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63" r:id="rId2"/>
    <p:sldId id="256" r:id="rId3"/>
    <p:sldId id="257" r:id="rId4"/>
    <p:sldId id="258" r:id="rId5"/>
    <p:sldId id="261" r:id="rId6"/>
    <p:sldId id="262" r:id="rId7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564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3921D-FB1E-4A45-AD6B-C961893E3238}" type="datetimeFigureOut">
              <a:rPr lang="tr-TR" smtClean="0"/>
              <a:t>20.10.2017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839E4-8ADD-4832-88B0-394D460F88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5130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839E4-8ADD-4832-88B0-394D460F887A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9688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5039B-B293-4671-922B-C7268FDA0251}" type="datetime1">
              <a:rPr lang="tr-TR" smtClean="0"/>
              <a:t>20.10.2017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/>
    </mc:Choice>
    <mc:Fallback xmlns="">
      <p:transition spd="med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8DEAF-E5E1-4E48-B09F-C032F4D6A394}" type="datetime1">
              <a:rPr lang="tr-TR" smtClean="0"/>
              <a:t>20.10.2017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/>
    </mc:Choice>
    <mc:Fallback xmlns="">
      <p:transition spd="med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7ECB-B9BF-45DE-90B7-54C3DB67D4C4}" type="datetime1">
              <a:rPr lang="tr-TR" smtClean="0"/>
              <a:t>20.10.2017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/>
    </mc:Choice>
    <mc:Fallback xmlns="">
      <p:transition spd="med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44C2F-E5D6-45F5-B9EE-B1C3EB68EC5A}" type="datetime1">
              <a:rPr lang="tr-TR" smtClean="0"/>
              <a:t>20.10.2017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/>
    </mc:Choice>
    <mc:Fallback xmlns="">
      <p:transition spd="med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06C72-768F-44B2-BF76-97737BDC31A2}" type="datetime1">
              <a:rPr lang="tr-TR" smtClean="0"/>
              <a:t>20.10.2017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/>
    </mc:Choice>
    <mc:Fallback xmlns="">
      <p:transition spd="med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A126C-0E35-4D3C-BE36-A85D578C3DF1}" type="datetime1">
              <a:rPr lang="tr-TR" smtClean="0"/>
              <a:t>20.10.2017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/>
    </mc:Choice>
    <mc:Fallback xmlns="">
      <p:transition spd="med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269BC-AFB3-4F6E-A2ED-91A9DF07E692}" type="datetime1">
              <a:rPr lang="tr-TR" smtClean="0"/>
              <a:t>20.10.2017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/>
    </mc:Choice>
    <mc:Fallback xmlns="">
      <p:transition spd="med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B89B0-BE12-4914-B611-139B7FC7AFF1}" type="datetime1">
              <a:rPr lang="tr-TR" smtClean="0"/>
              <a:t>20.10.2017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/>
    </mc:Choice>
    <mc:Fallback xmlns="">
      <p:transition spd="med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52C2-D8AB-46AA-8516-90B6E0A02DEE}" type="datetime1">
              <a:rPr lang="tr-TR" smtClean="0"/>
              <a:t>20.10.2017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/>
    </mc:Choice>
    <mc:Fallback xmlns="">
      <p:transition spd="med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BB384-9A58-4708-9217-1686843BEC23}" type="datetime1">
              <a:rPr lang="tr-TR" smtClean="0"/>
              <a:t>20.10.2017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/>
    </mc:Choice>
    <mc:Fallback xmlns="">
      <p:transition spd="med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68B9-2CAC-4FF7-8D7B-C3394552230D}" type="datetime1">
              <a:rPr lang="tr-TR" smtClean="0"/>
              <a:t>20.10.2017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/>
    </mc:Choice>
    <mc:Fallback xmlns="">
      <p:transition spd="med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6AA39-74C3-4B6F-8EB1-3EE6AEE79AEB}" type="datetime1">
              <a:rPr lang="tr-TR" smtClean="0"/>
              <a:t>20.10.2017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600"/>
    </mc:Choice>
    <mc:Fallback xmlns="">
      <p:transition spd="med"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876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/>
    </mc:Choice>
    <mc:Fallback xmlns="">
      <p:transition spd="med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312840" y="1504111"/>
            <a:ext cx="2932599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5500" b="1" dirty="0" smtClean="0">
                <a:solidFill>
                  <a:srgbClr val="9E0000"/>
                </a:solidFill>
              </a:rPr>
              <a:t>BÖLÜM 8</a:t>
            </a:r>
            <a:endParaRPr lang="tr-TR" sz="5500" dirty="0">
              <a:solidFill>
                <a:srgbClr val="9E0000"/>
              </a:solidFill>
            </a:endParaRPr>
          </a:p>
        </p:txBody>
      </p:sp>
      <p:cxnSp>
        <p:nvCxnSpPr>
          <p:cNvPr id="5" name="Düz Bağlayıcı 4"/>
          <p:cNvCxnSpPr/>
          <p:nvPr/>
        </p:nvCxnSpPr>
        <p:spPr>
          <a:xfrm>
            <a:off x="899592" y="2514838"/>
            <a:ext cx="7776864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Dikdörtgen 5"/>
          <p:cNvSpPr/>
          <p:nvPr/>
        </p:nvSpPr>
        <p:spPr>
          <a:xfrm>
            <a:off x="2103126" y="2658854"/>
            <a:ext cx="5435399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5500" b="1" dirty="0"/>
              <a:t>EĞİTİMİN FELSEFİ </a:t>
            </a:r>
            <a:r>
              <a:rPr lang="tr-TR" sz="5500" b="1" dirty="0" smtClean="0"/>
              <a:t/>
            </a:r>
            <a:br>
              <a:rPr lang="tr-TR" sz="5500" b="1" dirty="0" smtClean="0"/>
            </a:br>
            <a:r>
              <a:rPr lang="tr-TR" sz="5500" b="1" dirty="0" smtClean="0"/>
              <a:t>TEMELLERİ</a:t>
            </a:r>
            <a:endParaRPr lang="tr-TR" sz="5500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177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043608" y="627534"/>
            <a:ext cx="7488832" cy="6309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r-TR" sz="3500" b="1" dirty="0">
                <a:solidFill>
                  <a:srgbClr val="9E0000"/>
                </a:solidFill>
              </a:rPr>
              <a:t>Amaçlarımız</a:t>
            </a:r>
            <a:endParaRPr lang="tr-TR" sz="3500" dirty="0">
              <a:solidFill>
                <a:srgbClr val="9E0000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026787" y="2501483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 smtClean="0"/>
              <a:t> Bu </a:t>
            </a:r>
            <a:r>
              <a:rPr lang="tr-TR" dirty="0"/>
              <a:t>bölümde, çeşitli felsefi akımların ve kuramların eğitime, öğretmene ve öğrenciye ilişkin görüşleri üzerinde durulmuştur.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817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611560" y="627534"/>
            <a:ext cx="748883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000" b="1" dirty="0">
                <a:solidFill>
                  <a:srgbClr val="9E0000"/>
                </a:solidFill>
              </a:rPr>
              <a:t>EĞİTİM VE FELSEFE İLİŞKİSİ</a:t>
            </a:r>
          </a:p>
        </p:txBody>
      </p:sp>
      <p:sp>
        <p:nvSpPr>
          <p:cNvPr id="7" name="Dikdörtgen 6"/>
          <p:cNvSpPr/>
          <p:nvPr/>
        </p:nvSpPr>
        <p:spPr>
          <a:xfrm>
            <a:off x="1115616" y="1659453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/>
              <a:t>Felsefeye, bir anlamda, zamanı düşünme eylemiyle, düşünerek geçirmek denilebilir. O halde, eğitim felsefesinin altında yatan temel olgu, eğitim sistemine ilişkin düşünceler üretmektir. Bu düşünce üretiminin cevap bulması gereken en önemli soru, “Niçin” eğitim verileceğidir.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113" y="2931789"/>
            <a:ext cx="2147671" cy="2204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560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10"/>
          <p:cNvCxnSpPr/>
          <p:nvPr/>
        </p:nvCxnSpPr>
        <p:spPr>
          <a:xfrm flipV="1">
            <a:off x="4034363" y="2554888"/>
            <a:ext cx="1153153" cy="4634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Brace 35"/>
          <p:cNvSpPr/>
          <p:nvPr/>
        </p:nvSpPr>
        <p:spPr>
          <a:xfrm flipH="1">
            <a:off x="3749815" y="989497"/>
            <a:ext cx="1492509" cy="3140120"/>
          </a:xfrm>
          <a:prstGeom prst="rightBrace">
            <a:avLst>
              <a:gd name="adj1" fmla="val 11949"/>
              <a:gd name="adj2" fmla="val 50000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ight Brace 36"/>
          <p:cNvSpPr/>
          <p:nvPr/>
        </p:nvSpPr>
        <p:spPr>
          <a:xfrm flipH="1">
            <a:off x="4208336" y="1804989"/>
            <a:ext cx="952953" cy="1509137"/>
          </a:xfrm>
          <a:prstGeom prst="rightBrace">
            <a:avLst>
              <a:gd name="adj1" fmla="val 16797"/>
              <a:gd name="adj2" fmla="val 50000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81"/>
          <p:cNvGrpSpPr/>
          <p:nvPr/>
        </p:nvGrpSpPr>
        <p:grpSpPr>
          <a:xfrm>
            <a:off x="5161289" y="1426936"/>
            <a:ext cx="2644952" cy="660368"/>
            <a:chOff x="6763932" y="2344331"/>
            <a:chExt cx="3095641" cy="786236"/>
          </a:xfrm>
        </p:grpSpPr>
        <p:grpSp>
          <p:nvGrpSpPr>
            <p:cNvPr id="47" name="Group 314"/>
            <p:cNvGrpSpPr/>
            <p:nvPr/>
          </p:nvGrpSpPr>
          <p:grpSpPr>
            <a:xfrm>
              <a:off x="6763932" y="2344331"/>
              <a:ext cx="3095641" cy="786236"/>
              <a:chOff x="6687511" y="2893684"/>
              <a:chExt cx="2987713" cy="758825"/>
            </a:xfrm>
          </p:grpSpPr>
          <p:sp>
            <p:nvSpPr>
              <p:cNvPr id="49" name="Round Same Side Corner Rectangle 57"/>
              <p:cNvSpPr/>
              <p:nvPr/>
            </p:nvSpPr>
            <p:spPr>
              <a:xfrm rot="5400000" flipH="1">
                <a:off x="7803970" y="1781255"/>
                <a:ext cx="758825" cy="298368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4A6B5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Rectangle 59"/>
              <p:cNvSpPr/>
              <p:nvPr/>
            </p:nvSpPr>
            <p:spPr>
              <a:xfrm flipH="1">
                <a:off x="6920623" y="2893684"/>
                <a:ext cx="97884" cy="75882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Isosceles Triangle 60"/>
              <p:cNvSpPr/>
              <p:nvPr/>
            </p:nvSpPr>
            <p:spPr>
              <a:xfrm rot="19399478" flipH="1">
                <a:off x="6963024" y="3234996"/>
                <a:ext cx="99760" cy="85725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Rectangle 58"/>
              <p:cNvSpPr/>
              <p:nvPr/>
            </p:nvSpPr>
            <p:spPr>
              <a:xfrm flipH="1">
                <a:off x="6687511" y="2893684"/>
                <a:ext cx="278605" cy="758825"/>
              </a:xfrm>
              <a:prstGeom prst="rect">
                <a:avLst/>
              </a:prstGeom>
              <a:solidFill>
                <a:srgbClr val="EC637D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8" name="TextBox 298"/>
            <p:cNvSpPr txBox="1"/>
            <p:nvPr/>
          </p:nvSpPr>
          <p:spPr>
            <a:xfrm>
              <a:off x="7170141" y="2592822"/>
              <a:ext cx="2540978" cy="384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tr-TR" sz="1500" b="1" dirty="0"/>
                <a:t>Realizm</a:t>
              </a:r>
            </a:p>
          </p:txBody>
        </p:sp>
      </p:grpSp>
      <p:grpSp>
        <p:nvGrpSpPr>
          <p:cNvPr id="19" name="Group 83"/>
          <p:cNvGrpSpPr/>
          <p:nvPr/>
        </p:nvGrpSpPr>
        <p:grpSpPr>
          <a:xfrm>
            <a:off x="5161288" y="3024352"/>
            <a:ext cx="2644959" cy="671281"/>
            <a:chOff x="6763931" y="4246223"/>
            <a:chExt cx="3095649" cy="799230"/>
          </a:xfrm>
        </p:grpSpPr>
        <p:grpSp>
          <p:nvGrpSpPr>
            <p:cNvPr id="41" name="Group 323"/>
            <p:cNvGrpSpPr/>
            <p:nvPr/>
          </p:nvGrpSpPr>
          <p:grpSpPr>
            <a:xfrm>
              <a:off x="6763931" y="4246223"/>
              <a:ext cx="3095649" cy="799230"/>
              <a:chOff x="6687511" y="4729268"/>
              <a:chExt cx="2987721" cy="771366"/>
            </a:xfrm>
          </p:grpSpPr>
          <p:sp>
            <p:nvSpPr>
              <p:cNvPr id="43" name="Round Same Side Corner Rectangle 47"/>
              <p:cNvSpPr/>
              <p:nvPr/>
            </p:nvSpPr>
            <p:spPr>
              <a:xfrm rot="5400000" flipH="1">
                <a:off x="7797703" y="3623105"/>
                <a:ext cx="771366" cy="298369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7BCFB5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Rectangle 49"/>
              <p:cNvSpPr/>
              <p:nvPr/>
            </p:nvSpPr>
            <p:spPr>
              <a:xfrm flipH="1">
                <a:off x="6920623" y="4730856"/>
                <a:ext cx="97884" cy="75882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Isosceles Triangle 50"/>
              <p:cNvSpPr/>
              <p:nvPr/>
            </p:nvSpPr>
            <p:spPr>
              <a:xfrm rot="19399478" flipH="1">
                <a:off x="6963024" y="5072168"/>
                <a:ext cx="99760" cy="85725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48"/>
              <p:cNvSpPr/>
              <p:nvPr/>
            </p:nvSpPr>
            <p:spPr>
              <a:xfrm flipH="1">
                <a:off x="6687511" y="4730856"/>
                <a:ext cx="278605" cy="758825"/>
              </a:xfrm>
              <a:prstGeom prst="rect">
                <a:avLst/>
              </a:prstGeom>
              <a:solidFill>
                <a:srgbClr val="36967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2" name="TextBox 304"/>
            <p:cNvSpPr txBox="1"/>
            <p:nvPr/>
          </p:nvSpPr>
          <p:spPr>
            <a:xfrm>
              <a:off x="7174188" y="4478950"/>
              <a:ext cx="2450189" cy="384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tr-TR" sz="1500" b="1" dirty="0"/>
                <a:t>Pragmatizm</a:t>
              </a:r>
            </a:p>
          </p:txBody>
        </p:sp>
      </p:grpSp>
      <p:grpSp>
        <p:nvGrpSpPr>
          <p:cNvPr id="20" name="Group 84"/>
          <p:cNvGrpSpPr/>
          <p:nvPr/>
        </p:nvGrpSpPr>
        <p:grpSpPr>
          <a:xfrm>
            <a:off x="5161288" y="3823754"/>
            <a:ext cx="2644959" cy="671281"/>
            <a:chOff x="6763931" y="5197993"/>
            <a:chExt cx="3095649" cy="799230"/>
          </a:xfrm>
        </p:grpSpPr>
        <p:grpSp>
          <p:nvGrpSpPr>
            <p:cNvPr id="35" name="Group 325"/>
            <p:cNvGrpSpPr/>
            <p:nvPr/>
          </p:nvGrpSpPr>
          <p:grpSpPr>
            <a:xfrm>
              <a:off x="6763931" y="5197993"/>
              <a:ext cx="3095649" cy="799230"/>
              <a:chOff x="6687511" y="5647855"/>
              <a:chExt cx="2987721" cy="771366"/>
            </a:xfrm>
          </p:grpSpPr>
          <p:sp>
            <p:nvSpPr>
              <p:cNvPr id="37" name="Round Same Side Corner Rectangle 42"/>
              <p:cNvSpPr/>
              <p:nvPr/>
            </p:nvSpPr>
            <p:spPr>
              <a:xfrm rot="5400000" flipH="1">
                <a:off x="7797703" y="4541692"/>
                <a:ext cx="771366" cy="298369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889BCA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Rectangle 44"/>
              <p:cNvSpPr/>
              <p:nvPr/>
            </p:nvSpPr>
            <p:spPr>
              <a:xfrm flipH="1">
                <a:off x="6920623" y="5649443"/>
                <a:ext cx="97884" cy="75882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Isosceles Triangle 45"/>
              <p:cNvSpPr/>
              <p:nvPr/>
            </p:nvSpPr>
            <p:spPr>
              <a:xfrm rot="19399478" flipH="1">
                <a:off x="6963024" y="5990755"/>
                <a:ext cx="99760" cy="85725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Rectangle 43"/>
              <p:cNvSpPr/>
              <p:nvPr/>
            </p:nvSpPr>
            <p:spPr>
              <a:xfrm flipH="1">
                <a:off x="6687511" y="5649443"/>
                <a:ext cx="278605" cy="758825"/>
              </a:xfrm>
              <a:prstGeom prst="rect">
                <a:avLst/>
              </a:prstGeom>
              <a:solidFill>
                <a:srgbClr val="4C67AC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6" name="TextBox 307"/>
            <p:cNvSpPr txBox="1"/>
            <p:nvPr/>
          </p:nvSpPr>
          <p:spPr>
            <a:xfrm>
              <a:off x="7174188" y="5471793"/>
              <a:ext cx="2450189" cy="384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tr-TR" sz="1500" b="1" dirty="0"/>
                <a:t>Varoluşçuluk</a:t>
              </a:r>
            </a:p>
          </p:txBody>
        </p:sp>
      </p:grpSp>
      <p:grpSp>
        <p:nvGrpSpPr>
          <p:cNvPr id="21" name="Group 80"/>
          <p:cNvGrpSpPr/>
          <p:nvPr/>
        </p:nvGrpSpPr>
        <p:grpSpPr>
          <a:xfrm>
            <a:off x="5161284" y="627533"/>
            <a:ext cx="2723084" cy="660369"/>
            <a:chOff x="6763927" y="1392561"/>
            <a:chExt cx="3187086" cy="786238"/>
          </a:xfrm>
        </p:grpSpPr>
        <p:grpSp>
          <p:nvGrpSpPr>
            <p:cNvPr id="29" name="Group 312"/>
            <p:cNvGrpSpPr/>
            <p:nvPr/>
          </p:nvGrpSpPr>
          <p:grpSpPr>
            <a:xfrm>
              <a:off x="6763927" y="1392561"/>
              <a:ext cx="3187086" cy="786238"/>
              <a:chOff x="6687512" y="1975096"/>
              <a:chExt cx="3075973" cy="758827"/>
            </a:xfrm>
          </p:grpSpPr>
          <p:sp>
            <p:nvSpPr>
              <p:cNvPr id="31" name="Round Same Side Corner Rectangle 62"/>
              <p:cNvSpPr/>
              <p:nvPr/>
            </p:nvSpPr>
            <p:spPr>
              <a:xfrm rot="5400000" flipH="1">
                <a:off x="7848099" y="818536"/>
                <a:ext cx="758826" cy="307194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BDA3DD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Rectangle 64"/>
              <p:cNvSpPr/>
              <p:nvPr/>
            </p:nvSpPr>
            <p:spPr>
              <a:xfrm flipH="1">
                <a:off x="6920623" y="1975098"/>
                <a:ext cx="97884" cy="75882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Isosceles Triangle 65"/>
              <p:cNvSpPr/>
              <p:nvPr/>
            </p:nvSpPr>
            <p:spPr>
              <a:xfrm rot="19399478" flipH="1">
                <a:off x="6963024" y="2316410"/>
                <a:ext cx="99760" cy="85725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Rectangle 63"/>
              <p:cNvSpPr/>
              <p:nvPr/>
            </p:nvSpPr>
            <p:spPr>
              <a:xfrm flipH="1">
                <a:off x="6687512" y="1975098"/>
                <a:ext cx="278605" cy="758825"/>
              </a:xfrm>
              <a:prstGeom prst="rect">
                <a:avLst/>
              </a:prstGeom>
              <a:solidFill>
                <a:srgbClr val="9267C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" name="TextBox 310"/>
            <p:cNvSpPr txBox="1"/>
            <p:nvPr/>
          </p:nvSpPr>
          <p:spPr>
            <a:xfrm>
              <a:off x="7171023" y="1649761"/>
              <a:ext cx="2453353" cy="384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tr-TR" sz="1500" b="1" dirty="0"/>
                <a:t>İdealizm</a:t>
              </a:r>
            </a:p>
          </p:txBody>
        </p:sp>
      </p:grpSp>
      <p:grpSp>
        <p:nvGrpSpPr>
          <p:cNvPr id="22" name="Group 82"/>
          <p:cNvGrpSpPr/>
          <p:nvPr/>
        </p:nvGrpSpPr>
        <p:grpSpPr>
          <a:xfrm>
            <a:off x="5161282" y="2216930"/>
            <a:ext cx="2656023" cy="671281"/>
            <a:chOff x="6763924" y="3284903"/>
            <a:chExt cx="3108598" cy="799230"/>
          </a:xfrm>
        </p:grpSpPr>
        <p:grpSp>
          <p:nvGrpSpPr>
            <p:cNvPr id="23" name="Group 318"/>
            <p:cNvGrpSpPr/>
            <p:nvPr/>
          </p:nvGrpSpPr>
          <p:grpSpPr>
            <a:xfrm>
              <a:off x="6763924" y="3284903"/>
              <a:ext cx="3108598" cy="799230"/>
              <a:chOff x="6687511" y="3801464"/>
              <a:chExt cx="3000222" cy="771366"/>
            </a:xfrm>
          </p:grpSpPr>
          <p:sp>
            <p:nvSpPr>
              <p:cNvPr id="25" name="Round Same Side Corner Rectangle 52"/>
              <p:cNvSpPr/>
              <p:nvPr/>
            </p:nvSpPr>
            <p:spPr>
              <a:xfrm rot="5400000" flipH="1">
                <a:off x="7810204" y="2695301"/>
                <a:ext cx="771366" cy="298369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9B98F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Rectangle 54"/>
              <p:cNvSpPr/>
              <p:nvPr/>
            </p:nvSpPr>
            <p:spPr>
              <a:xfrm flipH="1">
                <a:off x="6920623" y="3812270"/>
                <a:ext cx="97884" cy="75882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Isosceles Triangle 55"/>
              <p:cNvSpPr/>
              <p:nvPr/>
            </p:nvSpPr>
            <p:spPr>
              <a:xfrm rot="19399478" flipH="1">
                <a:off x="6963024" y="4153582"/>
                <a:ext cx="99760" cy="85725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Rectangle 53"/>
              <p:cNvSpPr/>
              <p:nvPr/>
            </p:nvSpPr>
            <p:spPr>
              <a:xfrm flipH="1">
                <a:off x="6687511" y="3812270"/>
                <a:ext cx="278605" cy="758825"/>
              </a:xfrm>
              <a:prstGeom prst="rect">
                <a:avLst/>
              </a:prstGeom>
              <a:solidFill>
                <a:srgbClr val="B8843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4" name="TextBox 319"/>
            <p:cNvSpPr txBox="1"/>
            <p:nvPr/>
          </p:nvSpPr>
          <p:spPr>
            <a:xfrm>
              <a:off x="7166951" y="3535887"/>
              <a:ext cx="2536930" cy="384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tr-TR" sz="1500" b="1" dirty="0"/>
                <a:t>Natüralizm</a:t>
              </a:r>
            </a:p>
          </p:txBody>
        </p:sp>
      </p:grpSp>
      <p:sp>
        <p:nvSpPr>
          <p:cNvPr id="14" name="Oval 13"/>
          <p:cNvSpPr/>
          <p:nvPr/>
        </p:nvSpPr>
        <p:spPr>
          <a:xfrm>
            <a:off x="1835695" y="1604948"/>
            <a:ext cx="2012730" cy="2008453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62"/>
          <p:cNvSpPr/>
          <p:nvPr/>
        </p:nvSpPr>
        <p:spPr>
          <a:xfrm>
            <a:off x="1949474" y="2355726"/>
            <a:ext cx="181002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500" b="1" dirty="0"/>
              <a:t>FELSEFİ AKIMLARIN EĞİTİME İLİŞKİN </a:t>
            </a:r>
            <a:r>
              <a:rPr lang="tr-TR" sz="1500" b="1" dirty="0" smtClean="0"/>
              <a:t>GÖRÜŞLERİ</a:t>
            </a:r>
            <a:endParaRPr lang="en-US" sz="1500" b="1" dirty="0">
              <a:latin typeface="Agency FB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151"/>
          <p:cNvGrpSpPr/>
          <p:nvPr/>
        </p:nvGrpSpPr>
        <p:grpSpPr>
          <a:xfrm>
            <a:off x="5111169" y="842914"/>
            <a:ext cx="372253" cy="3506044"/>
            <a:chOff x="1992674" y="1649475"/>
            <a:chExt cx="435683" cy="4174311"/>
          </a:xfrm>
        </p:grpSpPr>
        <p:sp>
          <p:nvSpPr>
            <p:cNvPr id="8" name="Rectangle 152"/>
            <p:cNvSpPr/>
            <p:nvPr/>
          </p:nvSpPr>
          <p:spPr>
            <a:xfrm>
              <a:off x="1992674" y="1649475"/>
              <a:ext cx="435683" cy="3847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5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153"/>
            <p:cNvSpPr/>
            <p:nvPr/>
          </p:nvSpPr>
          <p:spPr>
            <a:xfrm>
              <a:off x="1992674" y="2596863"/>
              <a:ext cx="435683" cy="3847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5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154"/>
            <p:cNvSpPr/>
            <p:nvPr/>
          </p:nvSpPr>
          <p:spPr>
            <a:xfrm>
              <a:off x="1992674" y="3544250"/>
              <a:ext cx="435683" cy="3847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5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55"/>
            <p:cNvSpPr/>
            <p:nvPr/>
          </p:nvSpPr>
          <p:spPr>
            <a:xfrm>
              <a:off x="1992674" y="4491636"/>
              <a:ext cx="435683" cy="3847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5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56"/>
            <p:cNvSpPr/>
            <p:nvPr/>
          </p:nvSpPr>
          <p:spPr>
            <a:xfrm>
              <a:off x="1992674" y="5439024"/>
              <a:ext cx="435683" cy="3847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5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885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4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up 56"/>
          <p:cNvGrpSpPr/>
          <p:nvPr/>
        </p:nvGrpSpPr>
        <p:grpSpPr>
          <a:xfrm>
            <a:off x="1475656" y="3652683"/>
            <a:ext cx="2284203" cy="1007299"/>
            <a:chOff x="1475656" y="3652683"/>
            <a:chExt cx="2284203" cy="1007299"/>
          </a:xfrm>
        </p:grpSpPr>
        <p:grpSp>
          <p:nvGrpSpPr>
            <p:cNvPr id="48" name="Group 100"/>
            <p:cNvGrpSpPr/>
            <p:nvPr/>
          </p:nvGrpSpPr>
          <p:grpSpPr>
            <a:xfrm>
              <a:off x="1475656" y="3652683"/>
              <a:ext cx="2284203" cy="1007299"/>
              <a:chOff x="299549" y="5152161"/>
              <a:chExt cx="2937476" cy="1527943"/>
            </a:xfrm>
          </p:grpSpPr>
          <p:sp>
            <p:nvSpPr>
              <p:cNvPr id="49" name="Rectangle 3"/>
              <p:cNvSpPr/>
              <p:nvPr/>
            </p:nvSpPr>
            <p:spPr>
              <a:xfrm>
                <a:off x="299549" y="5152161"/>
                <a:ext cx="2937476" cy="317882"/>
              </a:xfrm>
              <a:custGeom>
                <a:avLst/>
                <a:gdLst>
                  <a:gd name="connsiteX0" fmla="*/ 0 w 2587625"/>
                  <a:gd name="connsiteY0" fmla="*/ 0 h 219080"/>
                  <a:gd name="connsiteX1" fmla="*/ 2587625 w 2587625"/>
                  <a:gd name="connsiteY1" fmla="*/ 0 h 219080"/>
                  <a:gd name="connsiteX2" fmla="*/ 2587625 w 2587625"/>
                  <a:gd name="connsiteY2" fmla="*/ 219080 h 219080"/>
                  <a:gd name="connsiteX3" fmla="*/ 0 w 2587625"/>
                  <a:gd name="connsiteY3" fmla="*/ 219080 h 219080"/>
                  <a:gd name="connsiteX4" fmla="*/ 0 w 2587625"/>
                  <a:gd name="connsiteY4" fmla="*/ 0 h 219080"/>
                  <a:gd name="connsiteX0" fmla="*/ 0 w 2587625"/>
                  <a:gd name="connsiteY0" fmla="*/ 0 h 390536"/>
                  <a:gd name="connsiteX1" fmla="*/ 2587625 w 2587625"/>
                  <a:gd name="connsiteY1" fmla="*/ 0 h 390536"/>
                  <a:gd name="connsiteX2" fmla="*/ 2587625 w 2587625"/>
                  <a:gd name="connsiteY2" fmla="*/ 219080 h 390536"/>
                  <a:gd name="connsiteX3" fmla="*/ 1291432 w 2587625"/>
                  <a:gd name="connsiteY3" fmla="*/ 390536 h 390536"/>
                  <a:gd name="connsiteX4" fmla="*/ 0 w 2587625"/>
                  <a:gd name="connsiteY4" fmla="*/ 219080 h 390536"/>
                  <a:gd name="connsiteX5" fmla="*/ 0 w 2587625"/>
                  <a:gd name="connsiteY5" fmla="*/ 0 h 390536"/>
                  <a:gd name="connsiteX0" fmla="*/ 0 w 2587625"/>
                  <a:gd name="connsiteY0" fmla="*/ 1 h 390537"/>
                  <a:gd name="connsiteX1" fmla="*/ 1300957 w 2587625"/>
                  <a:gd name="connsiteY1" fmla="*/ 261949 h 390537"/>
                  <a:gd name="connsiteX2" fmla="*/ 2587625 w 2587625"/>
                  <a:gd name="connsiteY2" fmla="*/ 1 h 390537"/>
                  <a:gd name="connsiteX3" fmla="*/ 2587625 w 2587625"/>
                  <a:gd name="connsiteY3" fmla="*/ 219081 h 390537"/>
                  <a:gd name="connsiteX4" fmla="*/ 1291432 w 2587625"/>
                  <a:gd name="connsiteY4" fmla="*/ 390537 h 390537"/>
                  <a:gd name="connsiteX5" fmla="*/ 0 w 2587625"/>
                  <a:gd name="connsiteY5" fmla="*/ 219081 h 390537"/>
                  <a:gd name="connsiteX6" fmla="*/ 0 w 2587625"/>
                  <a:gd name="connsiteY6" fmla="*/ 1 h 390537"/>
                  <a:gd name="connsiteX0" fmla="*/ 0 w 2587625"/>
                  <a:gd name="connsiteY0" fmla="*/ 219080 h 390536"/>
                  <a:gd name="connsiteX1" fmla="*/ 1300957 w 2587625"/>
                  <a:gd name="connsiteY1" fmla="*/ 261948 h 390536"/>
                  <a:gd name="connsiteX2" fmla="*/ 2587625 w 2587625"/>
                  <a:gd name="connsiteY2" fmla="*/ 0 h 390536"/>
                  <a:gd name="connsiteX3" fmla="*/ 2587625 w 2587625"/>
                  <a:gd name="connsiteY3" fmla="*/ 219080 h 390536"/>
                  <a:gd name="connsiteX4" fmla="*/ 1291432 w 2587625"/>
                  <a:gd name="connsiteY4" fmla="*/ 390536 h 390536"/>
                  <a:gd name="connsiteX5" fmla="*/ 0 w 2587625"/>
                  <a:gd name="connsiteY5" fmla="*/ 219080 h 390536"/>
                  <a:gd name="connsiteX0" fmla="*/ 0 w 2587625"/>
                  <a:gd name="connsiteY0" fmla="*/ 0 h 171456"/>
                  <a:gd name="connsiteX1" fmla="*/ 1300957 w 2587625"/>
                  <a:gd name="connsiteY1" fmla="*/ 42868 h 171456"/>
                  <a:gd name="connsiteX2" fmla="*/ 2587625 w 2587625"/>
                  <a:gd name="connsiteY2" fmla="*/ 0 h 171456"/>
                  <a:gd name="connsiteX3" fmla="*/ 1291432 w 2587625"/>
                  <a:gd name="connsiteY3" fmla="*/ 171456 h 171456"/>
                  <a:gd name="connsiteX4" fmla="*/ 0 w 2587625"/>
                  <a:gd name="connsiteY4" fmla="*/ 0 h 171456"/>
                  <a:gd name="connsiteX0" fmla="*/ 0 w 2587625"/>
                  <a:gd name="connsiteY0" fmla="*/ 0 h 171456"/>
                  <a:gd name="connsiteX1" fmla="*/ 1300957 w 2587625"/>
                  <a:gd name="connsiteY1" fmla="*/ 42868 h 171456"/>
                  <a:gd name="connsiteX2" fmla="*/ 2587625 w 2587625"/>
                  <a:gd name="connsiteY2" fmla="*/ 0 h 171456"/>
                  <a:gd name="connsiteX3" fmla="*/ 1291432 w 2587625"/>
                  <a:gd name="connsiteY3" fmla="*/ 171456 h 171456"/>
                  <a:gd name="connsiteX4" fmla="*/ 0 w 2587625"/>
                  <a:gd name="connsiteY4" fmla="*/ 0 h 171456"/>
                  <a:gd name="connsiteX0" fmla="*/ 0 w 2587625"/>
                  <a:gd name="connsiteY0" fmla="*/ 0 h 171456"/>
                  <a:gd name="connsiteX1" fmla="*/ 1300957 w 2587625"/>
                  <a:gd name="connsiteY1" fmla="*/ 42868 h 171456"/>
                  <a:gd name="connsiteX2" fmla="*/ 2587625 w 2587625"/>
                  <a:gd name="connsiteY2" fmla="*/ 0 h 171456"/>
                  <a:gd name="connsiteX3" fmla="*/ 1291432 w 2587625"/>
                  <a:gd name="connsiteY3" fmla="*/ 171456 h 171456"/>
                  <a:gd name="connsiteX4" fmla="*/ 0 w 2587625"/>
                  <a:gd name="connsiteY4" fmla="*/ 0 h 171456"/>
                  <a:gd name="connsiteX0" fmla="*/ 0 w 2587625"/>
                  <a:gd name="connsiteY0" fmla="*/ 0 h 171456"/>
                  <a:gd name="connsiteX1" fmla="*/ 1298575 w 2587625"/>
                  <a:gd name="connsiteY1" fmla="*/ 42868 h 171456"/>
                  <a:gd name="connsiteX2" fmla="*/ 2587625 w 2587625"/>
                  <a:gd name="connsiteY2" fmla="*/ 0 h 171456"/>
                  <a:gd name="connsiteX3" fmla="*/ 1291432 w 2587625"/>
                  <a:gd name="connsiteY3" fmla="*/ 171456 h 171456"/>
                  <a:gd name="connsiteX4" fmla="*/ 0 w 2587625"/>
                  <a:gd name="connsiteY4" fmla="*/ 0 h 171456"/>
                  <a:gd name="connsiteX0" fmla="*/ 0 w 2587625"/>
                  <a:gd name="connsiteY0" fmla="*/ 0 h 98553"/>
                  <a:gd name="connsiteX1" fmla="*/ 1298575 w 2587625"/>
                  <a:gd name="connsiteY1" fmla="*/ 42868 h 98553"/>
                  <a:gd name="connsiteX2" fmla="*/ 2587625 w 2587625"/>
                  <a:gd name="connsiteY2" fmla="*/ 0 h 98553"/>
                  <a:gd name="connsiteX3" fmla="*/ 1298576 w 2587625"/>
                  <a:gd name="connsiteY3" fmla="*/ 98553 h 98553"/>
                  <a:gd name="connsiteX4" fmla="*/ 0 w 2587625"/>
                  <a:gd name="connsiteY4" fmla="*/ 0 h 98553"/>
                  <a:gd name="connsiteX0" fmla="*/ 0 w 2587625"/>
                  <a:gd name="connsiteY0" fmla="*/ 0 h 102603"/>
                  <a:gd name="connsiteX1" fmla="*/ 1298575 w 2587625"/>
                  <a:gd name="connsiteY1" fmla="*/ 42868 h 102603"/>
                  <a:gd name="connsiteX2" fmla="*/ 2587625 w 2587625"/>
                  <a:gd name="connsiteY2" fmla="*/ 0 h 102603"/>
                  <a:gd name="connsiteX3" fmla="*/ 1298576 w 2587625"/>
                  <a:gd name="connsiteY3" fmla="*/ 102603 h 102603"/>
                  <a:gd name="connsiteX4" fmla="*/ 0 w 2587625"/>
                  <a:gd name="connsiteY4" fmla="*/ 0 h 102603"/>
                  <a:gd name="connsiteX0" fmla="*/ 0 w 2587625"/>
                  <a:gd name="connsiteY0" fmla="*/ 0 h 102603"/>
                  <a:gd name="connsiteX1" fmla="*/ 1298575 w 2587625"/>
                  <a:gd name="connsiteY1" fmla="*/ 42868 h 102603"/>
                  <a:gd name="connsiteX2" fmla="*/ 2587625 w 2587625"/>
                  <a:gd name="connsiteY2" fmla="*/ 1350 h 102603"/>
                  <a:gd name="connsiteX3" fmla="*/ 1298576 w 2587625"/>
                  <a:gd name="connsiteY3" fmla="*/ 102603 h 102603"/>
                  <a:gd name="connsiteX4" fmla="*/ 0 w 2587625"/>
                  <a:gd name="connsiteY4" fmla="*/ 0 h 102603"/>
                  <a:gd name="connsiteX0" fmla="*/ 0 w 2587625"/>
                  <a:gd name="connsiteY0" fmla="*/ 0 h 102603"/>
                  <a:gd name="connsiteX1" fmla="*/ 1286669 w 2587625"/>
                  <a:gd name="connsiteY1" fmla="*/ 9116 h 102603"/>
                  <a:gd name="connsiteX2" fmla="*/ 2587625 w 2587625"/>
                  <a:gd name="connsiteY2" fmla="*/ 1350 h 102603"/>
                  <a:gd name="connsiteX3" fmla="*/ 1298576 w 2587625"/>
                  <a:gd name="connsiteY3" fmla="*/ 102603 h 102603"/>
                  <a:gd name="connsiteX4" fmla="*/ 0 w 2587625"/>
                  <a:gd name="connsiteY4" fmla="*/ 0 h 102603"/>
                  <a:gd name="connsiteX0" fmla="*/ 0 w 2587625"/>
                  <a:gd name="connsiteY0" fmla="*/ 17885 h 120488"/>
                  <a:gd name="connsiteX1" fmla="*/ 1281907 w 2587625"/>
                  <a:gd name="connsiteY1" fmla="*/ 0 h 120488"/>
                  <a:gd name="connsiteX2" fmla="*/ 2587625 w 2587625"/>
                  <a:gd name="connsiteY2" fmla="*/ 19235 h 120488"/>
                  <a:gd name="connsiteX3" fmla="*/ 1298576 w 2587625"/>
                  <a:gd name="connsiteY3" fmla="*/ 120488 h 120488"/>
                  <a:gd name="connsiteX4" fmla="*/ 0 w 2587625"/>
                  <a:gd name="connsiteY4" fmla="*/ 17885 h 120488"/>
                  <a:gd name="connsiteX0" fmla="*/ 0 w 2587625"/>
                  <a:gd name="connsiteY0" fmla="*/ 7085 h 109688"/>
                  <a:gd name="connsiteX1" fmla="*/ 1158082 w 2587625"/>
                  <a:gd name="connsiteY1" fmla="*/ 0 h 109688"/>
                  <a:gd name="connsiteX2" fmla="*/ 2587625 w 2587625"/>
                  <a:gd name="connsiteY2" fmla="*/ 8435 h 109688"/>
                  <a:gd name="connsiteX3" fmla="*/ 1298576 w 2587625"/>
                  <a:gd name="connsiteY3" fmla="*/ 109688 h 109688"/>
                  <a:gd name="connsiteX4" fmla="*/ 0 w 2587625"/>
                  <a:gd name="connsiteY4" fmla="*/ 7085 h 109688"/>
                  <a:gd name="connsiteX0" fmla="*/ 0 w 2587625"/>
                  <a:gd name="connsiteY0" fmla="*/ 23285 h 125888"/>
                  <a:gd name="connsiteX1" fmla="*/ 1158082 w 2587625"/>
                  <a:gd name="connsiteY1" fmla="*/ 0 h 125888"/>
                  <a:gd name="connsiteX2" fmla="*/ 2587625 w 2587625"/>
                  <a:gd name="connsiteY2" fmla="*/ 24635 h 125888"/>
                  <a:gd name="connsiteX3" fmla="*/ 1298576 w 2587625"/>
                  <a:gd name="connsiteY3" fmla="*/ 125888 h 125888"/>
                  <a:gd name="connsiteX4" fmla="*/ 0 w 2587625"/>
                  <a:gd name="connsiteY4" fmla="*/ 23285 h 125888"/>
                  <a:gd name="connsiteX0" fmla="*/ 0 w 2587625"/>
                  <a:gd name="connsiteY0" fmla="*/ 42186 h 144789"/>
                  <a:gd name="connsiteX1" fmla="*/ 1172370 w 2587625"/>
                  <a:gd name="connsiteY1" fmla="*/ 0 h 144789"/>
                  <a:gd name="connsiteX2" fmla="*/ 2587625 w 2587625"/>
                  <a:gd name="connsiteY2" fmla="*/ 43536 h 144789"/>
                  <a:gd name="connsiteX3" fmla="*/ 1298576 w 2587625"/>
                  <a:gd name="connsiteY3" fmla="*/ 144789 h 144789"/>
                  <a:gd name="connsiteX4" fmla="*/ 0 w 2587625"/>
                  <a:gd name="connsiteY4" fmla="*/ 42186 h 144789"/>
                  <a:gd name="connsiteX0" fmla="*/ 0 w 2587625"/>
                  <a:gd name="connsiteY0" fmla="*/ 44886 h 147489"/>
                  <a:gd name="connsiteX1" fmla="*/ 1172370 w 2587625"/>
                  <a:gd name="connsiteY1" fmla="*/ 0 h 147489"/>
                  <a:gd name="connsiteX2" fmla="*/ 2587625 w 2587625"/>
                  <a:gd name="connsiteY2" fmla="*/ 46236 h 147489"/>
                  <a:gd name="connsiteX3" fmla="*/ 1298576 w 2587625"/>
                  <a:gd name="connsiteY3" fmla="*/ 147489 h 147489"/>
                  <a:gd name="connsiteX4" fmla="*/ 0 w 2587625"/>
                  <a:gd name="connsiteY4" fmla="*/ 44886 h 147489"/>
                  <a:gd name="connsiteX0" fmla="*/ 0 w 2582862"/>
                  <a:gd name="connsiteY0" fmla="*/ 47586 h 147489"/>
                  <a:gd name="connsiteX1" fmla="*/ 1167607 w 2582862"/>
                  <a:gd name="connsiteY1" fmla="*/ 0 h 147489"/>
                  <a:gd name="connsiteX2" fmla="*/ 2582862 w 2582862"/>
                  <a:gd name="connsiteY2" fmla="*/ 46236 h 147489"/>
                  <a:gd name="connsiteX3" fmla="*/ 1293813 w 2582862"/>
                  <a:gd name="connsiteY3" fmla="*/ 147489 h 147489"/>
                  <a:gd name="connsiteX4" fmla="*/ 0 w 2582862"/>
                  <a:gd name="connsiteY4" fmla="*/ 47586 h 147489"/>
                  <a:gd name="connsiteX0" fmla="*/ 0 w 2582862"/>
                  <a:gd name="connsiteY0" fmla="*/ 47586 h 147489"/>
                  <a:gd name="connsiteX1" fmla="*/ 1167607 w 2582862"/>
                  <a:gd name="connsiteY1" fmla="*/ 0 h 147489"/>
                  <a:gd name="connsiteX2" fmla="*/ 2582862 w 2582862"/>
                  <a:gd name="connsiteY2" fmla="*/ 48937 h 147489"/>
                  <a:gd name="connsiteX3" fmla="*/ 1293813 w 2582862"/>
                  <a:gd name="connsiteY3" fmla="*/ 147489 h 147489"/>
                  <a:gd name="connsiteX4" fmla="*/ 0 w 2582862"/>
                  <a:gd name="connsiteY4" fmla="*/ 47586 h 147489"/>
                  <a:gd name="connsiteX0" fmla="*/ 0 w 2587625"/>
                  <a:gd name="connsiteY0" fmla="*/ 44886 h 147489"/>
                  <a:gd name="connsiteX1" fmla="*/ 1172370 w 2587625"/>
                  <a:gd name="connsiteY1" fmla="*/ 0 h 147489"/>
                  <a:gd name="connsiteX2" fmla="*/ 2587625 w 2587625"/>
                  <a:gd name="connsiteY2" fmla="*/ 48937 h 147489"/>
                  <a:gd name="connsiteX3" fmla="*/ 1298576 w 2587625"/>
                  <a:gd name="connsiteY3" fmla="*/ 147489 h 147489"/>
                  <a:gd name="connsiteX4" fmla="*/ 0 w 2587625"/>
                  <a:gd name="connsiteY4" fmla="*/ 44886 h 147489"/>
                  <a:gd name="connsiteX0" fmla="*/ 0 w 2582862"/>
                  <a:gd name="connsiteY0" fmla="*/ 47586 h 147489"/>
                  <a:gd name="connsiteX1" fmla="*/ 1167607 w 2582862"/>
                  <a:gd name="connsiteY1" fmla="*/ 0 h 147489"/>
                  <a:gd name="connsiteX2" fmla="*/ 2582862 w 2582862"/>
                  <a:gd name="connsiteY2" fmla="*/ 48937 h 147489"/>
                  <a:gd name="connsiteX3" fmla="*/ 1293813 w 2582862"/>
                  <a:gd name="connsiteY3" fmla="*/ 147489 h 147489"/>
                  <a:gd name="connsiteX4" fmla="*/ 0 w 2582862"/>
                  <a:gd name="connsiteY4" fmla="*/ 47586 h 147489"/>
                  <a:gd name="connsiteX0" fmla="*/ 0 w 2592387"/>
                  <a:gd name="connsiteY0" fmla="*/ 47586 h 147489"/>
                  <a:gd name="connsiteX1" fmla="*/ 1167607 w 2592387"/>
                  <a:gd name="connsiteY1" fmla="*/ 0 h 147489"/>
                  <a:gd name="connsiteX2" fmla="*/ 2592387 w 2592387"/>
                  <a:gd name="connsiteY2" fmla="*/ 46237 h 147489"/>
                  <a:gd name="connsiteX3" fmla="*/ 1293813 w 2592387"/>
                  <a:gd name="connsiteY3" fmla="*/ 147489 h 147489"/>
                  <a:gd name="connsiteX4" fmla="*/ 0 w 2592387"/>
                  <a:gd name="connsiteY4" fmla="*/ 47586 h 147489"/>
                  <a:gd name="connsiteX0" fmla="*/ 0 w 2592387"/>
                  <a:gd name="connsiteY0" fmla="*/ 61086 h 160989"/>
                  <a:gd name="connsiteX1" fmla="*/ 1177132 w 2592387"/>
                  <a:gd name="connsiteY1" fmla="*/ 0 h 160989"/>
                  <a:gd name="connsiteX2" fmla="*/ 2592387 w 2592387"/>
                  <a:gd name="connsiteY2" fmla="*/ 59737 h 160989"/>
                  <a:gd name="connsiteX3" fmla="*/ 1293813 w 2592387"/>
                  <a:gd name="connsiteY3" fmla="*/ 160989 h 160989"/>
                  <a:gd name="connsiteX4" fmla="*/ 0 w 2592387"/>
                  <a:gd name="connsiteY4" fmla="*/ 61086 h 160989"/>
                  <a:gd name="connsiteX0" fmla="*/ 0 w 2592387"/>
                  <a:gd name="connsiteY0" fmla="*/ 61086 h 160989"/>
                  <a:gd name="connsiteX1" fmla="*/ 1177132 w 2592387"/>
                  <a:gd name="connsiteY1" fmla="*/ 0 h 160989"/>
                  <a:gd name="connsiteX2" fmla="*/ 2592387 w 2592387"/>
                  <a:gd name="connsiteY2" fmla="*/ 62437 h 160989"/>
                  <a:gd name="connsiteX3" fmla="*/ 1293813 w 2592387"/>
                  <a:gd name="connsiteY3" fmla="*/ 160989 h 160989"/>
                  <a:gd name="connsiteX4" fmla="*/ 0 w 2592387"/>
                  <a:gd name="connsiteY4" fmla="*/ 61086 h 160989"/>
                  <a:gd name="connsiteX0" fmla="*/ 0 w 2597150"/>
                  <a:gd name="connsiteY0" fmla="*/ 66486 h 160989"/>
                  <a:gd name="connsiteX1" fmla="*/ 1181895 w 2597150"/>
                  <a:gd name="connsiteY1" fmla="*/ 0 h 160989"/>
                  <a:gd name="connsiteX2" fmla="*/ 2597150 w 2597150"/>
                  <a:gd name="connsiteY2" fmla="*/ 62437 h 160989"/>
                  <a:gd name="connsiteX3" fmla="*/ 1298576 w 2597150"/>
                  <a:gd name="connsiteY3" fmla="*/ 160989 h 160989"/>
                  <a:gd name="connsiteX4" fmla="*/ 0 w 2597150"/>
                  <a:gd name="connsiteY4" fmla="*/ 66486 h 160989"/>
                  <a:gd name="connsiteX0" fmla="*/ 0 w 2597150"/>
                  <a:gd name="connsiteY0" fmla="*/ 66486 h 166389"/>
                  <a:gd name="connsiteX1" fmla="*/ 1181895 w 2597150"/>
                  <a:gd name="connsiteY1" fmla="*/ 0 h 166389"/>
                  <a:gd name="connsiteX2" fmla="*/ 2597150 w 2597150"/>
                  <a:gd name="connsiteY2" fmla="*/ 62437 h 166389"/>
                  <a:gd name="connsiteX3" fmla="*/ 1293813 w 2597150"/>
                  <a:gd name="connsiteY3" fmla="*/ 166389 h 166389"/>
                  <a:gd name="connsiteX4" fmla="*/ 0 w 2597150"/>
                  <a:gd name="connsiteY4" fmla="*/ 66486 h 166389"/>
                  <a:gd name="connsiteX0" fmla="*/ 0 w 2601912"/>
                  <a:gd name="connsiteY0" fmla="*/ 66486 h 166389"/>
                  <a:gd name="connsiteX1" fmla="*/ 1181895 w 2601912"/>
                  <a:gd name="connsiteY1" fmla="*/ 0 h 166389"/>
                  <a:gd name="connsiteX2" fmla="*/ 2601912 w 2601912"/>
                  <a:gd name="connsiteY2" fmla="*/ 70538 h 166389"/>
                  <a:gd name="connsiteX3" fmla="*/ 1293813 w 2601912"/>
                  <a:gd name="connsiteY3" fmla="*/ 166389 h 166389"/>
                  <a:gd name="connsiteX4" fmla="*/ 0 w 2601912"/>
                  <a:gd name="connsiteY4" fmla="*/ 66486 h 166389"/>
                  <a:gd name="connsiteX0" fmla="*/ 0 w 2601912"/>
                  <a:gd name="connsiteY0" fmla="*/ 66486 h 166389"/>
                  <a:gd name="connsiteX1" fmla="*/ 1181895 w 2601912"/>
                  <a:gd name="connsiteY1" fmla="*/ 0 h 166389"/>
                  <a:gd name="connsiteX2" fmla="*/ 2601912 w 2601912"/>
                  <a:gd name="connsiteY2" fmla="*/ 67838 h 166389"/>
                  <a:gd name="connsiteX3" fmla="*/ 1293813 w 2601912"/>
                  <a:gd name="connsiteY3" fmla="*/ 166389 h 166389"/>
                  <a:gd name="connsiteX4" fmla="*/ 0 w 2601912"/>
                  <a:gd name="connsiteY4" fmla="*/ 66486 h 166389"/>
                  <a:gd name="connsiteX0" fmla="*/ 0 w 2601912"/>
                  <a:gd name="connsiteY0" fmla="*/ 68159 h 166389"/>
                  <a:gd name="connsiteX1" fmla="*/ 1181895 w 2601912"/>
                  <a:gd name="connsiteY1" fmla="*/ 0 h 166389"/>
                  <a:gd name="connsiteX2" fmla="*/ 2601912 w 2601912"/>
                  <a:gd name="connsiteY2" fmla="*/ 67838 h 166389"/>
                  <a:gd name="connsiteX3" fmla="*/ 1293813 w 2601912"/>
                  <a:gd name="connsiteY3" fmla="*/ 166389 h 166389"/>
                  <a:gd name="connsiteX4" fmla="*/ 0 w 2601912"/>
                  <a:gd name="connsiteY4" fmla="*/ 68159 h 166389"/>
                  <a:gd name="connsiteX0" fmla="*/ 0 w 2604882"/>
                  <a:gd name="connsiteY0" fmla="*/ 68159 h 166389"/>
                  <a:gd name="connsiteX1" fmla="*/ 1181895 w 2604882"/>
                  <a:gd name="connsiteY1" fmla="*/ 0 h 166389"/>
                  <a:gd name="connsiteX2" fmla="*/ 2604882 w 2604882"/>
                  <a:gd name="connsiteY2" fmla="*/ 66165 h 166389"/>
                  <a:gd name="connsiteX3" fmla="*/ 1293813 w 2604882"/>
                  <a:gd name="connsiteY3" fmla="*/ 166389 h 166389"/>
                  <a:gd name="connsiteX4" fmla="*/ 0 w 2604882"/>
                  <a:gd name="connsiteY4" fmla="*/ 68159 h 166389"/>
                  <a:gd name="connsiteX0" fmla="*/ 0 w 2604882"/>
                  <a:gd name="connsiteY0" fmla="*/ 68159 h 166389"/>
                  <a:gd name="connsiteX1" fmla="*/ 1181895 w 2604882"/>
                  <a:gd name="connsiteY1" fmla="*/ 0 h 166389"/>
                  <a:gd name="connsiteX2" fmla="*/ 2604882 w 2604882"/>
                  <a:gd name="connsiteY2" fmla="*/ 64492 h 166389"/>
                  <a:gd name="connsiteX3" fmla="*/ 1293813 w 2604882"/>
                  <a:gd name="connsiteY3" fmla="*/ 166389 h 166389"/>
                  <a:gd name="connsiteX4" fmla="*/ 0 w 2604882"/>
                  <a:gd name="connsiteY4" fmla="*/ 68159 h 166389"/>
                  <a:gd name="connsiteX0" fmla="*/ 0 w 2604882"/>
                  <a:gd name="connsiteY0" fmla="*/ 68159 h 166389"/>
                  <a:gd name="connsiteX1" fmla="*/ 1276528 w 2604882"/>
                  <a:gd name="connsiteY1" fmla="*/ 0 h 166389"/>
                  <a:gd name="connsiteX2" fmla="*/ 2604882 w 2604882"/>
                  <a:gd name="connsiteY2" fmla="*/ 64492 h 166389"/>
                  <a:gd name="connsiteX3" fmla="*/ 1293813 w 2604882"/>
                  <a:gd name="connsiteY3" fmla="*/ 166389 h 166389"/>
                  <a:gd name="connsiteX4" fmla="*/ 0 w 2604882"/>
                  <a:gd name="connsiteY4" fmla="*/ 68159 h 166389"/>
                  <a:gd name="connsiteX0" fmla="*/ 0 w 2604882"/>
                  <a:gd name="connsiteY0" fmla="*/ 58637 h 156867"/>
                  <a:gd name="connsiteX1" fmla="*/ 1269769 w 2604882"/>
                  <a:gd name="connsiteY1" fmla="*/ 0 h 156867"/>
                  <a:gd name="connsiteX2" fmla="*/ 2604882 w 2604882"/>
                  <a:gd name="connsiteY2" fmla="*/ 54970 h 156867"/>
                  <a:gd name="connsiteX3" fmla="*/ 1293813 w 2604882"/>
                  <a:gd name="connsiteY3" fmla="*/ 156867 h 156867"/>
                  <a:gd name="connsiteX4" fmla="*/ 0 w 2604882"/>
                  <a:gd name="connsiteY4" fmla="*/ 58637 h 156867"/>
                  <a:gd name="connsiteX0" fmla="*/ 0 w 2604882"/>
                  <a:gd name="connsiteY0" fmla="*/ 58637 h 161103"/>
                  <a:gd name="connsiteX1" fmla="*/ 1269769 w 2604882"/>
                  <a:gd name="connsiteY1" fmla="*/ 0 h 161103"/>
                  <a:gd name="connsiteX2" fmla="*/ 2604882 w 2604882"/>
                  <a:gd name="connsiteY2" fmla="*/ 54970 h 161103"/>
                  <a:gd name="connsiteX3" fmla="*/ 1287027 w 2604882"/>
                  <a:gd name="connsiteY3" fmla="*/ 161103 h 161103"/>
                  <a:gd name="connsiteX4" fmla="*/ 0 w 2604882"/>
                  <a:gd name="connsiteY4" fmla="*/ 58637 h 161103"/>
                  <a:gd name="connsiteX0" fmla="*/ 0 w 2609123"/>
                  <a:gd name="connsiteY0" fmla="*/ 59961 h 161103"/>
                  <a:gd name="connsiteX1" fmla="*/ 1274010 w 2609123"/>
                  <a:gd name="connsiteY1" fmla="*/ 0 h 161103"/>
                  <a:gd name="connsiteX2" fmla="*/ 2609123 w 2609123"/>
                  <a:gd name="connsiteY2" fmla="*/ 54970 h 161103"/>
                  <a:gd name="connsiteX3" fmla="*/ 1291268 w 2609123"/>
                  <a:gd name="connsiteY3" fmla="*/ 161103 h 161103"/>
                  <a:gd name="connsiteX4" fmla="*/ 0 w 2609123"/>
                  <a:gd name="connsiteY4" fmla="*/ 59961 h 161103"/>
                  <a:gd name="connsiteX0" fmla="*/ 0 w 2609123"/>
                  <a:gd name="connsiteY0" fmla="*/ 59961 h 161103"/>
                  <a:gd name="connsiteX1" fmla="*/ 1274010 w 2609123"/>
                  <a:gd name="connsiteY1" fmla="*/ 0 h 161103"/>
                  <a:gd name="connsiteX2" fmla="*/ 2609123 w 2609123"/>
                  <a:gd name="connsiteY2" fmla="*/ 56293 h 161103"/>
                  <a:gd name="connsiteX3" fmla="*/ 1291268 w 2609123"/>
                  <a:gd name="connsiteY3" fmla="*/ 161103 h 161103"/>
                  <a:gd name="connsiteX4" fmla="*/ 0 w 2609123"/>
                  <a:gd name="connsiteY4" fmla="*/ 59961 h 161103"/>
                  <a:gd name="connsiteX0" fmla="*/ 0 w 2611243"/>
                  <a:gd name="connsiteY0" fmla="*/ 58609 h 161103"/>
                  <a:gd name="connsiteX1" fmla="*/ 1276130 w 2611243"/>
                  <a:gd name="connsiteY1" fmla="*/ 0 h 161103"/>
                  <a:gd name="connsiteX2" fmla="*/ 2611243 w 2611243"/>
                  <a:gd name="connsiteY2" fmla="*/ 56293 h 161103"/>
                  <a:gd name="connsiteX3" fmla="*/ 1293388 w 2611243"/>
                  <a:gd name="connsiteY3" fmla="*/ 161103 h 161103"/>
                  <a:gd name="connsiteX4" fmla="*/ 0 w 2611243"/>
                  <a:gd name="connsiteY4" fmla="*/ 58609 h 161103"/>
                  <a:gd name="connsiteX0" fmla="*/ 0 w 2611243"/>
                  <a:gd name="connsiteY0" fmla="*/ 58609 h 161103"/>
                  <a:gd name="connsiteX1" fmla="*/ 1276130 w 2611243"/>
                  <a:gd name="connsiteY1" fmla="*/ 0 h 161103"/>
                  <a:gd name="connsiteX2" fmla="*/ 2611243 w 2611243"/>
                  <a:gd name="connsiteY2" fmla="*/ 54941 h 161103"/>
                  <a:gd name="connsiteX3" fmla="*/ 1293388 w 2611243"/>
                  <a:gd name="connsiteY3" fmla="*/ 161103 h 161103"/>
                  <a:gd name="connsiteX4" fmla="*/ 0 w 2611243"/>
                  <a:gd name="connsiteY4" fmla="*/ 58609 h 161103"/>
                  <a:gd name="connsiteX0" fmla="*/ 0 w 2611243"/>
                  <a:gd name="connsiteY0" fmla="*/ 58609 h 161103"/>
                  <a:gd name="connsiteX1" fmla="*/ 1276130 w 2611243"/>
                  <a:gd name="connsiteY1" fmla="*/ 0 h 161103"/>
                  <a:gd name="connsiteX2" fmla="*/ 2611243 w 2611243"/>
                  <a:gd name="connsiteY2" fmla="*/ 54941 h 161103"/>
                  <a:gd name="connsiteX3" fmla="*/ 1301870 w 2611243"/>
                  <a:gd name="connsiteY3" fmla="*/ 161103 h 161103"/>
                  <a:gd name="connsiteX4" fmla="*/ 0 w 2611243"/>
                  <a:gd name="connsiteY4" fmla="*/ 58609 h 161103"/>
                  <a:gd name="connsiteX0" fmla="*/ 0 w 2611243"/>
                  <a:gd name="connsiteY0" fmla="*/ 59961 h 162455"/>
                  <a:gd name="connsiteX1" fmla="*/ 1286732 w 2611243"/>
                  <a:gd name="connsiteY1" fmla="*/ 0 h 162455"/>
                  <a:gd name="connsiteX2" fmla="*/ 2611243 w 2611243"/>
                  <a:gd name="connsiteY2" fmla="*/ 56293 h 162455"/>
                  <a:gd name="connsiteX3" fmla="*/ 1301870 w 2611243"/>
                  <a:gd name="connsiteY3" fmla="*/ 162455 h 162455"/>
                  <a:gd name="connsiteX4" fmla="*/ 0 w 2611243"/>
                  <a:gd name="connsiteY4" fmla="*/ 59961 h 162455"/>
                  <a:gd name="connsiteX0" fmla="*/ 0 w 2611243"/>
                  <a:gd name="connsiteY0" fmla="*/ 59961 h 162455"/>
                  <a:gd name="connsiteX1" fmla="*/ 1299454 w 2611243"/>
                  <a:gd name="connsiteY1" fmla="*/ 0 h 162455"/>
                  <a:gd name="connsiteX2" fmla="*/ 2611243 w 2611243"/>
                  <a:gd name="connsiteY2" fmla="*/ 56293 h 162455"/>
                  <a:gd name="connsiteX3" fmla="*/ 1301870 w 2611243"/>
                  <a:gd name="connsiteY3" fmla="*/ 162455 h 162455"/>
                  <a:gd name="connsiteX4" fmla="*/ 0 w 2611243"/>
                  <a:gd name="connsiteY4" fmla="*/ 59961 h 162455"/>
                  <a:gd name="connsiteX0" fmla="*/ 0 w 2611243"/>
                  <a:gd name="connsiteY0" fmla="*/ 59961 h 162455"/>
                  <a:gd name="connsiteX1" fmla="*/ 1299454 w 2611243"/>
                  <a:gd name="connsiteY1" fmla="*/ 0 h 162455"/>
                  <a:gd name="connsiteX2" fmla="*/ 2611243 w 2611243"/>
                  <a:gd name="connsiteY2" fmla="*/ 56293 h 162455"/>
                  <a:gd name="connsiteX3" fmla="*/ 1301870 w 2611243"/>
                  <a:gd name="connsiteY3" fmla="*/ 162455 h 162455"/>
                  <a:gd name="connsiteX4" fmla="*/ 0 w 2611243"/>
                  <a:gd name="connsiteY4" fmla="*/ 59961 h 162455"/>
                  <a:gd name="connsiteX0" fmla="*/ 0 w 2613364"/>
                  <a:gd name="connsiteY0" fmla="*/ 59961 h 162455"/>
                  <a:gd name="connsiteX1" fmla="*/ 1299454 w 2613364"/>
                  <a:gd name="connsiteY1" fmla="*/ 0 h 162455"/>
                  <a:gd name="connsiteX2" fmla="*/ 2613364 w 2613364"/>
                  <a:gd name="connsiteY2" fmla="*/ 56293 h 162455"/>
                  <a:gd name="connsiteX3" fmla="*/ 1301870 w 2613364"/>
                  <a:gd name="connsiteY3" fmla="*/ 162455 h 162455"/>
                  <a:gd name="connsiteX4" fmla="*/ 0 w 2613364"/>
                  <a:gd name="connsiteY4" fmla="*/ 59961 h 162455"/>
                  <a:gd name="connsiteX0" fmla="*/ 0 w 2624418"/>
                  <a:gd name="connsiteY0" fmla="*/ 59961 h 162455"/>
                  <a:gd name="connsiteX1" fmla="*/ 1299454 w 2624418"/>
                  <a:gd name="connsiteY1" fmla="*/ 0 h 162455"/>
                  <a:gd name="connsiteX2" fmla="*/ 2624418 w 2624418"/>
                  <a:gd name="connsiteY2" fmla="*/ 53943 h 162455"/>
                  <a:gd name="connsiteX3" fmla="*/ 1301870 w 2624418"/>
                  <a:gd name="connsiteY3" fmla="*/ 162455 h 162455"/>
                  <a:gd name="connsiteX4" fmla="*/ 0 w 2624418"/>
                  <a:gd name="connsiteY4" fmla="*/ 59961 h 162455"/>
                  <a:gd name="connsiteX0" fmla="*/ 0 w 2624418"/>
                  <a:gd name="connsiteY0" fmla="*/ 59961 h 162455"/>
                  <a:gd name="connsiteX1" fmla="*/ 1299454 w 2624418"/>
                  <a:gd name="connsiteY1" fmla="*/ 0 h 162455"/>
                  <a:gd name="connsiteX2" fmla="*/ 2624418 w 2624418"/>
                  <a:gd name="connsiteY2" fmla="*/ 53943 h 162455"/>
                  <a:gd name="connsiteX3" fmla="*/ 1301870 w 2624418"/>
                  <a:gd name="connsiteY3" fmla="*/ 162455 h 162455"/>
                  <a:gd name="connsiteX4" fmla="*/ 0 w 2624418"/>
                  <a:gd name="connsiteY4" fmla="*/ 59961 h 162455"/>
                  <a:gd name="connsiteX0" fmla="*/ 0 w 2613365"/>
                  <a:gd name="connsiteY0" fmla="*/ 59961 h 162455"/>
                  <a:gd name="connsiteX1" fmla="*/ 1288401 w 2613365"/>
                  <a:gd name="connsiteY1" fmla="*/ 0 h 162455"/>
                  <a:gd name="connsiteX2" fmla="*/ 2613365 w 2613365"/>
                  <a:gd name="connsiteY2" fmla="*/ 53943 h 162455"/>
                  <a:gd name="connsiteX3" fmla="*/ 1290817 w 2613365"/>
                  <a:gd name="connsiteY3" fmla="*/ 162455 h 162455"/>
                  <a:gd name="connsiteX4" fmla="*/ 0 w 2613365"/>
                  <a:gd name="connsiteY4" fmla="*/ 59961 h 162455"/>
                  <a:gd name="connsiteX0" fmla="*/ 0 w 2617050"/>
                  <a:gd name="connsiteY0" fmla="*/ 57611 h 162455"/>
                  <a:gd name="connsiteX1" fmla="*/ 1292086 w 2617050"/>
                  <a:gd name="connsiteY1" fmla="*/ 0 h 162455"/>
                  <a:gd name="connsiteX2" fmla="*/ 2617050 w 2617050"/>
                  <a:gd name="connsiteY2" fmla="*/ 53943 h 162455"/>
                  <a:gd name="connsiteX3" fmla="*/ 1294502 w 2617050"/>
                  <a:gd name="connsiteY3" fmla="*/ 162455 h 162455"/>
                  <a:gd name="connsiteX4" fmla="*/ 0 w 2617050"/>
                  <a:gd name="connsiteY4" fmla="*/ 57611 h 162455"/>
                  <a:gd name="connsiteX0" fmla="*/ 0 w 2620734"/>
                  <a:gd name="connsiteY0" fmla="*/ 59961 h 162455"/>
                  <a:gd name="connsiteX1" fmla="*/ 1295770 w 2620734"/>
                  <a:gd name="connsiteY1" fmla="*/ 0 h 162455"/>
                  <a:gd name="connsiteX2" fmla="*/ 2620734 w 2620734"/>
                  <a:gd name="connsiteY2" fmla="*/ 53943 h 162455"/>
                  <a:gd name="connsiteX3" fmla="*/ 1298186 w 2620734"/>
                  <a:gd name="connsiteY3" fmla="*/ 162455 h 162455"/>
                  <a:gd name="connsiteX4" fmla="*/ 0 w 2620734"/>
                  <a:gd name="connsiteY4" fmla="*/ 59961 h 162455"/>
                  <a:gd name="connsiteX0" fmla="*/ 0 w 2620734"/>
                  <a:gd name="connsiteY0" fmla="*/ 64660 h 167154"/>
                  <a:gd name="connsiteX1" fmla="*/ 1284717 w 2620734"/>
                  <a:gd name="connsiteY1" fmla="*/ 0 h 167154"/>
                  <a:gd name="connsiteX2" fmla="*/ 2620734 w 2620734"/>
                  <a:gd name="connsiteY2" fmla="*/ 58642 h 167154"/>
                  <a:gd name="connsiteX3" fmla="*/ 1298186 w 2620734"/>
                  <a:gd name="connsiteY3" fmla="*/ 167154 h 167154"/>
                  <a:gd name="connsiteX4" fmla="*/ 0 w 2620734"/>
                  <a:gd name="connsiteY4" fmla="*/ 64660 h 167154"/>
                  <a:gd name="connsiteX0" fmla="*/ 0 w 2620734"/>
                  <a:gd name="connsiteY0" fmla="*/ 64660 h 167154"/>
                  <a:gd name="connsiteX1" fmla="*/ 1284717 w 2620734"/>
                  <a:gd name="connsiteY1" fmla="*/ 0 h 167154"/>
                  <a:gd name="connsiteX2" fmla="*/ 2620734 w 2620734"/>
                  <a:gd name="connsiteY2" fmla="*/ 58642 h 167154"/>
                  <a:gd name="connsiteX3" fmla="*/ 1298186 w 2620734"/>
                  <a:gd name="connsiteY3" fmla="*/ 167154 h 167154"/>
                  <a:gd name="connsiteX4" fmla="*/ 0 w 2620734"/>
                  <a:gd name="connsiteY4" fmla="*/ 64660 h 167154"/>
                  <a:gd name="connsiteX0" fmla="*/ 0 w 2620734"/>
                  <a:gd name="connsiteY0" fmla="*/ 64660 h 174203"/>
                  <a:gd name="connsiteX1" fmla="*/ 1284717 w 2620734"/>
                  <a:gd name="connsiteY1" fmla="*/ 0 h 174203"/>
                  <a:gd name="connsiteX2" fmla="*/ 2620734 w 2620734"/>
                  <a:gd name="connsiteY2" fmla="*/ 58642 h 174203"/>
                  <a:gd name="connsiteX3" fmla="*/ 1298186 w 2620734"/>
                  <a:gd name="connsiteY3" fmla="*/ 174203 h 174203"/>
                  <a:gd name="connsiteX4" fmla="*/ 0 w 2620734"/>
                  <a:gd name="connsiteY4" fmla="*/ 64660 h 174203"/>
                  <a:gd name="connsiteX0" fmla="*/ 0 w 2620734"/>
                  <a:gd name="connsiteY0" fmla="*/ 67010 h 174203"/>
                  <a:gd name="connsiteX1" fmla="*/ 1284717 w 2620734"/>
                  <a:gd name="connsiteY1" fmla="*/ 0 h 174203"/>
                  <a:gd name="connsiteX2" fmla="*/ 2620734 w 2620734"/>
                  <a:gd name="connsiteY2" fmla="*/ 58642 h 174203"/>
                  <a:gd name="connsiteX3" fmla="*/ 1298186 w 2620734"/>
                  <a:gd name="connsiteY3" fmla="*/ 174203 h 174203"/>
                  <a:gd name="connsiteX4" fmla="*/ 0 w 2620734"/>
                  <a:gd name="connsiteY4" fmla="*/ 67010 h 174203"/>
                  <a:gd name="connsiteX0" fmla="*/ 0 w 2623561"/>
                  <a:gd name="connsiteY0" fmla="*/ 67010 h 174203"/>
                  <a:gd name="connsiteX1" fmla="*/ 1284717 w 2623561"/>
                  <a:gd name="connsiteY1" fmla="*/ 0 h 174203"/>
                  <a:gd name="connsiteX2" fmla="*/ 2623561 w 2623561"/>
                  <a:gd name="connsiteY2" fmla="*/ 60445 h 174203"/>
                  <a:gd name="connsiteX3" fmla="*/ 1298186 w 2623561"/>
                  <a:gd name="connsiteY3" fmla="*/ 174203 h 174203"/>
                  <a:gd name="connsiteX4" fmla="*/ 0 w 2623561"/>
                  <a:gd name="connsiteY4" fmla="*/ 67010 h 174203"/>
                  <a:gd name="connsiteX0" fmla="*/ 0 w 2617906"/>
                  <a:gd name="connsiteY0" fmla="*/ 67010 h 174203"/>
                  <a:gd name="connsiteX1" fmla="*/ 1284717 w 2617906"/>
                  <a:gd name="connsiteY1" fmla="*/ 0 h 174203"/>
                  <a:gd name="connsiteX2" fmla="*/ 2617906 w 2617906"/>
                  <a:gd name="connsiteY2" fmla="*/ 62248 h 174203"/>
                  <a:gd name="connsiteX3" fmla="*/ 1298186 w 2617906"/>
                  <a:gd name="connsiteY3" fmla="*/ 174203 h 174203"/>
                  <a:gd name="connsiteX4" fmla="*/ 0 w 2617906"/>
                  <a:gd name="connsiteY4" fmla="*/ 67010 h 174203"/>
                  <a:gd name="connsiteX0" fmla="*/ 0 w 2617906"/>
                  <a:gd name="connsiteY0" fmla="*/ 63404 h 174203"/>
                  <a:gd name="connsiteX1" fmla="*/ 1284717 w 2617906"/>
                  <a:gd name="connsiteY1" fmla="*/ 0 h 174203"/>
                  <a:gd name="connsiteX2" fmla="*/ 2617906 w 2617906"/>
                  <a:gd name="connsiteY2" fmla="*/ 62248 h 174203"/>
                  <a:gd name="connsiteX3" fmla="*/ 1298186 w 2617906"/>
                  <a:gd name="connsiteY3" fmla="*/ 174203 h 174203"/>
                  <a:gd name="connsiteX4" fmla="*/ 0 w 2617906"/>
                  <a:gd name="connsiteY4" fmla="*/ 63404 h 174203"/>
                  <a:gd name="connsiteX0" fmla="*/ 0 w 2620733"/>
                  <a:gd name="connsiteY0" fmla="*/ 68813 h 174203"/>
                  <a:gd name="connsiteX1" fmla="*/ 1287544 w 2620733"/>
                  <a:gd name="connsiteY1" fmla="*/ 0 h 174203"/>
                  <a:gd name="connsiteX2" fmla="*/ 2620733 w 2620733"/>
                  <a:gd name="connsiteY2" fmla="*/ 62248 h 174203"/>
                  <a:gd name="connsiteX3" fmla="*/ 1301013 w 2620733"/>
                  <a:gd name="connsiteY3" fmla="*/ 174203 h 174203"/>
                  <a:gd name="connsiteX4" fmla="*/ 0 w 2620733"/>
                  <a:gd name="connsiteY4" fmla="*/ 68813 h 174203"/>
                  <a:gd name="connsiteX0" fmla="*/ 0 w 2620733"/>
                  <a:gd name="connsiteY0" fmla="*/ 67010 h 174203"/>
                  <a:gd name="connsiteX1" fmla="*/ 1287544 w 2620733"/>
                  <a:gd name="connsiteY1" fmla="*/ 0 h 174203"/>
                  <a:gd name="connsiteX2" fmla="*/ 2620733 w 2620733"/>
                  <a:gd name="connsiteY2" fmla="*/ 62248 h 174203"/>
                  <a:gd name="connsiteX3" fmla="*/ 1301013 w 2620733"/>
                  <a:gd name="connsiteY3" fmla="*/ 174203 h 174203"/>
                  <a:gd name="connsiteX4" fmla="*/ 0 w 2620733"/>
                  <a:gd name="connsiteY4" fmla="*/ 67010 h 174203"/>
                  <a:gd name="connsiteX0" fmla="*/ 0 w 2626388"/>
                  <a:gd name="connsiteY0" fmla="*/ 67010 h 174203"/>
                  <a:gd name="connsiteX1" fmla="*/ 1287544 w 2626388"/>
                  <a:gd name="connsiteY1" fmla="*/ 0 h 174203"/>
                  <a:gd name="connsiteX2" fmla="*/ 2626388 w 2626388"/>
                  <a:gd name="connsiteY2" fmla="*/ 60445 h 174203"/>
                  <a:gd name="connsiteX3" fmla="*/ 1301013 w 2626388"/>
                  <a:gd name="connsiteY3" fmla="*/ 174203 h 174203"/>
                  <a:gd name="connsiteX4" fmla="*/ 0 w 2626388"/>
                  <a:gd name="connsiteY4" fmla="*/ 67010 h 174203"/>
                  <a:gd name="connsiteX0" fmla="*/ 0 w 2623561"/>
                  <a:gd name="connsiteY0" fmla="*/ 68813 h 174203"/>
                  <a:gd name="connsiteX1" fmla="*/ 1284717 w 2623561"/>
                  <a:gd name="connsiteY1" fmla="*/ 0 h 174203"/>
                  <a:gd name="connsiteX2" fmla="*/ 2623561 w 2623561"/>
                  <a:gd name="connsiteY2" fmla="*/ 60445 h 174203"/>
                  <a:gd name="connsiteX3" fmla="*/ 1298186 w 2623561"/>
                  <a:gd name="connsiteY3" fmla="*/ 174203 h 174203"/>
                  <a:gd name="connsiteX4" fmla="*/ 0 w 2623561"/>
                  <a:gd name="connsiteY4" fmla="*/ 68813 h 174203"/>
                  <a:gd name="connsiteX0" fmla="*/ 0 w 2626388"/>
                  <a:gd name="connsiteY0" fmla="*/ 68813 h 174203"/>
                  <a:gd name="connsiteX1" fmla="*/ 1287544 w 2626388"/>
                  <a:gd name="connsiteY1" fmla="*/ 0 h 174203"/>
                  <a:gd name="connsiteX2" fmla="*/ 2626388 w 2626388"/>
                  <a:gd name="connsiteY2" fmla="*/ 60445 h 174203"/>
                  <a:gd name="connsiteX3" fmla="*/ 1301013 w 2626388"/>
                  <a:gd name="connsiteY3" fmla="*/ 174203 h 174203"/>
                  <a:gd name="connsiteX4" fmla="*/ 0 w 2626388"/>
                  <a:gd name="connsiteY4" fmla="*/ 68813 h 174203"/>
                  <a:gd name="connsiteX0" fmla="*/ 0 w 2629215"/>
                  <a:gd name="connsiteY0" fmla="*/ 67010 h 174203"/>
                  <a:gd name="connsiteX1" fmla="*/ 1290371 w 2629215"/>
                  <a:gd name="connsiteY1" fmla="*/ 0 h 174203"/>
                  <a:gd name="connsiteX2" fmla="*/ 2629215 w 2629215"/>
                  <a:gd name="connsiteY2" fmla="*/ 60445 h 174203"/>
                  <a:gd name="connsiteX3" fmla="*/ 1303840 w 2629215"/>
                  <a:gd name="connsiteY3" fmla="*/ 174203 h 174203"/>
                  <a:gd name="connsiteX4" fmla="*/ 0 w 2629215"/>
                  <a:gd name="connsiteY4" fmla="*/ 67010 h 174203"/>
                  <a:gd name="connsiteX0" fmla="*/ 0 w 2629215"/>
                  <a:gd name="connsiteY0" fmla="*/ 70616 h 177809"/>
                  <a:gd name="connsiteX1" fmla="*/ 1310162 w 2629215"/>
                  <a:gd name="connsiteY1" fmla="*/ 0 h 177809"/>
                  <a:gd name="connsiteX2" fmla="*/ 2629215 w 2629215"/>
                  <a:gd name="connsiteY2" fmla="*/ 64051 h 177809"/>
                  <a:gd name="connsiteX3" fmla="*/ 1303840 w 2629215"/>
                  <a:gd name="connsiteY3" fmla="*/ 177809 h 177809"/>
                  <a:gd name="connsiteX4" fmla="*/ 0 w 2629215"/>
                  <a:gd name="connsiteY4" fmla="*/ 70616 h 177809"/>
                  <a:gd name="connsiteX0" fmla="*/ 0 w 2620733"/>
                  <a:gd name="connsiteY0" fmla="*/ 68813 h 177809"/>
                  <a:gd name="connsiteX1" fmla="*/ 1301680 w 2620733"/>
                  <a:gd name="connsiteY1" fmla="*/ 0 h 177809"/>
                  <a:gd name="connsiteX2" fmla="*/ 2620733 w 2620733"/>
                  <a:gd name="connsiteY2" fmla="*/ 64051 h 177809"/>
                  <a:gd name="connsiteX3" fmla="*/ 1295358 w 2620733"/>
                  <a:gd name="connsiteY3" fmla="*/ 177809 h 177809"/>
                  <a:gd name="connsiteX4" fmla="*/ 0 w 2620733"/>
                  <a:gd name="connsiteY4" fmla="*/ 68813 h 177809"/>
                  <a:gd name="connsiteX0" fmla="*/ 0 w 2623560"/>
                  <a:gd name="connsiteY0" fmla="*/ 72419 h 177809"/>
                  <a:gd name="connsiteX1" fmla="*/ 1304507 w 2623560"/>
                  <a:gd name="connsiteY1" fmla="*/ 0 h 177809"/>
                  <a:gd name="connsiteX2" fmla="*/ 2623560 w 2623560"/>
                  <a:gd name="connsiteY2" fmla="*/ 64051 h 177809"/>
                  <a:gd name="connsiteX3" fmla="*/ 1298185 w 2623560"/>
                  <a:gd name="connsiteY3" fmla="*/ 177809 h 177809"/>
                  <a:gd name="connsiteX4" fmla="*/ 0 w 2623560"/>
                  <a:gd name="connsiteY4" fmla="*/ 72419 h 177809"/>
                  <a:gd name="connsiteX0" fmla="*/ 0 w 2626387"/>
                  <a:gd name="connsiteY0" fmla="*/ 70616 h 177809"/>
                  <a:gd name="connsiteX1" fmla="*/ 1307334 w 2626387"/>
                  <a:gd name="connsiteY1" fmla="*/ 0 h 177809"/>
                  <a:gd name="connsiteX2" fmla="*/ 2626387 w 2626387"/>
                  <a:gd name="connsiteY2" fmla="*/ 64051 h 177809"/>
                  <a:gd name="connsiteX3" fmla="*/ 1301012 w 2626387"/>
                  <a:gd name="connsiteY3" fmla="*/ 177809 h 177809"/>
                  <a:gd name="connsiteX4" fmla="*/ 0 w 2626387"/>
                  <a:gd name="connsiteY4" fmla="*/ 70616 h 177809"/>
                  <a:gd name="connsiteX0" fmla="*/ 0 w 2617905"/>
                  <a:gd name="connsiteY0" fmla="*/ 70616 h 177809"/>
                  <a:gd name="connsiteX1" fmla="*/ 1307334 w 2617905"/>
                  <a:gd name="connsiteY1" fmla="*/ 0 h 177809"/>
                  <a:gd name="connsiteX2" fmla="*/ 2617905 w 2617905"/>
                  <a:gd name="connsiteY2" fmla="*/ 64051 h 177809"/>
                  <a:gd name="connsiteX3" fmla="*/ 1301012 w 2617905"/>
                  <a:gd name="connsiteY3" fmla="*/ 177809 h 177809"/>
                  <a:gd name="connsiteX4" fmla="*/ 0 w 2617905"/>
                  <a:gd name="connsiteY4" fmla="*/ 70616 h 177809"/>
                  <a:gd name="connsiteX0" fmla="*/ 0 w 2617905"/>
                  <a:gd name="connsiteY0" fmla="*/ 70616 h 177809"/>
                  <a:gd name="connsiteX1" fmla="*/ 1307334 w 2617905"/>
                  <a:gd name="connsiteY1" fmla="*/ 0 h 177809"/>
                  <a:gd name="connsiteX2" fmla="*/ 2617905 w 2617905"/>
                  <a:gd name="connsiteY2" fmla="*/ 64051 h 177809"/>
                  <a:gd name="connsiteX3" fmla="*/ 1301012 w 2617905"/>
                  <a:gd name="connsiteY3" fmla="*/ 177809 h 177809"/>
                  <a:gd name="connsiteX4" fmla="*/ 0 w 2617905"/>
                  <a:gd name="connsiteY4" fmla="*/ 70616 h 177809"/>
                  <a:gd name="connsiteX0" fmla="*/ 0 w 2617905"/>
                  <a:gd name="connsiteY0" fmla="*/ 70616 h 177809"/>
                  <a:gd name="connsiteX1" fmla="*/ 1307334 w 2617905"/>
                  <a:gd name="connsiteY1" fmla="*/ 0 h 177809"/>
                  <a:gd name="connsiteX2" fmla="*/ 2617905 w 2617905"/>
                  <a:gd name="connsiteY2" fmla="*/ 64051 h 177809"/>
                  <a:gd name="connsiteX3" fmla="*/ 1301012 w 2617905"/>
                  <a:gd name="connsiteY3" fmla="*/ 177809 h 177809"/>
                  <a:gd name="connsiteX4" fmla="*/ 0 w 2617905"/>
                  <a:gd name="connsiteY4" fmla="*/ 70616 h 177809"/>
                  <a:gd name="connsiteX0" fmla="*/ 0 w 2615784"/>
                  <a:gd name="connsiteY0" fmla="*/ 70616 h 177809"/>
                  <a:gd name="connsiteX1" fmla="*/ 1307334 w 2615784"/>
                  <a:gd name="connsiteY1" fmla="*/ 0 h 177809"/>
                  <a:gd name="connsiteX2" fmla="*/ 2615784 w 2615784"/>
                  <a:gd name="connsiteY2" fmla="*/ 65403 h 177809"/>
                  <a:gd name="connsiteX3" fmla="*/ 1301012 w 2615784"/>
                  <a:gd name="connsiteY3" fmla="*/ 177809 h 177809"/>
                  <a:gd name="connsiteX4" fmla="*/ 0 w 2615784"/>
                  <a:gd name="connsiteY4" fmla="*/ 70616 h 177809"/>
                  <a:gd name="connsiteX0" fmla="*/ 0 w 2617904"/>
                  <a:gd name="connsiteY0" fmla="*/ 70616 h 177809"/>
                  <a:gd name="connsiteX1" fmla="*/ 1307334 w 2617904"/>
                  <a:gd name="connsiteY1" fmla="*/ 0 h 177809"/>
                  <a:gd name="connsiteX2" fmla="*/ 2617904 w 2617904"/>
                  <a:gd name="connsiteY2" fmla="*/ 65403 h 177809"/>
                  <a:gd name="connsiteX3" fmla="*/ 1301012 w 2617904"/>
                  <a:gd name="connsiteY3" fmla="*/ 177809 h 177809"/>
                  <a:gd name="connsiteX4" fmla="*/ 0 w 2617904"/>
                  <a:gd name="connsiteY4" fmla="*/ 70616 h 177809"/>
                  <a:gd name="connsiteX0" fmla="*/ 0 w 2617904"/>
                  <a:gd name="connsiteY0" fmla="*/ 70616 h 180514"/>
                  <a:gd name="connsiteX1" fmla="*/ 1307334 w 2617904"/>
                  <a:gd name="connsiteY1" fmla="*/ 0 h 180514"/>
                  <a:gd name="connsiteX2" fmla="*/ 2617904 w 2617904"/>
                  <a:gd name="connsiteY2" fmla="*/ 65403 h 180514"/>
                  <a:gd name="connsiteX3" fmla="*/ 1301012 w 2617904"/>
                  <a:gd name="connsiteY3" fmla="*/ 180514 h 180514"/>
                  <a:gd name="connsiteX4" fmla="*/ 0 w 2617904"/>
                  <a:gd name="connsiteY4" fmla="*/ 70616 h 180514"/>
                  <a:gd name="connsiteX0" fmla="*/ 0 w 2615784"/>
                  <a:gd name="connsiteY0" fmla="*/ 69264 h 180514"/>
                  <a:gd name="connsiteX1" fmla="*/ 1305214 w 2615784"/>
                  <a:gd name="connsiteY1" fmla="*/ 0 h 180514"/>
                  <a:gd name="connsiteX2" fmla="*/ 2615784 w 2615784"/>
                  <a:gd name="connsiteY2" fmla="*/ 65403 h 180514"/>
                  <a:gd name="connsiteX3" fmla="*/ 1298892 w 2615784"/>
                  <a:gd name="connsiteY3" fmla="*/ 180514 h 180514"/>
                  <a:gd name="connsiteX4" fmla="*/ 0 w 2615784"/>
                  <a:gd name="connsiteY4" fmla="*/ 69264 h 180514"/>
                  <a:gd name="connsiteX0" fmla="*/ 0 w 2615784"/>
                  <a:gd name="connsiteY0" fmla="*/ 67912 h 180514"/>
                  <a:gd name="connsiteX1" fmla="*/ 1305214 w 2615784"/>
                  <a:gd name="connsiteY1" fmla="*/ 0 h 180514"/>
                  <a:gd name="connsiteX2" fmla="*/ 2615784 w 2615784"/>
                  <a:gd name="connsiteY2" fmla="*/ 65403 h 180514"/>
                  <a:gd name="connsiteX3" fmla="*/ 1298892 w 2615784"/>
                  <a:gd name="connsiteY3" fmla="*/ 180514 h 180514"/>
                  <a:gd name="connsiteX4" fmla="*/ 0 w 2615784"/>
                  <a:gd name="connsiteY4" fmla="*/ 67912 h 180514"/>
                  <a:gd name="connsiteX0" fmla="*/ 0 w 2615784"/>
                  <a:gd name="connsiteY0" fmla="*/ 69265 h 180514"/>
                  <a:gd name="connsiteX1" fmla="*/ 1305214 w 2615784"/>
                  <a:gd name="connsiteY1" fmla="*/ 0 h 180514"/>
                  <a:gd name="connsiteX2" fmla="*/ 2615784 w 2615784"/>
                  <a:gd name="connsiteY2" fmla="*/ 65403 h 180514"/>
                  <a:gd name="connsiteX3" fmla="*/ 1298892 w 2615784"/>
                  <a:gd name="connsiteY3" fmla="*/ 180514 h 180514"/>
                  <a:gd name="connsiteX4" fmla="*/ 0 w 2615784"/>
                  <a:gd name="connsiteY4" fmla="*/ 69265 h 180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15784" h="180514">
                    <a:moveTo>
                      <a:pt x="0" y="69265"/>
                    </a:moveTo>
                    <a:lnTo>
                      <a:pt x="1305214" y="0"/>
                    </a:lnTo>
                    <a:lnTo>
                      <a:pt x="2615784" y="65403"/>
                    </a:lnTo>
                    <a:lnTo>
                      <a:pt x="1298892" y="180514"/>
                    </a:lnTo>
                    <a:lnTo>
                      <a:pt x="0" y="69265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50" name="Rectangle 2"/>
              <p:cNvSpPr/>
              <p:nvPr/>
            </p:nvSpPr>
            <p:spPr>
              <a:xfrm>
                <a:off x="300041" y="5275340"/>
                <a:ext cx="1465463" cy="1404764"/>
              </a:xfrm>
              <a:custGeom>
                <a:avLst/>
                <a:gdLst>
                  <a:gd name="connsiteX0" fmla="*/ 0 w 1328737"/>
                  <a:gd name="connsiteY0" fmla="*/ 0 h 1190626"/>
                  <a:gd name="connsiteX1" fmla="*/ 1328737 w 1328737"/>
                  <a:gd name="connsiteY1" fmla="*/ 0 h 1190626"/>
                  <a:gd name="connsiteX2" fmla="*/ 1328737 w 1328737"/>
                  <a:gd name="connsiteY2" fmla="*/ 1190626 h 1190626"/>
                  <a:gd name="connsiteX3" fmla="*/ 0 w 1328737"/>
                  <a:gd name="connsiteY3" fmla="*/ 1190626 h 1190626"/>
                  <a:gd name="connsiteX4" fmla="*/ 0 w 1328737"/>
                  <a:gd name="connsiteY4" fmla="*/ 0 h 1190626"/>
                  <a:gd name="connsiteX0" fmla="*/ 0 w 1328737"/>
                  <a:gd name="connsiteY0" fmla="*/ 0 h 1388270"/>
                  <a:gd name="connsiteX1" fmla="*/ 1328737 w 1328737"/>
                  <a:gd name="connsiteY1" fmla="*/ 0 h 1388270"/>
                  <a:gd name="connsiteX2" fmla="*/ 1328737 w 1328737"/>
                  <a:gd name="connsiteY2" fmla="*/ 1190626 h 1388270"/>
                  <a:gd name="connsiteX3" fmla="*/ 2381 w 1328737"/>
                  <a:gd name="connsiteY3" fmla="*/ 1388270 h 1388270"/>
                  <a:gd name="connsiteX4" fmla="*/ 0 w 1328737"/>
                  <a:gd name="connsiteY4" fmla="*/ 0 h 1388270"/>
                  <a:gd name="connsiteX0" fmla="*/ 28591 w 1326372"/>
                  <a:gd name="connsiteY0" fmla="*/ 461963 h 1388270"/>
                  <a:gd name="connsiteX1" fmla="*/ 1326372 w 1326372"/>
                  <a:gd name="connsiteY1" fmla="*/ 0 h 1388270"/>
                  <a:gd name="connsiteX2" fmla="*/ 1326372 w 1326372"/>
                  <a:gd name="connsiteY2" fmla="*/ 1190626 h 1388270"/>
                  <a:gd name="connsiteX3" fmla="*/ 16 w 1326372"/>
                  <a:gd name="connsiteY3" fmla="*/ 1388270 h 1388270"/>
                  <a:gd name="connsiteX4" fmla="*/ 28591 w 1326372"/>
                  <a:gd name="connsiteY4" fmla="*/ 461963 h 1388270"/>
                  <a:gd name="connsiteX0" fmla="*/ 0 w 1333500"/>
                  <a:gd name="connsiteY0" fmla="*/ 330994 h 1388270"/>
                  <a:gd name="connsiteX1" fmla="*/ 1333500 w 1333500"/>
                  <a:gd name="connsiteY1" fmla="*/ 0 h 1388270"/>
                  <a:gd name="connsiteX2" fmla="*/ 1333500 w 1333500"/>
                  <a:gd name="connsiteY2" fmla="*/ 1190626 h 1388270"/>
                  <a:gd name="connsiteX3" fmla="*/ 7144 w 1333500"/>
                  <a:gd name="connsiteY3" fmla="*/ 1388270 h 1388270"/>
                  <a:gd name="connsiteX4" fmla="*/ 0 w 1333500"/>
                  <a:gd name="connsiteY4" fmla="*/ 330994 h 1388270"/>
                  <a:gd name="connsiteX0" fmla="*/ 2487 w 1326462"/>
                  <a:gd name="connsiteY0" fmla="*/ 338138 h 1388270"/>
                  <a:gd name="connsiteX1" fmla="*/ 1326462 w 1326462"/>
                  <a:gd name="connsiteY1" fmla="*/ 0 h 1388270"/>
                  <a:gd name="connsiteX2" fmla="*/ 1326462 w 1326462"/>
                  <a:gd name="connsiteY2" fmla="*/ 1190626 h 1388270"/>
                  <a:gd name="connsiteX3" fmla="*/ 106 w 1326462"/>
                  <a:gd name="connsiteY3" fmla="*/ 1388270 h 1388270"/>
                  <a:gd name="connsiteX4" fmla="*/ 2487 w 1326462"/>
                  <a:gd name="connsiteY4" fmla="*/ 338138 h 1388270"/>
                  <a:gd name="connsiteX0" fmla="*/ 228 w 1326585"/>
                  <a:gd name="connsiteY0" fmla="*/ 338138 h 1388270"/>
                  <a:gd name="connsiteX1" fmla="*/ 1326585 w 1326585"/>
                  <a:gd name="connsiteY1" fmla="*/ 0 h 1388270"/>
                  <a:gd name="connsiteX2" fmla="*/ 1326585 w 1326585"/>
                  <a:gd name="connsiteY2" fmla="*/ 1190626 h 1388270"/>
                  <a:gd name="connsiteX3" fmla="*/ 229 w 1326585"/>
                  <a:gd name="connsiteY3" fmla="*/ 1388270 h 1388270"/>
                  <a:gd name="connsiteX4" fmla="*/ 228 w 1326585"/>
                  <a:gd name="connsiteY4" fmla="*/ 338138 h 1388270"/>
                  <a:gd name="connsiteX0" fmla="*/ 0 w 1328738"/>
                  <a:gd name="connsiteY0" fmla="*/ 340520 h 1388270"/>
                  <a:gd name="connsiteX1" fmla="*/ 1328738 w 1328738"/>
                  <a:gd name="connsiteY1" fmla="*/ 0 h 1388270"/>
                  <a:gd name="connsiteX2" fmla="*/ 1328738 w 1328738"/>
                  <a:gd name="connsiteY2" fmla="*/ 1190626 h 1388270"/>
                  <a:gd name="connsiteX3" fmla="*/ 2382 w 1328738"/>
                  <a:gd name="connsiteY3" fmla="*/ 1388270 h 1388270"/>
                  <a:gd name="connsiteX4" fmla="*/ 0 w 1328738"/>
                  <a:gd name="connsiteY4" fmla="*/ 340520 h 1388270"/>
                  <a:gd name="connsiteX0" fmla="*/ 229 w 1326586"/>
                  <a:gd name="connsiteY0" fmla="*/ 335758 h 1388270"/>
                  <a:gd name="connsiteX1" fmla="*/ 1326586 w 1326586"/>
                  <a:gd name="connsiteY1" fmla="*/ 0 h 1388270"/>
                  <a:gd name="connsiteX2" fmla="*/ 1326586 w 1326586"/>
                  <a:gd name="connsiteY2" fmla="*/ 1190626 h 1388270"/>
                  <a:gd name="connsiteX3" fmla="*/ 230 w 1326586"/>
                  <a:gd name="connsiteY3" fmla="*/ 1388270 h 1388270"/>
                  <a:gd name="connsiteX4" fmla="*/ 229 w 1326586"/>
                  <a:gd name="connsiteY4" fmla="*/ 335758 h 1388270"/>
                  <a:gd name="connsiteX0" fmla="*/ 0 w 1328738"/>
                  <a:gd name="connsiteY0" fmla="*/ 333376 h 1388270"/>
                  <a:gd name="connsiteX1" fmla="*/ 1328738 w 1328738"/>
                  <a:gd name="connsiteY1" fmla="*/ 0 h 1388270"/>
                  <a:gd name="connsiteX2" fmla="*/ 1328738 w 1328738"/>
                  <a:gd name="connsiteY2" fmla="*/ 1190626 h 1388270"/>
                  <a:gd name="connsiteX3" fmla="*/ 2382 w 1328738"/>
                  <a:gd name="connsiteY3" fmla="*/ 1388270 h 1388270"/>
                  <a:gd name="connsiteX4" fmla="*/ 0 w 1328738"/>
                  <a:gd name="connsiteY4" fmla="*/ 333376 h 1388270"/>
                  <a:gd name="connsiteX0" fmla="*/ 0 w 1328738"/>
                  <a:gd name="connsiteY0" fmla="*/ 333376 h 1375570"/>
                  <a:gd name="connsiteX1" fmla="*/ 1328738 w 1328738"/>
                  <a:gd name="connsiteY1" fmla="*/ 0 h 1375570"/>
                  <a:gd name="connsiteX2" fmla="*/ 1328738 w 1328738"/>
                  <a:gd name="connsiteY2" fmla="*/ 1190626 h 1375570"/>
                  <a:gd name="connsiteX3" fmla="*/ 2382 w 1328738"/>
                  <a:gd name="connsiteY3" fmla="*/ 1375570 h 1375570"/>
                  <a:gd name="connsiteX4" fmla="*/ 0 w 1328738"/>
                  <a:gd name="connsiteY4" fmla="*/ 333376 h 1375570"/>
                  <a:gd name="connsiteX0" fmla="*/ 957 w 1329695"/>
                  <a:gd name="connsiteY0" fmla="*/ 333376 h 1375570"/>
                  <a:gd name="connsiteX1" fmla="*/ 1329695 w 1329695"/>
                  <a:gd name="connsiteY1" fmla="*/ 0 h 1375570"/>
                  <a:gd name="connsiteX2" fmla="*/ 1329695 w 1329695"/>
                  <a:gd name="connsiteY2" fmla="*/ 1190626 h 1375570"/>
                  <a:gd name="connsiteX3" fmla="*/ 164 w 1329695"/>
                  <a:gd name="connsiteY3" fmla="*/ 1375570 h 1375570"/>
                  <a:gd name="connsiteX4" fmla="*/ 957 w 1329695"/>
                  <a:gd name="connsiteY4" fmla="*/ 333376 h 1375570"/>
                  <a:gd name="connsiteX0" fmla="*/ 0 w 1331185"/>
                  <a:gd name="connsiteY0" fmla="*/ 333376 h 1375570"/>
                  <a:gd name="connsiteX1" fmla="*/ 1331185 w 1331185"/>
                  <a:gd name="connsiteY1" fmla="*/ 0 h 1375570"/>
                  <a:gd name="connsiteX2" fmla="*/ 1331185 w 1331185"/>
                  <a:gd name="connsiteY2" fmla="*/ 1190626 h 1375570"/>
                  <a:gd name="connsiteX3" fmla="*/ 1654 w 1331185"/>
                  <a:gd name="connsiteY3" fmla="*/ 1375570 h 1375570"/>
                  <a:gd name="connsiteX4" fmla="*/ 0 w 1331185"/>
                  <a:gd name="connsiteY4" fmla="*/ 333376 h 1375570"/>
                  <a:gd name="connsiteX0" fmla="*/ 0 w 1331185"/>
                  <a:gd name="connsiteY0" fmla="*/ 202407 h 1375570"/>
                  <a:gd name="connsiteX1" fmla="*/ 1331185 w 1331185"/>
                  <a:gd name="connsiteY1" fmla="*/ 0 h 1375570"/>
                  <a:gd name="connsiteX2" fmla="*/ 1331185 w 1331185"/>
                  <a:gd name="connsiteY2" fmla="*/ 1190626 h 1375570"/>
                  <a:gd name="connsiteX3" fmla="*/ 1654 w 1331185"/>
                  <a:gd name="connsiteY3" fmla="*/ 1375570 h 1375570"/>
                  <a:gd name="connsiteX4" fmla="*/ 0 w 1331185"/>
                  <a:gd name="connsiteY4" fmla="*/ 202407 h 1375570"/>
                  <a:gd name="connsiteX0" fmla="*/ 0 w 1331185"/>
                  <a:gd name="connsiteY0" fmla="*/ 180976 h 1375570"/>
                  <a:gd name="connsiteX1" fmla="*/ 1331185 w 1331185"/>
                  <a:gd name="connsiteY1" fmla="*/ 0 h 1375570"/>
                  <a:gd name="connsiteX2" fmla="*/ 1331185 w 1331185"/>
                  <a:gd name="connsiteY2" fmla="*/ 1190626 h 1375570"/>
                  <a:gd name="connsiteX3" fmla="*/ 1654 w 1331185"/>
                  <a:gd name="connsiteY3" fmla="*/ 1375570 h 1375570"/>
                  <a:gd name="connsiteX4" fmla="*/ 0 w 1331185"/>
                  <a:gd name="connsiteY4" fmla="*/ 180976 h 1375570"/>
                  <a:gd name="connsiteX0" fmla="*/ 0 w 1331185"/>
                  <a:gd name="connsiteY0" fmla="*/ 180976 h 1190626"/>
                  <a:gd name="connsiteX1" fmla="*/ 1331185 w 1331185"/>
                  <a:gd name="connsiteY1" fmla="*/ 0 h 1190626"/>
                  <a:gd name="connsiteX2" fmla="*/ 1331185 w 1331185"/>
                  <a:gd name="connsiteY2" fmla="*/ 1190626 h 1190626"/>
                  <a:gd name="connsiteX3" fmla="*/ 1654 w 1331185"/>
                  <a:gd name="connsiteY3" fmla="*/ 1189203 h 1190626"/>
                  <a:gd name="connsiteX4" fmla="*/ 0 w 1331185"/>
                  <a:gd name="connsiteY4" fmla="*/ 180976 h 1190626"/>
                  <a:gd name="connsiteX0" fmla="*/ 0 w 1331185"/>
                  <a:gd name="connsiteY0" fmla="*/ 0 h 1193798"/>
                  <a:gd name="connsiteX1" fmla="*/ 1331185 w 1331185"/>
                  <a:gd name="connsiteY1" fmla="*/ 3172 h 1193798"/>
                  <a:gd name="connsiteX2" fmla="*/ 1331185 w 1331185"/>
                  <a:gd name="connsiteY2" fmla="*/ 1193798 h 1193798"/>
                  <a:gd name="connsiteX3" fmla="*/ 1654 w 1331185"/>
                  <a:gd name="connsiteY3" fmla="*/ 1192375 h 1193798"/>
                  <a:gd name="connsiteX4" fmla="*/ 0 w 1331185"/>
                  <a:gd name="connsiteY4" fmla="*/ 0 h 1193798"/>
                  <a:gd name="connsiteX0" fmla="*/ 958 w 1329696"/>
                  <a:gd name="connsiteY0" fmla="*/ 1265 h 1190626"/>
                  <a:gd name="connsiteX1" fmla="*/ 1329696 w 1329696"/>
                  <a:gd name="connsiteY1" fmla="*/ 0 h 1190626"/>
                  <a:gd name="connsiteX2" fmla="*/ 1329696 w 1329696"/>
                  <a:gd name="connsiteY2" fmla="*/ 1190626 h 1190626"/>
                  <a:gd name="connsiteX3" fmla="*/ 165 w 1329696"/>
                  <a:gd name="connsiteY3" fmla="*/ 1189203 h 1190626"/>
                  <a:gd name="connsiteX4" fmla="*/ 958 w 1329696"/>
                  <a:gd name="connsiteY4" fmla="*/ 1265 h 1190626"/>
                  <a:gd name="connsiteX0" fmla="*/ 0 w 1331185"/>
                  <a:gd name="connsiteY0" fmla="*/ 1265 h 1190626"/>
                  <a:gd name="connsiteX1" fmla="*/ 1331185 w 1331185"/>
                  <a:gd name="connsiteY1" fmla="*/ 0 h 1190626"/>
                  <a:gd name="connsiteX2" fmla="*/ 1331185 w 1331185"/>
                  <a:gd name="connsiteY2" fmla="*/ 1190626 h 1190626"/>
                  <a:gd name="connsiteX3" fmla="*/ 1654 w 1331185"/>
                  <a:gd name="connsiteY3" fmla="*/ 1189203 h 1190626"/>
                  <a:gd name="connsiteX4" fmla="*/ 0 w 1331185"/>
                  <a:gd name="connsiteY4" fmla="*/ 1265 h 1190626"/>
                  <a:gd name="connsiteX0" fmla="*/ 0 w 1331185"/>
                  <a:gd name="connsiteY0" fmla="*/ 1265 h 1190626"/>
                  <a:gd name="connsiteX1" fmla="*/ 1331185 w 1331185"/>
                  <a:gd name="connsiteY1" fmla="*/ 0 h 1190626"/>
                  <a:gd name="connsiteX2" fmla="*/ 1331185 w 1331185"/>
                  <a:gd name="connsiteY2" fmla="*/ 1190626 h 1190626"/>
                  <a:gd name="connsiteX3" fmla="*/ 1654 w 1331185"/>
                  <a:gd name="connsiteY3" fmla="*/ 1033898 h 1190626"/>
                  <a:gd name="connsiteX4" fmla="*/ 0 w 1331185"/>
                  <a:gd name="connsiteY4" fmla="*/ 1265 h 1190626"/>
                  <a:gd name="connsiteX0" fmla="*/ 959 w 1329696"/>
                  <a:gd name="connsiteY0" fmla="*/ 0 h 1193799"/>
                  <a:gd name="connsiteX1" fmla="*/ 1329696 w 1329696"/>
                  <a:gd name="connsiteY1" fmla="*/ 3173 h 1193799"/>
                  <a:gd name="connsiteX2" fmla="*/ 1329696 w 1329696"/>
                  <a:gd name="connsiteY2" fmla="*/ 1193799 h 1193799"/>
                  <a:gd name="connsiteX3" fmla="*/ 165 w 1329696"/>
                  <a:gd name="connsiteY3" fmla="*/ 1037071 h 1193799"/>
                  <a:gd name="connsiteX4" fmla="*/ 959 w 1329696"/>
                  <a:gd name="connsiteY4" fmla="*/ 0 h 1193799"/>
                  <a:gd name="connsiteX0" fmla="*/ 0 w 1331184"/>
                  <a:gd name="connsiteY0" fmla="*/ 0 h 1196017"/>
                  <a:gd name="connsiteX1" fmla="*/ 1331184 w 1331184"/>
                  <a:gd name="connsiteY1" fmla="*/ 5391 h 1196017"/>
                  <a:gd name="connsiteX2" fmla="*/ 1331184 w 1331184"/>
                  <a:gd name="connsiteY2" fmla="*/ 1196017 h 1196017"/>
                  <a:gd name="connsiteX3" fmla="*/ 1653 w 1331184"/>
                  <a:gd name="connsiteY3" fmla="*/ 1039289 h 1196017"/>
                  <a:gd name="connsiteX4" fmla="*/ 0 w 1331184"/>
                  <a:gd name="connsiteY4" fmla="*/ 0 h 1196017"/>
                  <a:gd name="connsiteX0" fmla="*/ 959 w 1329696"/>
                  <a:gd name="connsiteY0" fmla="*/ 0 h 1193798"/>
                  <a:gd name="connsiteX1" fmla="*/ 1329696 w 1329696"/>
                  <a:gd name="connsiteY1" fmla="*/ 3172 h 1193798"/>
                  <a:gd name="connsiteX2" fmla="*/ 1329696 w 1329696"/>
                  <a:gd name="connsiteY2" fmla="*/ 1193798 h 1193798"/>
                  <a:gd name="connsiteX3" fmla="*/ 165 w 1329696"/>
                  <a:gd name="connsiteY3" fmla="*/ 1037070 h 1193798"/>
                  <a:gd name="connsiteX4" fmla="*/ 959 w 1329696"/>
                  <a:gd name="connsiteY4" fmla="*/ 0 h 1193798"/>
                  <a:gd name="connsiteX0" fmla="*/ 0 w 1331184"/>
                  <a:gd name="connsiteY0" fmla="*/ 0 h 1193798"/>
                  <a:gd name="connsiteX1" fmla="*/ 1331184 w 1331184"/>
                  <a:gd name="connsiteY1" fmla="*/ 3172 h 1193798"/>
                  <a:gd name="connsiteX2" fmla="*/ 1331184 w 1331184"/>
                  <a:gd name="connsiteY2" fmla="*/ 1193798 h 1193798"/>
                  <a:gd name="connsiteX3" fmla="*/ 1653 w 1331184"/>
                  <a:gd name="connsiteY3" fmla="*/ 1037070 h 1193798"/>
                  <a:gd name="connsiteX4" fmla="*/ 0 w 1331184"/>
                  <a:gd name="connsiteY4" fmla="*/ 0 h 1193798"/>
                  <a:gd name="connsiteX0" fmla="*/ 0 w 1331184"/>
                  <a:gd name="connsiteY0" fmla="*/ 0 h 1191579"/>
                  <a:gd name="connsiteX1" fmla="*/ 1331184 w 1331184"/>
                  <a:gd name="connsiteY1" fmla="*/ 953 h 1191579"/>
                  <a:gd name="connsiteX2" fmla="*/ 1331184 w 1331184"/>
                  <a:gd name="connsiteY2" fmla="*/ 1191579 h 1191579"/>
                  <a:gd name="connsiteX3" fmla="*/ 1653 w 1331184"/>
                  <a:gd name="connsiteY3" fmla="*/ 1034851 h 1191579"/>
                  <a:gd name="connsiteX4" fmla="*/ 0 w 1331184"/>
                  <a:gd name="connsiteY4" fmla="*/ 0 h 1191579"/>
                  <a:gd name="connsiteX0" fmla="*/ 0 w 1331184"/>
                  <a:gd name="connsiteY0" fmla="*/ 0 h 1347215"/>
                  <a:gd name="connsiteX1" fmla="*/ 1331184 w 1331184"/>
                  <a:gd name="connsiteY1" fmla="*/ 156589 h 1347215"/>
                  <a:gd name="connsiteX2" fmla="*/ 1331184 w 1331184"/>
                  <a:gd name="connsiteY2" fmla="*/ 1347215 h 1347215"/>
                  <a:gd name="connsiteX3" fmla="*/ 1653 w 1331184"/>
                  <a:gd name="connsiteY3" fmla="*/ 1190487 h 1347215"/>
                  <a:gd name="connsiteX4" fmla="*/ 0 w 1331184"/>
                  <a:gd name="connsiteY4" fmla="*/ 0 h 1347215"/>
                  <a:gd name="connsiteX0" fmla="*/ 4940 w 1329599"/>
                  <a:gd name="connsiteY0" fmla="*/ 0 h 1356370"/>
                  <a:gd name="connsiteX1" fmla="*/ 1329599 w 1329599"/>
                  <a:gd name="connsiteY1" fmla="*/ 165744 h 1356370"/>
                  <a:gd name="connsiteX2" fmla="*/ 1329599 w 1329599"/>
                  <a:gd name="connsiteY2" fmla="*/ 1356370 h 1356370"/>
                  <a:gd name="connsiteX3" fmla="*/ 68 w 1329599"/>
                  <a:gd name="connsiteY3" fmla="*/ 1199642 h 1356370"/>
                  <a:gd name="connsiteX4" fmla="*/ 4940 w 1329599"/>
                  <a:gd name="connsiteY4" fmla="*/ 0 h 1356370"/>
                  <a:gd name="connsiteX0" fmla="*/ 1736 w 1329658"/>
                  <a:gd name="connsiteY0" fmla="*/ 0 h 1356370"/>
                  <a:gd name="connsiteX1" fmla="*/ 1329658 w 1329658"/>
                  <a:gd name="connsiteY1" fmla="*/ 165744 h 1356370"/>
                  <a:gd name="connsiteX2" fmla="*/ 1329658 w 1329658"/>
                  <a:gd name="connsiteY2" fmla="*/ 1356370 h 1356370"/>
                  <a:gd name="connsiteX3" fmla="*/ 127 w 1329658"/>
                  <a:gd name="connsiteY3" fmla="*/ 1199642 h 1356370"/>
                  <a:gd name="connsiteX4" fmla="*/ 1736 w 1329658"/>
                  <a:gd name="connsiteY4" fmla="*/ 0 h 1356370"/>
                  <a:gd name="connsiteX0" fmla="*/ 0 w 1327922"/>
                  <a:gd name="connsiteY0" fmla="*/ 0 h 1356370"/>
                  <a:gd name="connsiteX1" fmla="*/ 1327922 w 1327922"/>
                  <a:gd name="connsiteY1" fmla="*/ 165744 h 1356370"/>
                  <a:gd name="connsiteX2" fmla="*/ 1327922 w 1327922"/>
                  <a:gd name="connsiteY2" fmla="*/ 1356370 h 1356370"/>
                  <a:gd name="connsiteX3" fmla="*/ 1654 w 1327922"/>
                  <a:gd name="connsiteY3" fmla="*/ 1031800 h 1356370"/>
                  <a:gd name="connsiteX4" fmla="*/ 0 w 1327922"/>
                  <a:gd name="connsiteY4" fmla="*/ 0 h 1356370"/>
                  <a:gd name="connsiteX0" fmla="*/ 0 w 1327922"/>
                  <a:gd name="connsiteY0" fmla="*/ 0 h 1356370"/>
                  <a:gd name="connsiteX1" fmla="*/ 1327922 w 1327922"/>
                  <a:gd name="connsiteY1" fmla="*/ 165744 h 1356370"/>
                  <a:gd name="connsiteX2" fmla="*/ 1327922 w 1327922"/>
                  <a:gd name="connsiteY2" fmla="*/ 1356370 h 1356370"/>
                  <a:gd name="connsiteX3" fmla="*/ 1654 w 1327922"/>
                  <a:gd name="connsiteY3" fmla="*/ 1040955 h 1356370"/>
                  <a:gd name="connsiteX4" fmla="*/ 0 w 1327922"/>
                  <a:gd name="connsiteY4" fmla="*/ 0 h 1356370"/>
                  <a:gd name="connsiteX0" fmla="*/ 1735 w 1329657"/>
                  <a:gd name="connsiteY0" fmla="*/ 0 h 1356370"/>
                  <a:gd name="connsiteX1" fmla="*/ 1329657 w 1329657"/>
                  <a:gd name="connsiteY1" fmla="*/ 165744 h 1356370"/>
                  <a:gd name="connsiteX2" fmla="*/ 1329657 w 1329657"/>
                  <a:gd name="connsiteY2" fmla="*/ 1356370 h 1356370"/>
                  <a:gd name="connsiteX3" fmla="*/ 127 w 1329657"/>
                  <a:gd name="connsiteY3" fmla="*/ 1040955 h 1356370"/>
                  <a:gd name="connsiteX4" fmla="*/ 1735 w 1329657"/>
                  <a:gd name="connsiteY4" fmla="*/ 0 h 1356370"/>
                  <a:gd name="connsiteX0" fmla="*/ 0 w 1331185"/>
                  <a:gd name="connsiteY0" fmla="*/ 0 h 1356370"/>
                  <a:gd name="connsiteX1" fmla="*/ 1331185 w 1331185"/>
                  <a:gd name="connsiteY1" fmla="*/ 165744 h 1356370"/>
                  <a:gd name="connsiteX2" fmla="*/ 1331185 w 1331185"/>
                  <a:gd name="connsiteY2" fmla="*/ 1356370 h 1356370"/>
                  <a:gd name="connsiteX3" fmla="*/ 1655 w 1331185"/>
                  <a:gd name="connsiteY3" fmla="*/ 1040955 h 1356370"/>
                  <a:gd name="connsiteX4" fmla="*/ 0 w 1331185"/>
                  <a:gd name="connsiteY4" fmla="*/ 0 h 1356370"/>
                  <a:gd name="connsiteX0" fmla="*/ 689 w 1329714"/>
                  <a:gd name="connsiteY0" fmla="*/ 0 h 1356370"/>
                  <a:gd name="connsiteX1" fmla="*/ 1329714 w 1329714"/>
                  <a:gd name="connsiteY1" fmla="*/ 165744 h 1356370"/>
                  <a:gd name="connsiteX2" fmla="*/ 1329714 w 1329714"/>
                  <a:gd name="connsiteY2" fmla="*/ 1356370 h 1356370"/>
                  <a:gd name="connsiteX3" fmla="*/ 184 w 1329714"/>
                  <a:gd name="connsiteY3" fmla="*/ 1040955 h 1356370"/>
                  <a:gd name="connsiteX4" fmla="*/ 689 w 1329714"/>
                  <a:gd name="connsiteY4" fmla="*/ 0 h 1356370"/>
                  <a:gd name="connsiteX0" fmla="*/ 689 w 1329714"/>
                  <a:gd name="connsiteY0" fmla="*/ 0 h 1352387"/>
                  <a:gd name="connsiteX1" fmla="*/ 1329714 w 1329714"/>
                  <a:gd name="connsiteY1" fmla="*/ 161761 h 1352387"/>
                  <a:gd name="connsiteX2" fmla="*/ 1329714 w 1329714"/>
                  <a:gd name="connsiteY2" fmla="*/ 1352387 h 1352387"/>
                  <a:gd name="connsiteX3" fmla="*/ 184 w 1329714"/>
                  <a:gd name="connsiteY3" fmla="*/ 1036972 h 1352387"/>
                  <a:gd name="connsiteX4" fmla="*/ 689 w 1329714"/>
                  <a:gd name="connsiteY4" fmla="*/ 0 h 135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9714" h="1352387">
                    <a:moveTo>
                      <a:pt x="689" y="0"/>
                    </a:moveTo>
                    <a:lnTo>
                      <a:pt x="1329714" y="161761"/>
                    </a:lnTo>
                    <a:lnTo>
                      <a:pt x="1329714" y="1352387"/>
                    </a:lnTo>
                    <a:lnTo>
                      <a:pt x="184" y="1036972"/>
                    </a:lnTo>
                    <a:cubicBezTo>
                      <a:pt x="-610" y="574215"/>
                      <a:pt x="1483" y="462757"/>
                      <a:pt x="689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51" name="Rectangle 2"/>
              <p:cNvSpPr/>
              <p:nvPr/>
            </p:nvSpPr>
            <p:spPr>
              <a:xfrm flipH="1">
                <a:off x="1763991" y="5264430"/>
                <a:ext cx="1467084" cy="1415673"/>
              </a:xfrm>
              <a:custGeom>
                <a:avLst/>
                <a:gdLst>
                  <a:gd name="connsiteX0" fmla="*/ 0 w 1328737"/>
                  <a:gd name="connsiteY0" fmla="*/ 0 h 1190626"/>
                  <a:gd name="connsiteX1" fmla="*/ 1328737 w 1328737"/>
                  <a:gd name="connsiteY1" fmla="*/ 0 h 1190626"/>
                  <a:gd name="connsiteX2" fmla="*/ 1328737 w 1328737"/>
                  <a:gd name="connsiteY2" fmla="*/ 1190626 h 1190626"/>
                  <a:gd name="connsiteX3" fmla="*/ 0 w 1328737"/>
                  <a:gd name="connsiteY3" fmla="*/ 1190626 h 1190626"/>
                  <a:gd name="connsiteX4" fmla="*/ 0 w 1328737"/>
                  <a:gd name="connsiteY4" fmla="*/ 0 h 1190626"/>
                  <a:gd name="connsiteX0" fmla="*/ 0 w 1328737"/>
                  <a:gd name="connsiteY0" fmla="*/ 0 h 1388270"/>
                  <a:gd name="connsiteX1" fmla="*/ 1328737 w 1328737"/>
                  <a:gd name="connsiteY1" fmla="*/ 0 h 1388270"/>
                  <a:gd name="connsiteX2" fmla="*/ 1328737 w 1328737"/>
                  <a:gd name="connsiteY2" fmla="*/ 1190626 h 1388270"/>
                  <a:gd name="connsiteX3" fmla="*/ 2381 w 1328737"/>
                  <a:gd name="connsiteY3" fmla="*/ 1388270 h 1388270"/>
                  <a:gd name="connsiteX4" fmla="*/ 0 w 1328737"/>
                  <a:gd name="connsiteY4" fmla="*/ 0 h 1388270"/>
                  <a:gd name="connsiteX0" fmla="*/ 28591 w 1326372"/>
                  <a:gd name="connsiteY0" fmla="*/ 461963 h 1388270"/>
                  <a:gd name="connsiteX1" fmla="*/ 1326372 w 1326372"/>
                  <a:gd name="connsiteY1" fmla="*/ 0 h 1388270"/>
                  <a:gd name="connsiteX2" fmla="*/ 1326372 w 1326372"/>
                  <a:gd name="connsiteY2" fmla="*/ 1190626 h 1388270"/>
                  <a:gd name="connsiteX3" fmla="*/ 16 w 1326372"/>
                  <a:gd name="connsiteY3" fmla="*/ 1388270 h 1388270"/>
                  <a:gd name="connsiteX4" fmla="*/ 28591 w 1326372"/>
                  <a:gd name="connsiteY4" fmla="*/ 461963 h 1388270"/>
                  <a:gd name="connsiteX0" fmla="*/ 0 w 1333500"/>
                  <a:gd name="connsiteY0" fmla="*/ 330994 h 1388270"/>
                  <a:gd name="connsiteX1" fmla="*/ 1333500 w 1333500"/>
                  <a:gd name="connsiteY1" fmla="*/ 0 h 1388270"/>
                  <a:gd name="connsiteX2" fmla="*/ 1333500 w 1333500"/>
                  <a:gd name="connsiteY2" fmla="*/ 1190626 h 1388270"/>
                  <a:gd name="connsiteX3" fmla="*/ 7144 w 1333500"/>
                  <a:gd name="connsiteY3" fmla="*/ 1388270 h 1388270"/>
                  <a:gd name="connsiteX4" fmla="*/ 0 w 1333500"/>
                  <a:gd name="connsiteY4" fmla="*/ 330994 h 1388270"/>
                  <a:gd name="connsiteX0" fmla="*/ 2487 w 1326462"/>
                  <a:gd name="connsiteY0" fmla="*/ 338138 h 1388270"/>
                  <a:gd name="connsiteX1" fmla="*/ 1326462 w 1326462"/>
                  <a:gd name="connsiteY1" fmla="*/ 0 h 1388270"/>
                  <a:gd name="connsiteX2" fmla="*/ 1326462 w 1326462"/>
                  <a:gd name="connsiteY2" fmla="*/ 1190626 h 1388270"/>
                  <a:gd name="connsiteX3" fmla="*/ 106 w 1326462"/>
                  <a:gd name="connsiteY3" fmla="*/ 1388270 h 1388270"/>
                  <a:gd name="connsiteX4" fmla="*/ 2487 w 1326462"/>
                  <a:gd name="connsiteY4" fmla="*/ 338138 h 1388270"/>
                  <a:gd name="connsiteX0" fmla="*/ 228 w 1326585"/>
                  <a:gd name="connsiteY0" fmla="*/ 338138 h 1388270"/>
                  <a:gd name="connsiteX1" fmla="*/ 1326585 w 1326585"/>
                  <a:gd name="connsiteY1" fmla="*/ 0 h 1388270"/>
                  <a:gd name="connsiteX2" fmla="*/ 1326585 w 1326585"/>
                  <a:gd name="connsiteY2" fmla="*/ 1190626 h 1388270"/>
                  <a:gd name="connsiteX3" fmla="*/ 229 w 1326585"/>
                  <a:gd name="connsiteY3" fmla="*/ 1388270 h 1388270"/>
                  <a:gd name="connsiteX4" fmla="*/ 228 w 1326585"/>
                  <a:gd name="connsiteY4" fmla="*/ 338138 h 1388270"/>
                  <a:gd name="connsiteX0" fmla="*/ 0 w 1328738"/>
                  <a:gd name="connsiteY0" fmla="*/ 340520 h 1388270"/>
                  <a:gd name="connsiteX1" fmla="*/ 1328738 w 1328738"/>
                  <a:gd name="connsiteY1" fmla="*/ 0 h 1388270"/>
                  <a:gd name="connsiteX2" fmla="*/ 1328738 w 1328738"/>
                  <a:gd name="connsiteY2" fmla="*/ 1190626 h 1388270"/>
                  <a:gd name="connsiteX3" fmla="*/ 2382 w 1328738"/>
                  <a:gd name="connsiteY3" fmla="*/ 1388270 h 1388270"/>
                  <a:gd name="connsiteX4" fmla="*/ 0 w 1328738"/>
                  <a:gd name="connsiteY4" fmla="*/ 340520 h 1388270"/>
                  <a:gd name="connsiteX0" fmla="*/ 229 w 1326586"/>
                  <a:gd name="connsiteY0" fmla="*/ 335758 h 1388270"/>
                  <a:gd name="connsiteX1" fmla="*/ 1326586 w 1326586"/>
                  <a:gd name="connsiteY1" fmla="*/ 0 h 1388270"/>
                  <a:gd name="connsiteX2" fmla="*/ 1326586 w 1326586"/>
                  <a:gd name="connsiteY2" fmla="*/ 1190626 h 1388270"/>
                  <a:gd name="connsiteX3" fmla="*/ 230 w 1326586"/>
                  <a:gd name="connsiteY3" fmla="*/ 1388270 h 1388270"/>
                  <a:gd name="connsiteX4" fmla="*/ 229 w 1326586"/>
                  <a:gd name="connsiteY4" fmla="*/ 335758 h 1388270"/>
                  <a:gd name="connsiteX0" fmla="*/ 0 w 1328738"/>
                  <a:gd name="connsiteY0" fmla="*/ 333376 h 1388270"/>
                  <a:gd name="connsiteX1" fmla="*/ 1328738 w 1328738"/>
                  <a:gd name="connsiteY1" fmla="*/ 0 h 1388270"/>
                  <a:gd name="connsiteX2" fmla="*/ 1328738 w 1328738"/>
                  <a:gd name="connsiteY2" fmla="*/ 1190626 h 1388270"/>
                  <a:gd name="connsiteX3" fmla="*/ 2382 w 1328738"/>
                  <a:gd name="connsiteY3" fmla="*/ 1388270 h 1388270"/>
                  <a:gd name="connsiteX4" fmla="*/ 0 w 1328738"/>
                  <a:gd name="connsiteY4" fmla="*/ 333376 h 1388270"/>
                  <a:gd name="connsiteX0" fmla="*/ 342 w 1326572"/>
                  <a:gd name="connsiteY0" fmla="*/ 292895 h 1388270"/>
                  <a:gd name="connsiteX1" fmla="*/ 1326572 w 1326572"/>
                  <a:gd name="connsiteY1" fmla="*/ 0 h 1388270"/>
                  <a:gd name="connsiteX2" fmla="*/ 1326572 w 1326572"/>
                  <a:gd name="connsiteY2" fmla="*/ 1190626 h 1388270"/>
                  <a:gd name="connsiteX3" fmla="*/ 216 w 1326572"/>
                  <a:gd name="connsiteY3" fmla="*/ 1388270 h 1388270"/>
                  <a:gd name="connsiteX4" fmla="*/ 342 w 1326572"/>
                  <a:gd name="connsiteY4" fmla="*/ 292895 h 1388270"/>
                  <a:gd name="connsiteX0" fmla="*/ 0 w 1326230"/>
                  <a:gd name="connsiteY0" fmla="*/ 292895 h 1354932"/>
                  <a:gd name="connsiteX1" fmla="*/ 1326230 w 1326230"/>
                  <a:gd name="connsiteY1" fmla="*/ 0 h 1354932"/>
                  <a:gd name="connsiteX2" fmla="*/ 1326230 w 1326230"/>
                  <a:gd name="connsiteY2" fmla="*/ 1190626 h 1354932"/>
                  <a:gd name="connsiteX3" fmla="*/ 2382 w 1326230"/>
                  <a:gd name="connsiteY3" fmla="*/ 1354932 h 1354932"/>
                  <a:gd name="connsiteX4" fmla="*/ 0 w 1326230"/>
                  <a:gd name="connsiteY4" fmla="*/ 292895 h 1354932"/>
                  <a:gd name="connsiteX0" fmla="*/ 0 w 1326230"/>
                  <a:gd name="connsiteY0" fmla="*/ 292895 h 1378745"/>
                  <a:gd name="connsiteX1" fmla="*/ 1326230 w 1326230"/>
                  <a:gd name="connsiteY1" fmla="*/ 0 h 1378745"/>
                  <a:gd name="connsiteX2" fmla="*/ 1326230 w 1326230"/>
                  <a:gd name="connsiteY2" fmla="*/ 1190626 h 1378745"/>
                  <a:gd name="connsiteX3" fmla="*/ 4891 w 1326230"/>
                  <a:gd name="connsiteY3" fmla="*/ 1378745 h 1378745"/>
                  <a:gd name="connsiteX4" fmla="*/ 0 w 1326230"/>
                  <a:gd name="connsiteY4" fmla="*/ 292895 h 1378745"/>
                  <a:gd name="connsiteX0" fmla="*/ 340 w 1326570"/>
                  <a:gd name="connsiteY0" fmla="*/ 292895 h 1378745"/>
                  <a:gd name="connsiteX1" fmla="*/ 1326570 w 1326570"/>
                  <a:gd name="connsiteY1" fmla="*/ 0 h 1378745"/>
                  <a:gd name="connsiteX2" fmla="*/ 1326570 w 1326570"/>
                  <a:gd name="connsiteY2" fmla="*/ 1190626 h 1378745"/>
                  <a:gd name="connsiteX3" fmla="*/ 215 w 1326570"/>
                  <a:gd name="connsiteY3" fmla="*/ 1378745 h 1378745"/>
                  <a:gd name="connsiteX4" fmla="*/ 340 w 1326570"/>
                  <a:gd name="connsiteY4" fmla="*/ 292895 h 1378745"/>
                  <a:gd name="connsiteX0" fmla="*/ 0 w 1326230"/>
                  <a:gd name="connsiteY0" fmla="*/ 292895 h 1376364"/>
                  <a:gd name="connsiteX1" fmla="*/ 1326230 w 1326230"/>
                  <a:gd name="connsiteY1" fmla="*/ 0 h 1376364"/>
                  <a:gd name="connsiteX2" fmla="*/ 1326230 w 1326230"/>
                  <a:gd name="connsiteY2" fmla="*/ 1190626 h 1376364"/>
                  <a:gd name="connsiteX3" fmla="*/ 2383 w 1326230"/>
                  <a:gd name="connsiteY3" fmla="*/ 1376364 h 1376364"/>
                  <a:gd name="connsiteX4" fmla="*/ 0 w 1326230"/>
                  <a:gd name="connsiteY4" fmla="*/ 292895 h 1376364"/>
                  <a:gd name="connsiteX0" fmla="*/ 279 w 1324071"/>
                  <a:gd name="connsiteY0" fmla="*/ 183358 h 1376364"/>
                  <a:gd name="connsiteX1" fmla="*/ 1324071 w 1324071"/>
                  <a:gd name="connsiteY1" fmla="*/ 0 h 1376364"/>
                  <a:gd name="connsiteX2" fmla="*/ 1324071 w 1324071"/>
                  <a:gd name="connsiteY2" fmla="*/ 1190626 h 1376364"/>
                  <a:gd name="connsiteX3" fmla="*/ 224 w 1324071"/>
                  <a:gd name="connsiteY3" fmla="*/ 1376364 h 1376364"/>
                  <a:gd name="connsiteX4" fmla="*/ 279 w 1324071"/>
                  <a:gd name="connsiteY4" fmla="*/ 183358 h 1376364"/>
                  <a:gd name="connsiteX0" fmla="*/ 0 w 1326229"/>
                  <a:gd name="connsiteY0" fmla="*/ 183358 h 1376364"/>
                  <a:gd name="connsiteX1" fmla="*/ 1326229 w 1326229"/>
                  <a:gd name="connsiteY1" fmla="*/ 0 h 1376364"/>
                  <a:gd name="connsiteX2" fmla="*/ 1326229 w 1326229"/>
                  <a:gd name="connsiteY2" fmla="*/ 1190626 h 1376364"/>
                  <a:gd name="connsiteX3" fmla="*/ 2382 w 1326229"/>
                  <a:gd name="connsiteY3" fmla="*/ 1376364 h 1376364"/>
                  <a:gd name="connsiteX4" fmla="*/ 0 w 1326229"/>
                  <a:gd name="connsiteY4" fmla="*/ 183358 h 1376364"/>
                  <a:gd name="connsiteX0" fmla="*/ 0 w 1326229"/>
                  <a:gd name="connsiteY0" fmla="*/ 183358 h 1192168"/>
                  <a:gd name="connsiteX1" fmla="*/ 1326229 w 1326229"/>
                  <a:gd name="connsiteY1" fmla="*/ 0 h 1192168"/>
                  <a:gd name="connsiteX2" fmla="*/ 1326229 w 1326229"/>
                  <a:gd name="connsiteY2" fmla="*/ 1190626 h 1192168"/>
                  <a:gd name="connsiteX3" fmla="*/ 2382 w 1326229"/>
                  <a:gd name="connsiteY3" fmla="*/ 1192168 h 1192168"/>
                  <a:gd name="connsiteX4" fmla="*/ 0 w 1326229"/>
                  <a:gd name="connsiteY4" fmla="*/ 183358 h 1192168"/>
                  <a:gd name="connsiteX0" fmla="*/ 0 w 1326229"/>
                  <a:gd name="connsiteY0" fmla="*/ 183358 h 1190626"/>
                  <a:gd name="connsiteX1" fmla="*/ 1326229 w 1326229"/>
                  <a:gd name="connsiteY1" fmla="*/ 0 h 1190626"/>
                  <a:gd name="connsiteX2" fmla="*/ 1326229 w 1326229"/>
                  <a:gd name="connsiteY2" fmla="*/ 1190626 h 1190626"/>
                  <a:gd name="connsiteX3" fmla="*/ 4820 w 1326229"/>
                  <a:gd name="connsiteY3" fmla="*/ 1187729 h 1190626"/>
                  <a:gd name="connsiteX4" fmla="*/ 0 w 1326229"/>
                  <a:gd name="connsiteY4" fmla="*/ 183358 h 1190626"/>
                  <a:gd name="connsiteX0" fmla="*/ 0 w 1326229"/>
                  <a:gd name="connsiteY0" fmla="*/ 183358 h 1190626"/>
                  <a:gd name="connsiteX1" fmla="*/ 1326229 w 1326229"/>
                  <a:gd name="connsiteY1" fmla="*/ 0 h 1190626"/>
                  <a:gd name="connsiteX2" fmla="*/ 1326229 w 1326229"/>
                  <a:gd name="connsiteY2" fmla="*/ 1190626 h 1190626"/>
                  <a:gd name="connsiteX3" fmla="*/ 2382 w 1326229"/>
                  <a:gd name="connsiteY3" fmla="*/ 1189948 h 1190626"/>
                  <a:gd name="connsiteX4" fmla="*/ 0 w 1326229"/>
                  <a:gd name="connsiteY4" fmla="*/ 183358 h 1190626"/>
                  <a:gd name="connsiteX0" fmla="*/ 2587 w 1323951"/>
                  <a:gd name="connsiteY0" fmla="*/ 0 h 1195903"/>
                  <a:gd name="connsiteX1" fmla="*/ 1323951 w 1323951"/>
                  <a:gd name="connsiteY1" fmla="*/ 5277 h 1195903"/>
                  <a:gd name="connsiteX2" fmla="*/ 1323951 w 1323951"/>
                  <a:gd name="connsiteY2" fmla="*/ 1195903 h 1195903"/>
                  <a:gd name="connsiteX3" fmla="*/ 104 w 1323951"/>
                  <a:gd name="connsiteY3" fmla="*/ 1195225 h 1195903"/>
                  <a:gd name="connsiteX4" fmla="*/ 2587 w 1323951"/>
                  <a:gd name="connsiteY4" fmla="*/ 0 h 1195903"/>
                  <a:gd name="connsiteX0" fmla="*/ 2587 w 1323951"/>
                  <a:gd name="connsiteY0" fmla="*/ 0 h 1193683"/>
                  <a:gd name="connsiteX1" fmla="*/ 1323951 w 1323951"/>
                  <a:gd name="connsiteY1" fmla="*/ 3057 h 1193683"/>
                  <a:gd name="connsiteX2" fmla="*/ 1323951 w 1323951"/>
                  <a:gd name="connsiteY2" fmla="*/ 1193683 h 1193683"/>
                  <a:gd name="connsiteX3" fmla="*/ 104 w 1323951"/>
                  <a:gd name="connsiteY3" fmla="*/ 1193005 h 1193683"/>
                  <a:gd name="connsiteX4" fmla="*/ 2587 w 1323951"/>
                  <a:gd name="connsiteY4" fmla="*/ 0 h 1193683"/>
                  <a:gd name="connsiteX0" fmla="*/ 2587 w 1323951"/>
                  <a:gd name="connsiteY0" fmla="*/ 0 h 1193683"/>
                  <a:gd name="connsiteX1" fmla="*/ 1323951 w 1323951"/>
                  <a:gd name="connsiteY1" fmla="*/ 3057 h 1193683"/>
                  <a:gd name="connsiteX2" fmla="*/ 1323951 w 1323951"/>
                  <a:gd name="connsiteY2" fmla="*/ 1193683 h 1193683"/>
                  <a:gd name="connsiteX3" fmla="*/ 104 w 1323951"/>
                  <a:gd name="connsiteY3" fmla="*/ 1193005 h 1193683"/>
                  <a:gd name="connsiteX4" fmla="*/ 2587 w 1323951"/>
                  <a:gd name="connsiteY4" fmla="*/ 0 h 1193683"/>
                  <a:gd name="connsiteX0" fmla="*/ 2587 w 1323951"/>
                  <a:gd name="connsiteY0" fmla="*/ 0 h 1191464"/>
                  <a:gd name="connsiteX1" fmla="*/ 1323951 w 1323951"/>
                  <a:gd name="connsiteY1" fmla="*/ 838 h 1191464"/>
                  <a:gd name="connsiteX2" fmla="*/ 1323951 w 1323951"/>
                  <a:gd name="connsiteY2" fmla="*/ 1191464 h 1191464"/>
                  <a:gd name="connsiteX3" fmla="*/ 104 w 1323951"/>
                  <a:gd name="connsiteY3" fmla="*/ 1190786 h 1191464"/>
                  <a:gd name="connsiteX4" fmla="*/ 2587 w 1323951"/>
                  <a:gd name="connsiteY4" fmla="*/ 0 h 1191464"/>
                  <a:gd name="connsiteX0" fmla="*/ 4983 w 1323915"/>
                  <a:gd name="connsiteY0" fmla="*/ 1381 h 1190626"/>
                  <a:gd name="connsiteX1" fmla="*/ 1323915 w 1323915"/>
                  <a:gd name="connsiteY1" fmla="*/ 0 h 1190626"/>
                  <a:gd name="connsiteX2" fmla="*/ 1323915 w 1323915"/>
                  <a:gd name="connsiteY2" fmla="*/ 1190626 h 1190626"/>
                  <a:gd name="connsiteX3" fmla="*/ 68 w 1323915"/>
                  <a:gd name="connsiteY3" fmla="*/ 1189948 h 1190626"/>
                  <a:gd name="connsiteX4" fmla="*/ 4983 w 1323915"/>
                  <a:gd name="connsiteY4" fmla="*/ 1381 h 1190626"/>
                  <a:gd name="connsiteX0" fmla="*/ 2587 w 1321519"/>
                  <a:gd name="connsiteY0" fmla="*/ 1381 h 1190626"/>
                  <a:gd name="connsiteX1" fmla="*/ 1321519 w 1321519"/>
                  <a:gd name="connsiteY1" fmla="*/ 0 h 1190626"/>
                  <a:gd name="connsiteX2" fmla="*/ 1321519 w 1321519"/>
                  <a:gd name="connsiteY2" fmla="*/ 1190626 h 1190626"/>
                  <a:gd name="connsiteX3" fmla="*/ 104 w 1321519"/>
                  <a:gd name="connsiteY3" fmla="*/ 1030164 h 1190626"/>
                  <a:gd name="connsiteX4" fmla="*/ 2587 w 1321519"/>
                  <a:gd name="connsiteY4" fmla="*/ 1381 h 1190626"/>
                  <a:gd name="connsiteX0" fmla="*/ 275 w 1319207"/>
                  <a:gd name="connsiteY0" fmla="*/ 1381 h 1190626"/>
                  <a:gd name="connsiteX1" fmla="*/ 1319207 w 1319207"/>
                  <a:gd name="connsiteY1" fmla="*/ 0 h 1190626"/>
                  <a:gd name="connsiteX2" fmla="*/ 1319207 w 1319207"/>
                  <a:gd name="connsiteY2" fmla="*/ 1190626 h 1190626"/>
                  <a:gd name="connsiteX3" fmla="*/ 224 w 1319207"/>
                  <a:gd name="connsiteY3" fmla="*/ 1027945 h 1190626"/>
                  <a:gd name="connsiteX4" fmla="*/ 275 w 1319207"/>
                  <a:gd name="connsiteY4" fmla="*/ 1381 h 1190626"/>
                  <a:gd name="connsiteX0" fmla="*/ 275 w 1319207"/>
                  <a:gd name="connsiteY0" fmla="*/ 0 h 1357131"/>
                  <a:gd name="connsiteX1" fmla="*/ 1319207 w 1319207"/>
                  <a:gd name="connsiteY1" fmla="*/ 166505 h 1357131"/>
                  <a:gd name="connsiteX2" fmla="*/ 1319207 w 1319207"/>
                  <a:gd name="connsiteY2" fmla="*/ 1357131 h 1357131"/>
                  <a:gd name="connsiteX3" fmla="*/ 224 w 1319207"/>
                  <a:gd name="connsiteY3" fmla="*/ 1194450 h 1357131"/>
                  <a:gd name="connsiteX4" fmla="*/ 275 w 1319207"/>
                  <a:gd name="connsiteY4" fmla="*/ 0 h 1357131"/>
                  <a:gd name="connsiteX0" fmla="*/ 275 w 1319207"/>
                  <a:gd name="connsiteY0" fmla="*/ 0 h 1357131"/>
                  <a:gd name="connsiteX1" fmla="*/ 1319207 w 1319207"/>
                  <a:gd name="connsiteY1" fmla="*/ 166505 h 1357131"/>
                  <a:gd name="connsiteX2" fmla="*/ 1319207 w 1319207"/>
                  <a:gd name="connsiteY2" fmla="*/ 1357131 h 1357131"/>
                  <a:gd name="connsiteX3" fmla="*/ 224 w 1319207"/>
                  <a:gd name="connsiteY3" fmla="*/ 1041827 h 1357131"/>
                  <a:gd name="connsiteX4" fmla="*/ 275 w 1319207"/>
                  <a:gd name="connsiteY4" fmla="*/ 0 h 1357131"/>
                  <a:gd name="connsiteX0" fmla="*/ 275 w 1319207"/>
                  <a:gd name="connsiteY0" fmla="*/ 0 h 1363236"/>
                  <a:gd name="connsiteX1" fmla="*/ 1319207 w 1319207"/>
                  <a:gd name="connsiteY1" fmla="*/ 172610 h 1363236"/>
                  <a:gd name="connsiteX2" fmla="*/ 1319207 w 1319207"/>
                  <a:gd name="connsiteY2" fmla="*/ 1363236 h 1363236"/>
                  <a:gd name="connsiteX3" fmla="*/ 224 w 1319207"/>
                  <a:gd name="connsiteY3" fmla="*/ 1047932 h 1363236"/>
                  <a:gd name="connsiteX4" fmla="*/ 275 w 1319207"/>
                  <a:gd name="connsiteY4" fmla="*/ 0 h 1363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19207" h="1363236">
                    <a:moveTo>
                      <a:pt x="275" y="0"/>
                    </a:moveTo>
                    <a:lnTo>
                      <a:pt x="1319207" y="172610"/>
                    </a:lnTo>
                    <a:lnTo>
                      <a:pt x="1319207" y="1363236"/>
                    </a:lnTo>
                    <a:lnTo>
                      <a:pt x="224" y="1047932"/>
                    </a:lnTo>
                    <a:cubicBezTo>
                      <a:pt x="-570" y="585175"/>
                      <a:pt x="1069" y="462757"/>
                      <a:pt x="2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52" name="Freeform 104"/>
              <p:cNvSpPr/>
              <p:nvPr/>
            </p:nvSpPr>
            <p:spPr>
              <a:xfrm>
                <a:off x="324717" y="5305405"/>
                <a:ext cx="743479" cy="1185219"/>
              </a:xfrm>
              <a:custGeom>
                <a:avLst/>
                <a:gdLst>
                  <a:gd name="connsiteX0" fmla="*/ 0 w 728142"/>
                  <a:gd name="connsiteY0" fmla="*/ 0 h 1348134"/>
                  <a:gd name="connsiteX1" fmla="*/ 727716 w 728142"/>
                  <a:gd name="connsiteY1" fmla="*/ 96645 h 1348134"/>
                  <a:gd name="connsiteX2" fmla="*/ 728142 w 728142"/>
                  <a:gd name="connsiteY2" fmla="*/ 1348134 h 1348134"/>
                  <a:gd name="connsiteX3" fmla="*/ 0 w 728142"/>
                  <a:gd name="connsiteY3" fmla="*/ 1166192 h 134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8142" h="1348134">
                    <a:moveTo>
                      <a:pt x="0" y="0"/>
                    </a:moveTo>
                    <a:lnTo>
                      <a:pt x="727716" y="96645"/>
                    </a:lnTo>
                    <a:lnTo>
                      <a:pt x="728142" y="1348134"/>
                    </a:lnTo>
                    <a:lnTo>
                      <a:pt x="0" y="1166192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40000"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500"/>
              </a:p>
            </p:txBody>
          </p:sp>
        </p:grpSp>
        <p:sp>
          <p:nvSpPr>
            <p:cNvPr id="45" name="TextBox 105"/>
            <p:cNvSpPr txBox="1"/>
            <p:nvPr/>
          </p:nvSpPr>
          <p:spPr>
            <a:xfrm>
              <a:off x="2821566" y="3920660"/>
              <a:ext cx="726022" cy="369332"/>
            </a:xfrm>
            <a:prstGeom prst="rect">
              <a:avLst/>
            </a:prstGeom>
            <a:noFill/>
            <a:effectLst/>
            <a:scene3d>
              <a:camera prst="isometricOffAxis1Right"/>
              <a:lightRig rig="threePt" dir="t"/>
            </a:scene3d>
          </p:spPr>
          <p:txBody>
            <a:bodyPr wrap="square" rtlCol="0">
              <a:spAutoFit/>
              <a:sp3d/>
            </a:bodyPr>
            <a:lstStyle/>
            <a:p>
              <a:pPr algn="ctr"/>
              <a:r>
                <a:rPr lang="tr-TR" b="1" dirty="0" smtClean="0">
                  <a:solidFill>
                    <a:schemeClr val="bg2"/>
                  </a:solidFill>
                  <a:latin typeface="Agency FB" panose="020B0503020202020204" pitchFamily="34" charset="0"/>
                </a:rPr>
                <a:t>4</a:t>
              </a:r>
              <a:endParaRPr lang="en-US" b="1" dirty="0">
                <a:solidFill>
                  <a:schemeClr val="bg2"/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29" name="Rectangle 53"/>
          <p:cNvSpPr/>
          <p:nvPr/>
        </p:nvSpPr>
        <p:spPr>
          <a:xfrm>
            <a:off x="3821843" y="1038360"/>
            <a:ext cx="118613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uLnTx/>
              <a:uFillTx/>
              <a:latin typeface="Agency FB" panose="020B0503020202020204" pitchFamily="34" charset="0"/>
              <a:cs typeface="Andalus" panose="02020603050405020304" pitchFamily="18" charset="-78"/>
            </a:endParaRPr>
          </a:p>
        </p:txBody>
      </p:sp>
      <p:grpSp>
        <p:nvGrpSpPr>
          <p:cNvPr id="53" name="Grup 52"/>
          <p:cNvGrpSpPr/>
          <p:nvPr/>
        </p:nvGrpSpPr>
        <p:grpSpPr>
          <a:xfrm>
            <a:off x="1476039" y="697082"/>
            <a:ext cx="2438836" cy="1027187"/>
            <a:chOff x="1476039" y="697082"/>
            <a:chExt cx="2438836" cy="1027187"/>
          </a:xfrm>
        </p:grpSpPr>
        <p:grpSp>
          <p:nvGrpSpPr>
            <p:cNvPr id="28" name="Group 37"/>
            <p:cNvGrpSpPr/>
            <p:nvPr/>
          </p:nvGrpSpPr>
          <p:grpSpPr>
            <a:xfrm>
              <a:off x="1476039" y="697082"/>
              <a:ext cx="2301214" cy="1027187"/>
              <a:chOff x="300041" y="668893"/>
              <a:chExt cx="2959353" cy="1558112"/>
            </a:xfrm>
          </p:grpSpPr>
          <p:sp>
            <p:nvSpPr>
              <p:cNvPr id="40" name="Rectangle 3"/>
              <p:cNvSpPr/>
              <p:nvPr/>
            </p:nvSpPr>
            <p:spPr>
              <a:xfrm>
                <a:off x="300041" y="1616112"/>
                <a:ext cx="2941140" cy="479386"/>
              </a:xfrm>
              <a:custGeom>
                <a:avLst/>
                <a:gdLst>
                  <a:gd name="connsiteX0" fmla="*/ 0 w 2587625"/>
                  <a:gd name="connsiteY0" fmla="*/ 0 h 181768"/>
                  <a:gd name="connsiteX1" fmla="*/ 2587625 w 2587625"/>
                  <a:gd name="connsiteY1" fmla="*/ 0 h 181768"/>
                  <a:gd name="connsiteX2" fmla="*/ 2587625 w 2587625"/>
                  <a:gd name="connsiteY2" fmla="*/ 181768 h 181768"/>
                  <a:gd name="connsiteX3" fmla="*/ 0 w 2587625"/>
                  <a:gd name="connsiteY3" fmla="*/ 181768 h 181768"/>
                  <a:gd name="connsiteX4" fmla="*/ 0 w 2587625"/>
                  <a:gd name="connsiteY4" fmla="*/ 0 h 181768"/>
                  <a:gd name="connsiteX0" fmla="*/ 0 w 2587625"/>
                  <a:gd name="connsiteY0" fmla="*/ 1 h 181769"/>
                  <a:gd name="connsiteX1" fmla="*/ 1289051 w 2587625"/>
                  <a:gd name="connsiteY1" fmla="*/ 0 h 181769"/>
                  <a:gd name="connsiteX2" fmla="*/ 2587625 w 2587625"/>
                  <a:gd name="connsiteY2" fmla="*/ 1 h 181769"/>
                  <a:gd name="connsiteX3" fmla="*/ 2587625 w 2587625"/>
                  <a:gd name="connsiteY3" fmla="*/ 181769 h 181769"/>
                  <a:gd name="connsiteX4" fmla="*/ 0 w 2587625"/>
                  <a:gd name="connsiteY4" fmla="*/ 181769 h 181769"/>
                  <a:gd name="connsiteX5" fmla="*/ 0 w 2587625"/>
                  <a:gd name="connsiteY5" fmla="*/ 1 h 181769"/>
                  <a:gd name="connsiteX0" fmla="*/ 0 w 2587625"/>
                  <a:gd name="connsiteY0" fmla="*/ 181769 h 181769"/>
                  <a:gd name="connsiteX1" fmla="*/ 1289051 w 2587625"/>
                  <a:gd name="connsiteY1" fmla="*/ 0 h 181769"/>
                  <a:gd name="connsiteX2" fmla="*/ 2587625 w 2587625"/>
                  <a:gd name="connsiteY2" fmla="*/ 1 h 181769"/>
                  <a:gd name="connsiteX3" fmla="*/ 2587625 w 2587625"/>
                  <a:gd name="connsiteY3" fmla="*/ 181769 h 181769"/>
                  <a:gd name="connsiteX4" fmla="*/ 0 w 2587625"/>
                  <a:gd name="connsiteY4" fmla="*/ 181769 h 181769"/>
                  <a:gd name="connsiteX0" fmla="*/ 0 w 2587625"/>
                  <a:gd name="connsiteY0" fmla="*/ 181769 h 181769"/>
                  <a:gd name="connsiteX1" fmla="*/ 1289051 w 2587625"/>
                  <a:gd name="connsiteY1" fmla="*/ 0 h 181769"/>
                  <a:gd name="connsiteX2" fmla="*/ 2587625 w 2587625"/>
                  <a:gd name="connsiteY2" fmla="*/ 181769 h 181769"/>
                  <a:gd name="connsiteX3" fmla="*/ 0 w 2587625"/>
                  <a:gd name="connsiteY3" fmla="*/ 181769 h 181769"/>
                  <a:gd name="connsiteX0" fmla="*/ 0 w 2587625"/>
                  <a:gd name="connsiteY0" fmla="*/ 181769 h 181769"/>
                  <a:gd name="connsiteX1" fmla="*/ 1289051 w 2587625"/>
                  <a:gd name="connsiteY1" fmla="*/ 0 h 181769"/>
                  <a:gd name="connsiteX2" fmla="*/ 2587625 w 2587625"/>
                  <a:gd name="connsiteY2" fmla="*/ 181769 h 181769"/>
                  <a:gd name="connsiteX3" fmla="*/ 1281907 w 2587625"/>
                  <a:gd name="connsiteY3" fmla="*/ 180976 h 181769"/>
                  <a:gd name="connsiteX4" fmla="*/ 0 w 2587625"/>
                  <a:gd name="connsiteY4" fmla="*/ 181769 h 181769"/>
                  <a:gd name="connsiteX0" fmla="*/ 0 w 2587625"/>
                  <a:gd name="connsiteY0" fmla="*/ 181769 h 207170"/>
                  <a:gd name="connsiteX1" fmla="*/ 1289051 w 2587625"/>
                  <a:gd name="connsiteY1" fmla="*/ 0 h 207170"/>
                  <a:gd name="connsiteX2" fmla="*/ 2587625 w 2587625"/>
                  <a:gd name="connsiteY2" fmla="*/ 181769 h 207170"/>
                  <a:gd name="connsiteX3" fmla="*/ 1281907 w 2587625"/>
                  <a:gd name="connsiteY3" fmla="*/ 207170 h 207170"/>
                  <a:gd name="connsiteX4" fmla="*/ 0 w 2587625"/>
                  <a:gd name="connsiteY4" fmla="*/ 181769 h 207170"/>
                  <a:gd name="connsiteX0" fmla="*/ 0 w 2587625"/>
                  <a:gd name="connsiteY0" fmla="*/ 181769 h 192882"/>
                  <a:gd name="connsiteX1" fmla="*/ 1289051 w 2587625"/>
                  <a:gd name="connsiteY1" fmla="*/ 0 h 192882"/>
                  <a:gd name="connsiteX2" fmla="*/ 2587625 w 2587625"/>
                  <a:gd name="connsiteY2" fmla="*/ 181769 h 192882"/>
                  <a:gd name="connsiteX3" fmla="*/ 1286670 w 2587625"/>
                  <a:gd name="connsiteY3" fmla="*/ 192882 h 192882"/>
                  <a:gd name="connsiteX4" fmla="*/ 0 w 2587625"/>
                  <a:gd name="connsiteY4" fmla="*/ 181769 h 192882"/>
                  <a:gd name="connsiteX0" fmla="*/ 0 w 2587625"/>
                  <a:gd name="connsiteY0" fmla="*/ 181769 h 202407"/>
                  <a:gd name="connsiteX1" fmla="*/ 1289051 w 2587625"/>
                  <a:gd name="connsiteY1" fmla="*/ 0 h 202407"/>
                  <a:gd name="connsiteX2" fmla="*/ 2587625 w 2587625"/>
                  <a:gd name="connsiteY2" fmla="*/ 181769 h 202407"/>
                  <a:gd name="connsiteX3" fmla="*/ 1286670 w 2587625"/>
                  <a:gd name="connsiteY3" fmla="*/ 202407 h 202407"/>
                  <a:gd name="connsiteX4" fmla="*/ 0 w 2587625"/>
                  <a:gd name="connsiteY4" fmla="*/ 181769 h 202407"/>
                  <a:gd name="connsiteX0" fmla="*/ 0 w 2587625"/>
                  <a:gd name="connsiteY0" fmla="*/ 184150 h 204788"/>
                  <a:gd name="connsiteX1" fmla="*/ 1289051 w 2587625"/>
                  <a:gd name="connsiteY1" fmla="*/ 0 h 204788"/>
                  <a:gd name="connsiteX2" fmla="*/ 2587625 w 2587625"/>
                  <a:gd name="connsiteY2" fmla="*/ 184150 h 204788"/>
                  <a:gd name="connsiteX3" fmla="*/ 1286670 w 2587625"/>
                  <a:gd name="connsiteY3" fmla="*/ 204788 h 204788"/>
                  <a:gd name="connsiteX4" fmla="*/ 0 w 2587625"/>
                  <a:gd name="connsiteY4" fmla="*/ 184150 h 204788"/>
                  <a:gd name="connsiteX0" fmla="*/ 0 w 2587625"/>
                  <a:gd name="connsiteY0" fmla="*/ 188913 h 209551"/>
                  <a:gd name="connsiteX1" fmla="*/ 1289051 w 2587625"/>
                  <a:gd name="connsiteY1" fmla="*/ 0 h 209551"/>
                  <a:gd name="connsiteX2" fmla="*/ 2587625 w 2587625"/>
                  <a:gd name="connsiteY2" fmla="*/ 188913 h 209551"/>
                  <a:gd name="connsiteX3" fmla="*/ 1286670 w 2587625"/>
                  <a:gd name="connsiteY3" fmla="*/ 209551 h 209551"/>
                  <a:gd name="connsiteX4" fmla="*/ 0 w 2587625"/>
                  <a:gd name="connsiteY4" fmla="*/ 188913 h 209551"/>
                  <a:gd name="connsiteX0" fmla="*/ 0 w 2587625"/>
                  <a:gd name="connsiteY0" fmla="*/ 193676 h 214314"/>
                  <a:gd name="connsiteX1" fmla="*/ 1286670 w 2587625"/>
                  <a:gd name="connsiteY1" fmla="*/ 0 h 214314"/>
                  <a:gd name="connsiteX2" fmla="*/ 2587625 w 2587625"/>
                  <a:gd name="connsiteY2" fmla="*/ 193676 h 214314"/>
                  <a:gd name="connsiteX3" fmla="*/ 1286670 w 2587625"/>
                  <a:gd name="connsiteY3" fmla="*/ 214314 h 214314"/>
                  <a:gd name="connsiteX4" fmla="*/ 0 w 2587625"/>
                  <a:gd name="connsiteY4" fmla="*/ 193676 h 214314"/>
                  <a:gd name="connsiteX0" fmla="*/ 0 w 2587625"/>
                  <a:gd name="connsiteY0" fmla="*/ 191294 h 211932"/>
                  <a:gd name="connsiteX1" fmla="*/ 1286670 w 2587625"/>
                  <a:gd name="connsiteY1" fmla="*/ 0 h 211932"/>
                  <a:gd name="connsiteX2" fmla="*/ 2587625 w 2587625"/>
                  <a:gd name="connsiteY2" fmla="*/ 191294 h 211932"/>
                  <a:gd name="connsiteX3" fmla="*/ 1286670 w 2587625"/>
                  <a:gd name="connsiteY3" fmla="*/ 211932 h 211932"/>
                  <a:gd name="connsiteX4" fmla="*/ 0 w 2587625"/>
                  <a:gd name="connsiteY4" fmla="*/ 191294 h 211932"/>
                  <a:gd name="connsiteX0" fmla="*/ 0 w 2587625"/>
                  <a:gd name="connsiteY0" fmla="*/ 188913 h 209551"/>
                  <a:gd name="connsiteX1" fmla="*/ 1286670 w 2587625"/>
                  <a:gd name="connsiteY1" fmla="*/ 0 h 209551"/>
                  <a:gd name="connsiteX2" fmla="*/ 2587625 w 2587625"/>
                  <a:gd name="connsiteY2" fmla="*/ 188913 h 209551"/>
                  <a:gd name="connsiteX3" fmla="*/ 1286670 w 2587625"/>
                  <a:gd name="connsiteY3" fmla="*/ 209551 h 209551"/>
                  <a:gd name="connsiteX4" fmla="*/ 0 w 2587625"/>
                  <a:gd name="connsiteY4" fmla="*/ 188913 h 209551"/>
                  <a:gd name="connsiteX0" fmla="*/ 0 w 2587625"/>
                  <a:gd name="connsiteY0" fmla="*/ 198438 h 219076"/>
                  <a:gd name="connsiteX1" fmla="*/ 1291432 w 2587625"/>
                  <a:gd name="connsiteY1" fmla="*/ 0 h 219076"/>
                  <a:gd name="connsiteX2" fmla="*/ 2587625 w 2587625"/>
                  <a:gd name="connsiteY2" fmla="*/ 198438 h 219076"/>
                  <a:gd name="connsiteX3" fmla="*/ 1286670 w 2587625"/>
                  <a:gd name="connsiteY3" fmla="*/ 219076 h 219076"/>
                  <a:gd name="connsiteX4" fmla="*/ 0 w 2587625"/>
                  <a:gd name="connsiteY4" fmla="*/ 198438 h 219076"/>
                  <a:gd name="connsiteX0" fmla="*/ 0 w 2587625"/>
                  <a:gd name="connsiteY0" fmla="*/ 198438 h 283570"/>
                  <a:gd name="connsiteX1" fmla="*/ 1291432 w 2587625"/>
                  <a:gd name="connsiteY1" fmla="*/ 0 h 283570"/>
                  <a:gd name="connsiteX2" fmla="*/ 2587625 w 2587625"/>
                  <a:gd name="connsiteY2" fmla="*/ 198438 h 283570"/>
                  <a:gd name="connsiteX3" fmla="*/ 1230237 w 2587625"/>
                  <a:gd name="connsiteY3" fmla="*/ 283570 h 283570"/>
                  <a:gd name="connsiteX4" fmla="*/ 0 w 2587625"/>
                  <a:gd name="connsiteY4" fmla="*/ 198438 h 283570"/>
                  <a:gd name="connsiteX0" fmla="*/ 0 w 2587625"/>
                  <a:gd name="connsiteY0" fmla="*/ 198438 h 299694"/>
                  <a:gd name="connsiteX1" fmla="*/ 1291432 w 2587625"/>
                  <a:gd name="connsiteY1" fmla="*/ 0 h 299694"/>
                  <a:gd name="connsiteX2" fmla="*/ 2587625 w 2587625"/>
                  <a:gd name="connsiteY2" fmla="*/ 198438 h 299694"/>
                  <a:gd name="connsiteX3" fmla="*/ 1246361 w 2587625"/>
                  <a:gd name="connsiteY3" fmla="*/ 299694 h 299694"/>
                  <a:gd name="connsiteX4" fmla="*/ 0 w 2587625"/>
                  <a:gd name="connsiteY4" fmla="*/ 198438 h 299694"/>
                  <a:gd name="connsiteX0" fmla="*/ 0 w 2587625"/>
                  <a:gd name="connsiteY0" fmla="*/ 198438 h 307756"/>
                  <a:gd name="connsiteX1" fmla="*/ 1291432 w 2587625"/>
                  <a:gd name="connsiteY1" fmla="*/ 0 h 307756"/>
                  <a:gd name="connsiteX2" fmla="*/ 2587625 w 2587625"/>
                  <a:gd name="connsiteY2" fmla="*/ 198438 h 307756"/>
                  <a:gd name="connsiteX3" fmla="*/ 1246361 w 2587625"/>
                  <a:gd name="connsiteY3" fmla="*/ 307756 h 307756"/>
                  <a:gd name="connsiteX4" fmla="*/ 0 w 2587625"/>
                  <a:gd name="connsiteY4" fmla="*/ 198438 h 307756"/>
                  <a:gd name="connsiteX0" fmla="*/ 0 w 2594081"/>
                  <a:gd name="connsiteY0" fmla="*/ 189831 h 307756"/>
                  <a:gd name="connsiteX1" fmla="*/ 1297888 w 2594081"/>
                  <a:gd name="connsiteY1" fmla="*/ 0 h 307756"/>
                  <a:gd name="connsiteX2" fmla="*/ 2594081 w 2594081"/>
                  <a:gd name="connsiteY2" fmla="*/ 198438 h 307756"/>
                  <a:gd name="connsiteX3" fmla="*/ 1252817 w 2594081"/>
                  <a:gd name="connsiteY3" fmla="*/ 307756 h 307756"/>
                  <a:gd name="connsiteX4" fmla="*/ 0 w 2594081"/>
                  <a:gd name="connsiteY4" fmla="*/ 189831 h 307756"/>
                  <a:gd name="connsiteX0" fmla="*/ 0 w 2594081"/>
                  <a:gd name="connsiteY0" fmla="*/ 189831 h 307756"/>
                  <a:gd name="connsiteX1" fmla="*/ 1297888 w 2594081"/>
                  <a:gd name="connsiteY1" fmla="*/ 0 h 307756"/>
                  <a:gd name="connsiteX2" fmla="*/ 2594081 w 2594081"/>
                  <a:gd name="connsiteY2" fmla="*/ 187679 h 307756"/>
                  <a:gd name="connsiteX3" fmla="*/ 1252817 w 2594081"/>
                  <a:gd name="connsiteY3" fmla="*/ 307756 h 307756"/>
                  <a:gd name="connsiteX4" fmla="*/ 0 w 2594081"/>
                  <a:gd name="connsiteY4" fmla="*/ 189831 h 307756"/>
                  <a:gd name="connsiteX0" fmla="*/ 0 w 2596234"/>
                  <a:gd name="connsiteY0" fmla="*/ 189831 h 307756"/>
                  <a:gd name="connsiteX1" fmla="*/ 1297888 w 2596234"/>
                  <a:gd name="connsiteY1" fmla="*/ 0 h 307756"/>
                  <a:gd name="connsiteX2" fmla="*/ 2596234 w 2596234"/>
                  <a:gd name="connsiteY2" fmla="*/ 198438 h 307756"/>
                  <a:gd name="connsiteX3" fmla="*/ 1252817 w 2596234"/>
                  <a:gd name="connsiteY3" fmla="*/ 307756 h 307756"/>
                  <a:gd name="connsiteX4" fmla="*/ 0 w 2596234"/>
                  <a:gd name="connsiteY4" fmla="*/ 189831 h 307756"/>
                  <a:gd name="connsiteX0" fmla="*/ 0 w 2591931"/>
                  <a:gd name="connsiteY0" fmla="*/ 189831 h 307756"/>
                  <a:gd name="connsiteX1" fmla="*/ 1297888 w 2591931"/>
                  <a:gd name="connsiteY1" fmla="*/ 0 h 307756"/>
                  <a:gd name="connsiteX2" fmla="*/ 2591931 w 2591931"/>
                  <a:gd name="connsiteY2" fmla="*/ 187678 h 307756"/>
                  <a:gd name="connsiteX3" fmla="*/ 1252817 w 2591931"/>
                  <a:gd name="connsiteY3" fmla="*/ 307756 h 307756"/>
                  <a:gd name="connsiteX4" fmla="*/ 0 w 2591931"/>
                  <a:gd name="connsiteY4" fmla="*/ 189831 h 307756"/>
                  <a:gd name="connsiteX0" fmla="*/ 0 w 2591931"/>
                  <a:gd name="connsiteY0" fmla="*/ 189831 h 312826"/>
                  <a:gd name="connsiteX1" fmla="*/ 1297888 w 2591931"/>
                  <a:gd name="connsiteY1" fmla="*/ 0 h 312826"/>
                  <a:gd name="connsiteX2" fmla="*/ 2591931 w 2591931"/>
                  <a:gd name="connsiteY2" fmla="*/ 187678 h 312826"/>
                  <a:gd name="connsiteX3" fmla="*/ 1293374 w 2591931"/>
                  <a:gd name="connsiteY3" fmla="*/ 312826 h 312826"/>
                  <a:gd name="connsiteX4" fmla="*/ 0 w 2591931"/>
                  <a:gd name="connsiteY4" fmla="*/ 189831 h 312826"/>
                  <a:gd name="connsiteX0" fmla="*/ 0 w 2587196"/>
                  <a:gd name="connsiteY0" fmla="*/ 196934 h 312826"/>
                  <a:gd name="connsiteX1" fmla="*/ 1293153 w 2587196"/>
                  <a:gd name="connsiteY1" fmla="*/ 0 h 312826"/>
                  <a:gd name="connsiteX2" fmla="*/ 2587196 w 2587196"/>
                  <a:gd name="connsiteY2" fmla="*/ 187678 h 312826"/>
                  <a:gd name="connsiteX3" fmla="*/ 1288639 w 2587196"/>
                  <a:gd name="connsiteY3" fmla="*/ 312826 h 312826"/>
                  <a:gd name="connsiteX4" fmla="*/ 0 w 2587196"/>
                  <a:gd name="connsiteY4" fmla="*/ 196934 h 312826"/>
                  <a:gd name="connsiteX0" fmla="*/ 0 w 2591931"/>
                  <a:gd name="connsiteY0" fmla="*/ 187463 h 312826"/>
                  <a:gd name="connsiteX1" fmla="*/ 1297888 w 2591931"/>
                  <a:gd name="connsiteY1" fmla="*/ 0 h 312826"/>
                  <a:gd name="connsiteX2" fmla="*/ 2591931 w 2591931"/>
                  <a:gd name="connsiteY2" fmla="*/ 187678 h 312826"/>
                  <a:gd name="connsiteX3" fmla="*/ 1293374 w 2591931"/>
                  <a:gd name="connsiteY3" fmla="*/ 312826 h 312826"/>
                  <a:gd name="connsiteX4" fmla="*/ 0 w 2591931"/>
                  <a:gd name="connsiteY4" fmla="*/ 187463 h 312826"/>
                  <a:gd name="connsiteX0" fmla="*/ 0 w 2591931"/>
                  <a:gd name="connsiteY0" fmla="*/ 187463 h 322297"/>
                  <a:gd name="connsiteX1" fmla="*/ 1297888 w 2591931"/>
                  <a:gd name="connsiteY1" fmla="*/ 0 h 322297"/>
                  <a:gd name="connsiteX2" fmla="*/ 2591931 w 2591931"/>
                  <a:gd name="connsiteY2" fmla="*/ 187678 h 322297"/>
                  <a:gd name="connsiteX3" fmla="*/ 1293374 w 2591931"/>
                  <a:gd name="connsiteY3" fmla="*/ 322297 h 322297"/>
                  <a:gd name="connsiteX4" fmla="*/ 0 w 2591931"/>
                  <a:gd name="connsiteY4" fmla="*/ 187463 h 322297"/>
                  <a:gd name="connsiteX0" fmla="*/ 0 w 2591931"/>
                  <a:gd name="connsiteY0" fmla="*/ 219340 h 354174"/>
                  <a:gd name="connsiteX1" fmla="*/ 1292268 w 2591931"/>
                  <a:gd name="connsiteY1" fmla="*/ 0 h 354174"/>
                  <a:gd name="connsiteX2" fmla="*/ 2591931 w 2591931"/>
                  <a:gd name="connsiteY2" fmla="*/ 219555 h 354174"/>
                  <a:gd name="connsiteX3" fmla="*/ 1293374 w 2591931"/>
                  <a:gd name="connsiteY3" fmla="*/ 354174 h 354174"/>
                  <a:gd name="connsiteX4" fmla="*/ 0 w 2591931"/>
                  <a:gd name="connsiteY4" fmla="*/ 219340 h 354174"/>
                  <a:gd name="connsiteX0" fmla="*/ 0 w 2603171"/>
                  <a:gd name="connsiteY0" fmla="*/ 219340 h 355034"/>
                  <a:gd name="connsiteX1" fmla="*/ 1292268 w 2603171"/>
                  <a:gd name="connsiteY1" fmla="*/ 0 h 355034"/>
                  <a:gd name="connsiteX2" fmla="*/ 2603171 w 2603171"/>
                  <a:gd name="connsiteY2" fmla="*/ 355034 h 355034"/>
                  <a:gd name="connsiteX3" fmla="*/ 1293374 w 2603171"/>
                  <a:gd name="connsiteY3" fmla="*/ 354174 h 355034"/>
                  <a:gd name="connsiteX4" fmla="*/ 0 w 2603171"/>
                  <a:gd name="connsiteY4" fmla="*/ 219340 h 355034"/>
                  <a:gd name="connsiteX0" fmla="*/ 0 w 2614411"/>
                  <a:gd name="connsiteY0" fmla="*/ 410605 h 410605"/>
                  <a:gd name="connsiteX1" fmla="*/ 1303508 w 2614411"/>
                  <a:gd name="connsiteY1" fmla="*/ 0 h 410605"/>
                  <a:gd name="connsiteX2" fmla="*/ 2614411 w 2614411"/>
                  <a:gd name="connsiteY2" fmla="*/ 355034 h 410605"/>
                  <a:gd name="connsiteX3" fmla="*/ 1304614 w 2614411"/>
                  <a:gd name="connsiteY3" fmla="*/ 354174 h 410605"/>
                  <a:gd name="connsiteX4" fmla="*/ 0 w 2614411"/>
                  <a:gd name="connsiteY4" fmla="*/ 410605 h 410605"/>
                  <a:gd name="connsiteX0" fmla="*/ 0 w 2614411"/>
                  <a:gd name="connsiteY0" fmla="*/ 410605 h 410605"/>
                  <a:gd name="connsiteX1" fmla="*/ 1303508 w 2614411"/>
                  <a:gd name="connsiteY1" fmla="*/ 0 h 410605"/>
                  <a:gd name="connsiteX2" fmla="*/ 2614411 w 2614411"/>
                  <a:gd name="connsiteY2" fmla="*/ 355034 h 410605"/>
                  <a:gd name="connsiteX3" fmla="*/ 1304614 w 2614411"/>
                  <a:gd name="connsiteY3" fmla="*/ 354174 h 410605"/>
                  <a:gd name="connsiteX4" fmla="*/ 0 w 2614411"/>
                  <a:gd name="connsiteY4" fmla="*/ 410605 h 410605"/>
                  <a:gd name="connsiteX0" fmla="*/ 0 w 2614411"/>
                  <a:gd name="connsiteY0" fmla="*/ 410605 h 410605"/>
                  <a:gd name="connsiteX1" fmla="*/ 1318705 w 2614411"/>
                  <a:gd name="connsiteY1" fmla="*/ 0 h 410605"/>
                  <a:gd name="connsiteX2" fmla="*/ 2614411 w 2614411"/>
                  <a:gd name="connsiteY2" fmla="*/ 355034 h 410605"/>
                  <a:gd name="connsiteX3" fmla="*/ 1304614 w 2614411"/>
                  <a:gd name="connsiteY3" fmla="*/ 354174 h 410605"/>
                  <a:gd name="connsiteX4" fmla="*/ 0 w 2614411"/>
                  <a:gd name="connsiteY4" fmla="*/ 410605 h 410605"/>
                  <a:gd name="connsiteX0" fmla="*/ 0 w 2614411"/>
                  <a:gd name="connsiteY0" fmla="*/ 421381 h 421381"/>
                  <a:gd name="connsiteX1" fmla="*/ 1307306 w 2614411"/>
                  <a:gd name="connsiteY1" fmla="*/ 0 h 421381"/>
                  <a:gd name="connsiteX2" fmla="*/ 2614411 w 2614411"/>
                  <a:gd name="connsiteY2" fmla="*/ 365810 h 421381"/>
                  <a:gd name="connsiteX3" fmla="*/ 1304614 w 2614411"/>
                  <a:gd name="connsiteY3" fmla="*/ 364950 h 421381"/>
                  <a:gd name="connsiteX4" fmla="*/ 0 w 2614411"/>
                  <a:gd name="connsiteY4" fmla="*/ 421381 h 421381"/>
                  <a:gd name="connsiteX0" fmla="*/ 0 w 2614411"/>
                  <a:gd name="connsiteY0" fmla="*/ 421381 h 421381"/>
                  <a:gd name="connsiteX1" fmla="*/ 1307306 w 2614411"/>
                  <a:gd name="connsiteY1" fmla="*/ 0 h 421381"/>
                  <a:gd name="connsiteX2" fmla="*/ 2614411 w 2614411"/>
                  <a:gd name="connsiteY2" fmla="*/ 365810 h 421381"/>
                  <a:gd name="connsiteX3" fmla="*/ 1304614 w 2614411"/>
                  <a:gd name="connsiteY3" fmla="*/ 294909 h 421381"/>
                  <a:gd name="connsiteX4" fmla="*/ 0 w 2614411"/>
                  <a:gd name="connsiteY4" fmla="*/ 421381 h 421381"/>
                  <a:gd name="connsiteX0" fmla="*/ 0 w 2614411"/>
                  <a:gd name="connsiteY0" fmla="*/ 421381 h 494256"/>
                  <a:gd name="connsiteX1" fmla="*/ 1307306 w 2614411"/>
                  <a:gd name="connsiteY1" fmla="*/ 0 h 494256"/>
                  <a:gd name="connsiteX2" fmla="*/ 2614411 w 2614411"/>
                  <a:gd name="connsiteY2" fmla="*/ 365810 h 494256"/>
                  <a:gd name="connsiteX3" fmla="*/ 1316013 w 2614411"/>
                  <a:gd name="connsiteY3" fmla="*/ 494256 h 494256"/>
                  <a:gd name="connsiteX4" fmla="*/ 0 w 2614411"/>
                  <a:gd name="connsiteY4" fmla="*/ 421381 h 494256"/>
                  <a:gd name="connsiteX0" fmla="*/ 0 w 2614411"/>
                  <a:gd name="connsiteY0" fmla="*/ 421381 h 421381"/>
                  <a:gd name="connsiteX1" fmla="*/ 1307306 w 2614411"/>
                  <a:gd name="connsiteY1" fmla="*/ 0 h 421381"/>
                  <a:gd name="connsiteX2" fmla="*/ 2614411 w 2614411"/>
                  <a:gd name="connsiteY2" fmla="*/ 365810 h 421381"/>
                  <a:gd name="connsiteX3" fmla="*/ 1312213 w 2614411"/>
                  <a:gd name="connsiteY3" fmla="*/ 413439 h 421381"/>
                  <a:gd name="connsiteX4" fmla="*/ 0 w 2614411"/>
                  <a:gd name="connsiteY4" fmla="*/ 421381 h 421381"/>
                  <a:gd name="connsiteX0" fmla="*/ 0 w 2600361"/>
                  <a:gd name="connsiteY0" fmla="*/ 365488 h 413439"/>
                  <a:gd name="connsiteX1" fmla="*/ 1293256 w 2600361"/>
                  <a:gd name="connsiteY1" fmla="*/ 0 h 413439"/>
                  <a:gd name="connsiteX2" fmla="*/ 2600361 w 2600361"/>
                  <a:gd name="connsiteY2" fmla="*/ 365810 h 413439"/>
                  <a:gd name="connsiteX3" fmla="*/ 1298163 w 2600361"/>
                  <a:gd name="connsiteY3" fmla="*/ 413439 h 413439"/>
                  <a:gd name="connsiteX4" fmla="*/ 0 w 2600361"/>
                  <a:gd name="connsiteY4" fmla="*/ 365488 h 413439"/>
                  <a:gd name="connsiteX0" fmla="*/ 0 w 2589121"/>
                  <a:gd name="connsiteY0" fmla="*/ 365488 h 413439"/>
                  <a:gd name="connsiteX1" fmla="*/ 1293256 w 2589121"/>
                  <a:gd name="connsiteY1" fmla="*/ 0 h 413439"/>
                  <a:gd name="connsiteX2" fmla="*/ 2589121 w 2589121"/>
                  <a:gd name="connsiteY2" fmla="*/ 357825 h 413439"/>
                  <a:gd name="connsiteX3" fmla="*/ 1298163 w 2589121"/>
                  <a:gd name="connsiteY3" fmla="*/ 413439 h 413439"/>
                  <a:gd name="connsiteX4" fmla="*/ 0 w 2589121"/>
                  <a:gd name="connsiteY4" fmla="*/ 365488 h 413439"/>
                  <a:gd name="connsiteX0" fmla="*/ 0 w 2589121"/>
                  <a:gd name="connsiteY0" fmla="*/ 365488 h 369523"/>
                  <a:gd name="connsiteX1" fmla="*/ 1293256 w 2589121"/>
                  <a:gd name="connsiteY1" fmla="*/ 0 h 369523"/>
                  <a:gd name="connsiteX2" fmla="*/ 2589121 w 2589121"/>
                  <a:gd name="connsiteY2" fmla="*/ 357825 h 369523"/>
                  <a:gd name="connsiteX3" fmla="*/ 1303783 w 2589121"/>
                  <a:gd name="connsiteY3" fmla="*/ 369523 h 369523"/>
                  <a:gd name="connsiteX4" fmla="*/ 0 w 2589121"/>
                  <a:gd name="connsiteY4" fmla="*/ 365488 h 369523"/>
                  <a:gd name="connsiteX0" fmla="*/ 0 w 2594741"/>
                  <a:gd name="connsiteY0" fmla="*/ 365488 h 369802"/>
                  <a:gd name="connsiteX1" fmla="*/ 1293256 w 2594741"/>
                  <a:gd name="connsiteY1" fmla="*/ 0 h 369802"/>
                  <a:gd name="connsiteX2" fmla="*/ 2594741 w 2594741"/>
                  <a:gd name="connsiteY2" fmla="*/ 369802 h 369802"/>
                  <a:gd name="connsiteX3" fmla="*/ 1303783 w 2594741"/>
                  <a:gd name="connsiteY3" fmla="*/ 369523 h 369802"/>
                  <a:gd name="connsiteX4" fmla="*/ 0 w 2594741"/>
                  <a:gd name="connsiteY4" fmla="*/ 365488 h 369802"/>
                  <a:gd name="connsiteX0" fmla="*/ 0 w 2605981"/>
                  <a:gd name="connsiteY0" fmla="*/ 373472 h 373472"/>
                  <a:gd name="connsiteX1" fmla="*/ 1304496 w 2605981"/>
                  <a:gd name="connsiteY1" fmla="*/ 0 h 373472"/>
                  <a:gd name="connsiteX2" fmla="*/ 2605981 w 2605981"/>
                  <a:gd name="connsiteY2" fmla="*/ 369802 h 373472"/>
                  <a:gd name="connsiteX3" fmla="*/ 1315023 w 2605981"/>
                  <a:gd name="connsiteY3" fmla="*/ 369523 h 373472"/>
                  <a:gd name="connsiteX4" fmla="*/ 0 w 2605981"/>
                  <a:gd name="connsiteY4" fmla="*/ 373472 h 373472"/>
                  <a:gd name="connsiteX0" fmla="*/ 0 w 2605981"/>
                  <a:gd name="connsiteY0" fmla="*/ 427368 h 427368"/>
                  <a:gd name="connsiteX1" fmla="*/ 1304496 w 2605981"/>
                  <a:gd name="connsiteY1" fmla="*/ 0 h 427368"/>
                  <a:gd name="connsiteX2" fmla="*/ 2605981 w 2605981"/>
                  <a:gd name="connsiteY2" fmla="*/ 369802 h 427368"/>
                  <a:gd name="connsiteX3" fmla="*/ 1315023 w 2605981"/>
                  <a:gd name="connsiteY3" fmla="*/ 369523 h 427368"/>
                  <a:gd name="connsiteX4" fmla="*/ 0 w 2605981"/>
                  <a:gd name="connsiteY4" fmla="*/ 427368 h 427368"/>
                  <a:gd name="connsiteX0" fmla="*/ 0 w 2603873"/>
                  <a:gd name="connsiteY0" fmla="*/ 427368 h 427368"/>
                  <a:gd name="connsiteX1" fmla="*/ 1304496 w 2603873"/>
                  <a:gd name="connsiteY1" fmla="*/ 0 h 427368"/>
                  <a:gd name="connsiteX2" fmla="*/ 2603873 w 2603873"/>
                  <a:gd name="connsiteY2" fmla="*/ 384772 h 427368"/>
                  <a:gd name="connsiteX3" fmla="*/ 1315023 w 2603873"/>
                  <a:gd name="connsiteY3" fmla="*/ 369523 h 427368"/>
                  <a:gd name="connsiteX4" fmla="*/ 0 w 2603873"/>
                  <a:gd name="connsiteY4" fmla="*/ 427368 h 427368"/>
                  <a:gd name="connsiteX0" fmla="*/ 0 w 2603873"/>
                  <a:gd name="connsiteY0" fmla="*/ 427368 h 427368"/>
                  <a:gd name="connsiteX1" fmla="*/ 1304496 w 2603873"/>
                  <a:gd name="connsiteY1" fmla="*/ 0 h 427368"/>
                  <a:gd name="connsiteX2" fmla="*/ 2603873 w 2603873"/>
                  <a:gd name="connsiteY2" fmla="*/ 384772 h 427368"/>
                  <a:gd name="connsiteX3" fmla="*/ 1308701 w 2603873"/>
                  <a:gd name="connsiteY3" fmla="*/ 372517 h 427368"/>
                  <a:gd name="connsiteX4" fmla="*/ 0 w 2603873"/>
                  <a:gd name="connsiteY4" fmla="*/ 427368 h 427368"/>
                  <a:gd name="connsiteX0" fmla="*/ 0 w 2603873"/>
                  <a:gd name="connsiteY0" fmla="*/ 415133 h 415133"/>
                  <a:gd name="connsiteX1" fmla="*/ 1302388 w 2603873"/>
                  <a:gd name="connsiteY1" fmla="*/ 0 h 415133"/>
                  <a:gd name="connsiteX2" fmla="*/ 2603873 w 2603873"/>
                  <a:gd name="connsiteY2" fmla="*/ 372537 h 415133"/>
                  <a:gd name="connsiteX3" fmla="*/ 1308701 w 2603873"/>
                  <a:gd name="connsiteY3" fmla="*/ 360282 h 415133"/>
                  <a:gd name="connsiteX4" fmla="*/ 0 w 2603873"/>
                  <a:gd name="connsiteY4" fmla="*/ 415133 h 415133"/>
                  <a:gd name="connsiteX0" fmla="*/ 0 w 2603873"/>
                  <a:gd name="connsiteY0" fmla="*/ 415133 h 415133"/>
                  <a:gd name="connsiteX1" fmla="*/ 1302388 w 2603873"/>
                  <a:gd name="connsiteY1" fmla="*/ 0 h 415133"/>
                  <a:gd name="connsiteX2" fmla="*/ 2603873 w 2603873"/>
                  <a:gd name="connsiteY2" fmla="*/ 372537 h 415133"/>
                  <a:gd name="connsiteX3" fmla="*/ 1308701 w 2603873"/>
                  <a:gd name="connsiteY3" fmla="*/ 360282 h 415133"/>
                  <a:gd name="connsiteX4" fmla="*/ 15555 w 2603873"/>
                  <a:gd name="connsiteY4" fmla="*/ 413913 h 415133"/>
                  <a:gd name="connsiteX5" fmla="*/ 0 w 2603873"/>
                  <a:gd name="connsiteY5" fmla="*/ 415133 h 415133"/>
                  <a:gd name="connsiteX0" fmla="*/ 0 w 2593336"/>
                  <a:gd name="connsiteY0" fmla="*/ 415133 h 415133"/>
                  <a:gd name="connsiteX1" fmla="*/ 1291851 w 2593336"/>
                  <a:gd name="connsiteY1" fmla="*/ 0 h 415133"/>
                  <a:gd name="connsiteX2" fmla="*/ 2593336 w 2593336"/>
                  <a:gd name="connsiteY2" fmla="*/ 372537 h 415133"/>
                  <a:gd name="connsiteX3" fmla="*/ 1298164 w 2593336"/>
                  <a:gd name="connsiteY3" fmla="*/ 360282 h 415133"/>
                  <a:gd name="connsiteX4" fmla="*/ 5018 w 2593336"/>
                  <a:gd name="connsiteY4" fmla="*/ 413913 h 415133"/>
                  <a:gd name="connsiteX5" fmla="*/ 0 w 2593336"/>
                  <a:gd name="connsiteY5" fmla="*/ 415133 h 415133"/>
                  <a:gd name="connsiteX0" fmla="*/ 0 w 2588318"/>
                  <a:gd name="connsiteY0" fmla="*/ 413913 h 413913"/>
                  <a:gd name="connsiteX1" fmla="*/ 1286833 w 2588318"/>
                  <a:gd name="connsiteY1" fmla="*/ 0 h 413913"/>
                  <a:gd name="connsiteX2" fmla="*/ 2588318 w 2588318"/>
                  <a:gd name="connsiteY2" fmla="*/ 372537 h 413913"/>
                  <a:gd name="connsiteX3" fmla="*/ 1293146 w 2588318"/>
                  <a:gd name="connsiteY3" fmla="*/ 360282 h 413913"/>
                  <a:gd name="connsiteX4" fmla="*/ 0 w 2588318"/>
                  <a:gd name="connsiteY4" fmla="*/ 413913 h 413913"/>
                  <a:gd name="connsiteX0" fmla="*/ 0 w 2586211"/>
                  <a:gd name="connsiteY0" fmla="*/ 475089 h 475089"/>
                  <a:gd name="connsiteX1" fmla="*/ 1284726 w 2586211"/>
                  <a:gd name="connsiteY1" fmla="*/ 0 h 475089"/>
                  <a:gd name="connsiteX2" fmla="*/ 2586211 w 2586211"/>
                  <a:gd name="connsiteY2" fmla="*/ 372537 h 475089"/>
                  <a:gd name="connsiteX3" fmla="*/ 1291039 w 2586211"/>
                  <a:gd name="connsiteY3" fmla="*/ 360282 h 475089"/>
                  <a:gd name="connsiteX4" fmla="*/ 0 w 2586211"/>
                  <a:gd name="connsiteY4" fmla="*/ 475089 h 475089"/>
                  <a:gd name="connsiteX0" fmla="*/ 0 w 2594641"/>
                  <a:gd name="connsiteY0" fmla="*/ 413913 h 413913"/>
                  <a:gd name="connsiteX1" fmla="*/ 1293156 w 2594641"/>
                  <a:gd name="connsiteY1" fmla="*/ 0 h 413913"/>
                  <a:gd name="connsiteX2" fmla="*/ 2594641 w 2594641"/>
                  <a:gd name="connsiteY2" fmla="*/ 372537 h 413913"/>
                  <a:gd name="connsiteX3" fmla="*/ 1299469 w 2594641"/>
                  <a:gd name="connsiteY3" fmla="*/ 360282 h 413913"/>
                  <a:gd name="connsiteX4" fmla="*/ 0 w 2594641"/>
                  <a:gd name="connsiteY4" fmla="*/ 413913 h 413913"/>
                  <a:gd name="connsiteX0" fmla="*/ 0 w 2598856"/>
                  <a:gd name="connsiteY0" fmla="*/ 410855 h 410855"/>
                  <a:gd name="connsiteX1" fmla="*/ 1297371 w 2598856"/>
                  <a:gd name="connsiteY1" fmla="*/ 0 h 410855"/>
                  <a:gd name="connsiteX2" fmla="*/ 2598856 w 2598856"/>
                  <a:gd name="connsiteY2" fmla="*/ 372537 h 410855"/>
                  <a:gd name="connsiteX3" fmla="*/ 1303684 w 2598856"/>
                  <a:gd name="connsiteY3" fmla="*/ 360282 h 410855"/>
                  <a:gd name="connsiteX4" fmla="*/ 0 w 2598856"/>
                  <a:gd name="connsiteY4" fmla="*/ 410855 h 410855"/>
                  <a:gd name="connsiteX0" fmla="*/ 0 w 2603071"/>
                  <a:gd name="connsiteY0" fmla="*/ 416973 h 416973"/>
                  <a:gd name="connsiteX1" fmla="*/ 1301586 w 2603071"/>
                  <a:gd name="connsiteY1" fmla="*/ 0 h 416973"/>
                  <a:gd name="connsiteX2" fmla="*/ 2603071 w 2603071"/>
                  <a:gd name="connsiteY2" fmla="*/ 372537 h 416973"/>
                  <a:gd name="connsiteX3" fmla="*/ 1307899 w 2603071"/>
                  <a:gd name="connsiteY3" fmla="*/ 360282 h 416973"/>
                  <a:gd name="connsiteX4" fmla="*/ 0 w 2603071"/>
                  <a:gd name="connsiteY4" fmla="*/ 416973 h 416973"/>
                  <a:gd name="connsiteX0" fmla="*/ 0 w 2598855"/>
                  <a:gd name="connsiteY0" fmla="*/ 413915 h 413915"/>
                  <a:gd name="connsiteX1" fmla="*/ 1297370 w 2598855"/>
                  <a:gd name="connsiteY1" fmla="*/ 0 h 413915"/>
                  <a:gd name="connsiteX2" fmla="*/ 2598855 w 2598855"/>
                  <a:gd name="connsiteY2" fmla="*/ 372537 h 413915"/>
                  <a:gd name="connsiteX3" fmla="*/ 1303683 w 2598855"/>
                  <a:gd name="connsiteY3" fmla="*/ 360282 h 413915"/>
                  <a:gd name="connsiteX4" fmla="*/ 0 w 2598855"/>
                  <a:gd name="connsiteY4" fmla="*/ 413915 h 413915"/>
                  <a:gd name="connsiteX0" fmla="*/ 0 w 2600962"/>
                  <a:gd name="connsiteY0" fmla="*/ 413915 h 413915"/>
                  <a:gd name="connsiteX1" fmla="*/ 1299477 w 2600962"/>
                  <a:gd name="connsiteY1" fmla="*/ 0 h 413915"/>
                  <a:gd name="connsiteX2" fmla="*/ 2600962 w 2600962"/>
                  <a:gd name="connsiteY2" fmla="*/ 372537 h 413915"/>
                  <a:gd name="connsiteX3" fmla="*/ 1305790 w 2600962"/>
                  <a:gd name="connsiteY3" fmla="*/ 360282 h 413915"/>
                  <a:gd name="connsiteX4" fmla="*/ 0 w 2600962"/>
                  <a:gd name="connsiteY4" fmla="*/ 413915 h 413915"/>
                  <a:gd name="connsiteX0" fmla="*/ 0 w 2600962"/>
                  <a:gd name="connsiteY0" fmla="*/ 429210 h 429210"/>
                  <a:gd name="connsiteX1" fmla="*/ 1303692 w 2600962"/>
                  <a:gd name="connsiteY1" fmla="*/ 0 h 429210"/>
                  <a:gd name="connsiteX2" fmla="*/ 2600962 w 2600962"/>
                  <a:gd name="connsiteY2" fmla="*/ 387832 h 429210"/>
                  <a:gd name="connsiteX3" fmla="*/ 1305790 w 2600962"/>
                  <a:gd name="connsiteY3" fmla="*/ 375577 h 429210"/>
                  <a:gd name="connsiteX4" fmla="*/ 0 w 2600962"/>
                  <a:gd name="connsiteY4" fmla="*/ 429210 h 429210"/>
                  <a:gd name="connsiteX0" fmla="*/ 0 w 2600962"/>
                  <a:gd name="connsiteY0" fmla="*/ 432269 h 432269"/>
                  <a:gd name="connsiteX1" fmla="*/ 1303692 w 2600962"/>
                  <a:gd name="connsiteY1" fmla="*/ 0 h 432269"/>
                  <a:gd name="connsiteX2" fmla="*/ 2600962 w 2600962"/>
                  <a:gd name="connsiteY2" fmla="*/ 387832 h 432269"/>
                  <a:gd name="connsiteX3" fmla="*/ 1305790 w 2600962"/>
                  <a:gd name="connsiteY3" fmla="*/ 375577 h 432269"/>
                  <a:gd name="connsiteX4" fmla="*/ 0 w 2600962"/>
                  <a:gd name="connsiteY4" fmla="*/ 432269 h 432269"/>
                  <a:gd name="connsiteX0" fmla="*/ 0 w 2600962"/>
                  <a:gd name="connsiteY0" fmla="*/ 435328 h 435328"/>
                  <a:gd name="connsiteX1" fmla="*/ 1303692 w 2600962"/>
                  <a:gd name="connsiteY1" fmla="*/ 0 h 435328"/>
                  <a:gd name="connsiteX2" fmla="*/ 2600962 w 2600962"/>
                  <a:gd name="connsiteY2" fmla="*/ 387832 h 435328"/>
                  <a:gd name="connsiteX3" fmla="*/ 1305790 w 2600962"/>
                  <a:gd name="connsiteY3" fmla="*/ 375577 h 435328"/>
                  <a:gd name="connsiteX4" fmla="*/ 0 w 2600962"/>
                  <a:gd name="connsiteY4" fmla="*/ 435328 h 435328"/>
                  <a:gd name="connsiteX0" fmla="*/ 0 w 2600962"/>
                  <a:gd name="connsiteY0" fmla="*/ 423093 h 423093"/>
                  <a:gd name="connsiteX1" fmla="*/ 1295262 w 2600962"/>
                  <a:gd name="connsiteY1" fmla="*/ 0 h 423093"/>
                  <a:gd name="connsiteX2" fmla="*/ 2600962 w 2600962"/>
                  <a:gd name="connsiteY2" fmla="*/ 375597 h 423093"/>
                  <a:gd name="connsiteX3" fmla="*/ 1305790 w 2600962"/>
                  <a:gd name="connsiteY3" fmla="*/ 363342 h 423093"/>
                  <a:gd name="connsiteX4" fmla="*/ 0 w 2600962"/>
                  <a:gd name="connsiteY4" fmla="*/ 423093 h 423093"/>
                  <a:gd name="connsiteX0" fmla="*/ 0 w 2600962"/>
                  <a:gd name="connsiteY0" fmla="*/ 423093 h 423093"/>
                  <a:gd name="connsiteX1" fmla="*/ 1295262 w 2600962"/>
                  <a:gd name="connsiteY1" fmla="*/ 0 h 423093"/>
                  <a:gd name="connsiteX2" fmla="*/ 2600962 w 2600962"/>
                  <a:gd name="connsiteY2" fmla="*/ 375597 h 423093"/>
                  <a:gd name="connsiteX3" fmla="*/ 1305790 w 2600962"/>
                  <a:gd name="connsiteY3" fmla="*/ 363342 h 423093"/>
                  <a:gd name="connsiteX4" fmla="*/ 0 w 2600962"/>
                  <a:gd name="connsiteY4" fmla="*/ 423093 h 423093"/>
                  <a:gd name="connsiteX0" fmla="*/ 0 w 2603069"/>
                  <a:gd name="connsiteY0" fmla="*/ 420034 h 420034"/>
                  <a:gd name="connsiteX1" fmla="*/ 1297369 w 2603069"/>
                  <a:gd name="connsiteY1" fmla="*/ 0 h 420034"/>
                  <a:gd name="connsiteX2" fmla="*/ 2603069 w 2603069"/>
                  <a:gd name="connsiteY2" fmla="*/ 375597 h 420034"/>
                  <a:gd name="connsiteX3" fmla="*/ 1307897 w 2603069"/>
                  <a:gd name="connsiteY3" fmla="*/ 363342 h 420034"/>
                  <a:gd name="connsiteX4" fmla="*/ 0 w 2603069"/>
                  <a:gd name="connsiteY4" fmla="*/ 420034 h 420034"/>
                  <a:gd name="connsiteX0" fmla="*/ 0 w 2598854"/>
                  <a:gd name="connsiteY0" fmla="*/ 420034 h 420034"/>
                  <a:gd name="connsiteX1" fmla="*/ 1293154 w 2598854"/>
                  <a:gd name="connsiteY1" fmla="*/ 0 h 420034"/>
                  <a:gd name="connsiteX2" fmla="*/ 2598854 w 2598854"/>
                  <a:gd name="connsiteY2" fmla="*/ 375597 h 420034"/>
                  <a:gd name="connsiteX3" fmla="*/ 1303682 w 2598854"/>
                  <a:gd name="connsiteY3" fmla="*/ 363342 h 420034"/>
                  <a:gd name="connsiteX4" fmla="*/ 0 w 2598854"/>
                  <a:gd name="connsiteY4" fmla="*/ 420034 h 420034"/>
                  <a:gd name="connsiteX0" fmla="*/ 0 w 2596747"/>
                  <a:gd name="connsiteY0" fmla="*/ 420034 h 420034"/>
                  <a:gd name="connsiteX1" fmla="*/ 1293154 w 2596747"/>
                  <a:gd name="connsiteY1" fmla="*/ 0 h 420034"/>
                  <a:gd name="connsiteX2" fmla="*/ 2596747 w 2596747"/>
                  <a:gd name="connsiteY2" fmla="*/ 372538 h 420034"/>
                  <a:gd name="connsiteX3" fmla="*/ 1303682 w 2596747"/>
                  <a:gd name="connsiteY3" fmla="*/ 363342 h 420034"/>
                  <a:gd name="connsiteX4" fmla="*/ 0 w 2596747"/>
                  <a:gd name="connsiteY4" fmla="*/ 420034 h 420034"/>
                  <a:gd name="connsiteX0" fmla="*/ 0 w 2596747"/>
                  <a:gd name="connsiteY0" fmla="*/ 420034 h 420034"/>
                  <a:gd name="connsiteX1" fmla="*/ 1293154 w 2596747"/>
                  <a:gd name="connsiteY1" fmla="*/ 0 h 420034"/>
                  <a:gd name="connsiteX2" fmla="*/ 2596747 w 2596747"/>
                  <a:gd name="connsiteY2" fmla="*/ 378655 h 420034"/>
                  <a:gd name="connsiteX3" fmla="*/ 1303682 w 2596747"/>
                  <a:gd name="connsiteY3" fmla="*/ 363342 h 420034"/>
                  <a:gd name="connsiteX4" fmla="*/ 0 w 2596747"/>
                  <a:gd name="connsiteY4" fmla="*/ 420034 h 420034"/>
                  <a:gd name="connsiteX0" fmla="*/ 0 w 2598854"/>
                  <a:gd name="connsiteY0" fmla="*/ 420034 h 420034"/>
                  <a:gd name="connsiteX1" fmla="*/ 1293154 w 2598854"/>
                  <a:gd name="connsiteY1" fmla="*/ 0 h 420034"/>
                  <a:gd name="connsiteX2" fmla="*/ 2598854 w 2598854"/>
                  <a:gd name="connsiteY2" fmla="*/ 375595 h 420034"/>
                  <a:gd name="connsiteX3" fmla="*/ 1303682 w 2598854"/>
                  <a:gd name="connsiteY3" fmla="*/ 363342 h 420034"/>
                  <a:gd name="connsiteX4" fmla="*/ 0 w 2598854"/>
                  <a:gd name="connsiteY4" fmla="*/ 420034 h 420034"/>
                  <a:gd name="connsiteX0" fmla="*/ 0 w 2596747"/>
                  <a:gd name="connsiteY0" fmla="*/ 416975 h 416975"/>
                  <a:gd name="connsiteX1" fmla="*/ 1291047 w 2596747"/>
                  <a:gd name="connsiteY1" fmla="*/ 0 h 416975"/>
                  <a:gd name="connsiteX2" fmla="*/ 2596747 w 2596747"/>
                  <a:gd name="connsiteY2" fmla="*/ 375595 h 416975"/>
                  <a:gd name="connsiteX3" fmla="*/ 1301575 w 2596747"/>
                  <a:gd name="connsiteY3" fmla="*/ 363342 h 416975"/>
                  <a:gd name="connsiteX4" fmla="*/ 0 w 2596747"/>
                  <a:gd name="connsiteY4" fmla="*/ 416975 h 416975"/>
                  <a:gd name="connsiteX0" fmla="*/ 0 w 2594640"/>
                  <a:gd name="connsiteY0" fmla="*/ 420034 h 420034"/>
                  <a:gd name="connsiteX1" fmla="*/ 1288940 w 2594640"/>
                  <a:gd name="connsiteY1" fmla="*/ 0 h 420034"/>
                  <a:gd name="connsiteX2" fmla="*/ 2594640 w 2594640"/>
                  <a:gd name="connsiteY2" fmla="*/ 375595 h 420034"/>
                  <a:gd name="connsiteX3" fmla="*/ 1299468 w 2594640"/>
                  <a:gd name="connsiteY3" fmla="*/ 363342 h 420034"/>
                  <a:gd name="connsiteX4" fmla="*/ 0 w 2594640"/>
                  <a:gd name="connsiteY4" fmla="*/ 420034 h 420034"/>
                  <a:gd name="connsiteX0" fmla="*/ 0 w 2594640"/>
                  <a:gd name="connsiteY0" fmla="*/ 447563 h 447563"/>
                  <a:gd name="connsiteX1" fmla="*/ 1288940 w 2594640"/>
                  <a:gd name="connsiteY1" fmla="*/ 0 h 447563"/>
                  <a:gd name="connsiteX2" fmla="*/ 2594640 w 2594640"/>
                  <a:gd name="connsiteY2" fmla="*/ 403124 h 447563"/>
                  <a:gd name="connsiteX3" fmla="*/ 1299468 w 2594640"/>
                  <a:gd name="connsiteY3" fmla="*/ 390871 h 447563"/>
                  <a:gd name="connsiteX4" fmla="*/ 0 w 2594640"/>
                  <a:gd name="connsiteY4" fmla="*/ 447563 h 447563"/>
                  <a:gd name="connsiteX0" fmla="*/ 0 w 2594640"/>
                  <a:gd name="connsiteY0" fmla="*/ 447563 h 447563"/>
                  <a:gd name="connsiteX1" fmla="*/ 1288940 w 2594640"/>
                  <a:gd name="connsiteY1" fmla="*/ 0 h 447563"/>
                  <a:gd name="connsiteX2" fmla="*/ 2594640 w 2594640"/>
                  <a:gd name="connsiteY2" fmla="*/ 403124 h 447563"/>
                  <a:gd name="connsiteX3" fmla="*/ 1299468 w 2594640"/>
                  <a:gd name="connsiteY3" fmla="*/ 390871 h 447563"/>
                  <a:gd name="connsiteX4" fmla="*/ 0 w 2594640"/>
                  <a:gd name="connsiteY4" fmla="*/ 447563 h 447563"/>
                  <a:gd name="connsiteX0" fmla="*/ 0 w 2600963"/>
                  <a:gd name="connsiteY0" fmla="*/ 453681 h 453681"/>
                  <a:gd name="connsiteX1" fmla="*/ 1295263 w 2600963"/>
                  <a:gd name="connsiteY1" fmla="*/ 0 h 453681"/>
                  <a:gd name="connsiteX2" fmla="*/ 2600963 w 2600963"/>
                  <a:gd name="connsiteY2" fmla="*/ 403124 h 453681"/>
                  <a:gd name="connsiteX3" fmla="*/ 1305791 w 2600963"/>
                  <a:gd name="connsiteY3" fmla="*/ 390871 h 453681"/>
                  <a:gd name="connsiteX4" fmla="*/ 0 w 2600963"/>
                  <a:gd name="connsiteY4" fmla="*/ 453681 h 453681"/>
                  <a:gd name="connsiteX0" fmla="*/ 0 w 2603070"/>
                  <a:gd name="connsiteY0" fmla="*/ 444504 h 444504"/>
                  <a:gd name="connsiteX1" fmla="*/ 1297370 w 2603070"/>
                  <a:gd name="connsiteY1" fmla="*/ 0 h 444504"/>
                  <a:gd name="connsiteX2" fmla="*/ 2603070 w 2603070"/>
                  <a:gd name="connsiteY2" fmla="*/ 403124 h 444504"/>
                  <a:gd name="connsiteX3" fmla="*/ 1307898 w 2603070"/>
                  <a:gd name="connsiteY3" fmla="*/ 390871 h 444504"/>
                  <a:gd name="connsiteX4" fmla="*/ 0 w 2603070"/>
                  <a:gd name="connsiteY4" fmla="*/ 444504 h 444504"/>
                  <a:gd name="connsiteX0" fmla="*/ 0 w 2603070"/>
                  <a:gd name="connsiteY0" fmla="*/ 450622 h 450622"/>
                  <a:gd name="connsiteX1" fmla="*/ 1297370 w 2603070"/>
                  <a:gd name="connsiteY1" fmla="*/ 0 h 450622"/>
                  <a:gd name="connsiteX2" fmla="*/ 2603070 w 2603070"/>
                  <a:gd name="connsiteY2" fmla="*/ 403124 h 450622"/>
                  <a:gd name="connsiteX3" fmla="*/ 1307898 w 2603070"/>
                  <a:gd name="connsiteY3" fmla="*/ 390871 h 450622"/>
                  <a:gd name="connsiteX4" fmla="*/ 0 w 2603070"/>
                  <a:gd name="connsiteY4" fmla="*/ 450622 h 450622"/>
                  <a:gd name="connsiteX0" fmla="*/ 0 w 2598854"/>
                  <a:gd name="connsiteY0" fmla="*/ 447563 h 447563"/>
                  <a:gd name="connsiteX1" fmla="*/ 1293154 w 2598854"/>
                  <a:gd name="connsiteY1" fmla="*/ 0 h 447563"/>
                  <a:gd name="connsiteX2" fmla="*/ 2598854 w 2598854"/>
                  <a:gd name="connsiteY2" fmla="*/ 403124 h 447563"/>
                  <a:gd name="connsiteX3" fmla="*/ 1303682 w 2598854"/>
                  <a:gd name="connsiteY3" fmla="*/ 390871 h 447563"/>
                  <a:gd name="connsiteX4" fmla="*/ 0 w 2598854"/>
                  <a:gd name="connsiteY4" fmla="*/ 447563 h 447563"/>
                  <a:gd name="connsiteX0" fmla="*/ 0 w 2600961"/>
                  <a:gd name="connsiteY0" fmla="*/ 447563 h 447563"/>
                  <a:gd name="connsiteX1" fmla="*/ 1293154 w 2600961"/>
                  <a:gd name="connsiteY1" fmla="*/ 0 h 447563"/>
                  <a:gd name="connsiteX2" fmla="*/ 2600961 w 2600961"/>
                  <a:gd name="connsiteY2" fmla="*/ 409243 h 447563"/>
                  <a:gd name="connsiteX3" fmla="*/ 1303682 w 2600961"/>
                  <a:gd name="connsiteY3" fmla="*/ 390871 h 447563"/>
                  <a:gd name="connsiteX4" fmla="*/ 0 w 2600961"/>
                  <a:gd name="connsiteY4" fmla="*/ 447563 h 447563"/>
                  <a:gd name="connsiteX0" fmla="*/ 0 w 2603068"/>
                  <a:gd name="connsiteY0" fmla="*/ 447563 h 447563"/>
                  <a:gd name="connsiteX1" fmla="*/ 1293154 w 2603068"/>
                  <a:gd name="connsiteY1" fmla="*/ 0 h 447563"/>
                  <a:gd name="connsiteX2" fmla="*/ 2603068 w 2603068"/>
                  <a:gd name="connsiteY2" fmla="*/ 400066 h 447563"/>
                  <a:gd name="connsiteX3" fmla="*/ 1303682 w 2603068"/>
                  <a:gd name="connsiteY3" fmla="*/ 390871 h 447563"/>
                  <a:gd name="connsiteX4" fmla="*/ 0 w 2603068"/>
                  <a:gd name="connsiteY4" fmla="*/ 447563 h 447563"/>
                  <a:gd name="connsiteX0" fmla="*/ 0 w 2603068"/>
                  <a:gd name="connsiteY0" fmla="*/ 447563 h 447563"/>
                  <a:gd name="connsiteX1" fmla="*/ 1293154 w 2603068"/>
                  <a:gd name="connsiteY1" fmla="*/ 0 h 447563"/>
                  <a:gd name="connsiteX2" fmla="*/ 2603068 w 2603068"/>
                  <a:gd name="connsiteY2" fmla="*/ 403124 h 447563"/>
                  <a:gd name="connsiteX3" fmla="*/ 1303682 w 2603068"/>
                  <a:gd name="connsiteY3" fmla="*/ 390871 h 447563"/>
                  <a:gd name="connsiteX4" fmla="*/ 0 w 2603068"/>
                  <a:gd name="connsiteY4" fmla="*/ 447563 h 447563"/>
                  <a:gd name="connsiteX0" fmla="*/ 0 w 2603068"/>
                  <a:gd name="connsiteY0" fmla="*/ 447563 h 447563"/>
                  <a:gd name="connsiteX1" fmla="*/ 1293154 w 2603068"/>
                  <a:gd name="connsiteY1" fmla="*/ 0 h 447563"/>
                  <a:gd name="connsiteX2" fmla="*/ 2603068 w 2603068"/>
                  <a:gd name="connsiteY2" fmla="*/ 403124 h 447563"/>
                  <a:gd name="connsiteX3" fmla="*/ 1303682 w 2603068"/>
                  <a:gd name="connsiteY3" fmla="*/ 390871 h 447563"/>
                  <a:gd name="connsiteX4" fmla="*/ 0 w 2603068"/>
                  <a:gd name="connsiteY4" fmla="*/ 447563 h 447563"/>
                  <a:gd name="connsiteX0" fmla="*/ 0 w 2603068"/>
                  <a:gd name="connsiteY0" fmla="*/ 450621 h 450621"/>
                  <a:gd name="connsiteX1" fmla="*/ 1293154 w 2603068"/>
                  <a:gd name="connsiteY1" fmla="*/ 0 h 450621"/>
                  <a:gd name="connsiteX2" fmla="*/ 2603068 w 2603068"/>
                  <a:gd name="connsiteY2" fmla="*/ 403124 h 450621"/>
                  <a:gd name="connsiteX3" fmla="*/ 1303682 w 2603068"/>
                  <a:gd name="connsiteY3" fmla="*/ 390871 h 450621"/>
                  <a:gd name="connsiteX4" fmla="*/ 0 w 2603068"/>
                  <a:gd name="connsiteY4" fmla="*/ 450621 h 450621"/>
                  <a:gd name="connsiteX0" fmla="*/ 0 w 2611498"/>
                  <a:gd name="connsiteY0" fmla="*/ 462856 h 462856"/>
                  <a:gd name="connsiteX1" fmla="*/ 1301584 w 2611498"/>
                  <a:gd name="connsiteY1" fmla="*/ 0 h 462856"/>
                  <a:gd name="connsiteX2" fmla="*/ 2611498 w 2611498"/>
                  <a:gd name="connsiteY2" fmla="*/ 403124 h 462856"/>
                  <a:gd name="connsiteX3" fmla="*/ 1312112 w 2611498"/>
                  <a:gd name="connsiteY3" fmla="*/ 390871 h 462856"/>
                  <a:gd name="connsiteX4" fmla="*/ 0 w 2611498"/>
                  <a:gd name="connsiteY4" fmla="*/ 462856 h 462856"/>
                  <a:gd name="connsiteX0" fmla="*/ 0 w 2607283"/>
                  <a:gd name="connsiteY0" fmla="*/ 438385 h 438385"/>
                  <a:gd name="connsiteX1" fmla="*/ 1297369 w 2607283"/>
                  <a:gd name="connsiteY1" fmla="*/ 0 h 438385"/>
                  <a:gd name="connsiteX2" fmla="*/ 2607283 w 2607283"/>
                  <a:gd name="connsiteY2" fmla="*/ 403124 h 438385"/>
                  <a:gd name="connsiteX3" fmla="*/ 1307897 w 2607283"/>
                  <a:gd name="connsiteY3" fmla="*/ 390871 h 438385"/>
                  <a:gd name="connsiteX4" fmla="*/ 0 w 2607283"/>
                  <a:gd name="connsiteY4" fmla="*/ 438385 h 438385"/>
                  <a:gd name="connsiteX0" fmla="*/ 0 w 2607283"/>
                  <a:gd name="connsiteY0" fmla="*/ 450620 h 450620"/>
                  <a:gd name="connsiteX1" fmla="*/ 1297369 w 2607283"/>
                  <a:gd name="connsiteY1" fmla="*/ 0 h 450620"/>
                  <a:gd name="connsiteX2" fmla="*/ 2607283 w 2607283"/>
                  <a:gd name="connsiteY2" fmla="*/ 403124 h 450620"/>
                  <a:gd name="connsiteX3" fmla="*/ 1307897 w 2607283"/>
                  <a:gd name="connsiteY3" fmla="*/ 390871 h 450620"/>
                  <a:gd name="connsiteX4" fmla="*/ 0 w 2607283"/>
                  <a:gd name="connsiteY4" fmla="*/ 450620 h 450620"/>
                  <a:gd name="connsiteX0" fmla="*/ 0 w 2604473"/>
                  <a:gd name="connsiteY0" fmla="*/ 446542 h 446542"/>
                  <a:gd name="connsiteX1" fmla="*/ 1294559 w 2604473"/>
                  <a:gd name="connsiteY1" fmla="*/ 0 h 446542"/>
                  <a:gd name="connsiteX2" fmla="*/ 2604473 w 2604473"/>
                  <a:gd name="connsiteY2" fmla="*/ 403124 h 446542"/>
                  <a:gd name="connsiteX3" fmla="*/ 1305087 w 2604473"/>
                  <a:gd name="connsiteY3" fmla="*/ 390871 h 446542"/>
                  <a:gd name="connsiteX4" fmla="*/ 0 w 2604473"/>
                  <a:gd name="connsiteY4" fmla="*/ 446542 h 446542"/>
                  <a:gd name="connsiteX0" fmla="*/ 0 w 2607283"/>
                  <a:gd name="connsiteY0" fmla="*/ 446542 h 446542"/>
                  <a:gd name="connsiteX1" fmla="*/ 1297369 w 2607283"/>
                  <a:gd name="connsiteY1" fmla="*/ 0 h 446542"/>
                  <a:gd name="connsiteX2" fmla="*/ 2607283 w 2607283"/>
                  <a:gd name="connsiteY2" fmla="*/ 403124 h 446542"/>
                  <a:gd name="connsiteX3" fmla="*/ 1307897 w 2607283"/>
                  <a:gd name="connsiteY3" fmla="*/ 390871 h 446542"/>
                  <a:gd name="connsiteX4" fmla="*/ 0 w 2607283"/>
                  <a:gd name="connsiteY4" fmla="*/ 446542 h 446542"/>
                  <a:gd name="connsiteX0" fmla="*/ 0 w 2607283"/>
                  <a:gd name="connsiteY0" fmla="*/ 446542 h 572057"/>
                  <a:gd name="connsiteX1" fmla="*/ 1297369 w 2607283"/>
                  <a:gd name="connsiteY1" fmla="*/ 0 h 572057"/>
                  <a:gd name="connsiteX2" fmla="*/ 2607283 w 2607283"/>
                  <a:gd name="connsiteY2" fmla="*/ 403124 h 572057"/>
                  <a:gd name="connsiteX3" fmla="*/ 1307897 w 2607283"/>
                  <a:gd name="connsiteY3" fmla="*/ 572057 h 572057"/>
                  <a:gd name="connsiteX4" fmla="*/ 0 w 2607283"/>
                  <a:gd name="connsiteY4" fmla="*/ 446542 h 572057"/>
                  <a:gd name="connsiteX0" fmla="*/ 0 w 2607283"/>
                  <a:gd name="connsiteY0" fmla="*/ 446542 h 615790"/>
                  <a:gd name="connsiteX1" fmla="*/ 1297369 w 2607283"/>
                  <a:gd name="connsiteY1" fmla="*/ 0 h 615790"/>
                  <a:gd name="connsiteX2" fmla="*/ 2607283 w 2607283"/>
                  <a:gd name="connsiteY2" fmla="*/ 403124 h 615790"/>
                  <a:gd name="connsiteX3" fmla="*/ 1312202 w 2607283"/>
                  <a:gd name="connsiteY3" fmla="*/ 615790 h 615790"/>
                  <a:gd name="connsiteX4" fmla="*/ 0 w 2607283"/>
                  <a:gd name="connsiteY4" fmla="*/ 446542 h 615790"/>
                  <a:gd name="connsiteX0" fmla="*/ 0 w 2607283"/>
                  <a:gd name="connsiteY0" fmla="*/ 449600 h 615790"/>
                  <a:gd name="connsiteX1" fmla="*/ 1297369 w 2607283"/>
                  <a:gd name="connsiteY1" fmla="*/ 0 h 615790"/>
                  <a:gd name="connsiteX2" fmla="*/ 2607283 w 2607283"/>
                  <a:gd name="connsiteY2" fmla="*/ 403124 h 615790"/>
                  <a:gd name="connsiteX3" fmla="*/ 1312202 w 2607283"/>
                  <a:gd name="connsiteY3" fmla="*/ 615790 h 615790"/>
                  <a:gd name="connsiteX4" fmla="*/ 0 w 2607283"/>
                  <a:gd name="connsiteY4" fmla="*/ 449600 h 615790"/>
                  <a:gd name="connsiteX0" fmla="*/ 0 w 2603068"/>
                  <a:gd name="connsiteY0" fmla="*/ 449600 h 615790"/>
                  <a:gd name="connsiteX1" fmla="*/ 1297369 w 2603068"/>
                  <a:gd name="connsiteY1" fmla="*/ 0 h 615790"/>
                  <a:gd name="connsiteX2" fmla="*/ 2603068 w 2603068"/>
                  <a:gd name="connsiteY2" fmla="*/ 403124 h 615790"/>
                  <a:gd name="connsiteX3" fmla="*/ 1312202 w 2603068"/>
                  <a:gd name="connsiteY3" fmla="*/ 615790 h 615790"/>
                  <a:gd name="connsiteX4" fmla="*/ 0 w 2603068"/>
                  <a:gd name="connsiteY4" fmla="*/ 449600 h 615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03068" h="615790">
                    <a:moveTo>
                      <a:pt x="0" y="449600"/>
                    </a:moveTo>
                    <a:lnTo>
                      <a:pt x="1297369" y="0"/>
                    </a:lnTo>
                    <a:lnTo>
                      <a:pt x="2603068" y="403124"/>
                    </a:lnTo>
                    <a:lnTo>
                      <a:pt x="1312202" y="615790"/>
                    </a:lnTo>
                    <a:lnTo>
                      <a:pt x="0" y="44960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41" name="Rectangle 2"/>
              <p:cNvSpPr/>
              <p:nvPr/>
            </p:nvSpPr>
            <p:spPr>
              <a:xfrm>
                <a:off x="305409" y="668893"/>
                <a:ext cx="1467385" cy="1297406"/>
              </a:xfrm>
              <a:custGeom>
                <a:avLst/>
                <a:gdLst>
                  <a:gd name="connsiteX0" fmla="*/ 0 w 1328737"/>
                  <a:gd name="connsiteY0" fmla="*/ 0 h 1190626"/>
                  <a:gd name="connsiteX1" fmla="*/ 1328737 w 1328737"/>
                  <a:gd name="connsiteY1" fmla="*/ 0 h 1190626"/>
                  <a:gd name="connsiteX2" fmla="*/ 1328737 w 1328737"/>
                  <a:gd name="connsiteY2" fmla="*/ 1190626 h 1190626"/>
                  <a:gd name="connsiteX3" fmla="*/ 0 w 1328737"/>
                  <a:gd name="connsiteY3" fmla="*/ 1190626 h 1190626"/>
                  <a:gd name="connsiteX4" fmla="*/ 0 w 1328737"/>
                  <a:gd name="connsiteY4" fmla="*/ 0 h 1190626"/>
                  <a:gd name="connsiteX0" fmla="*/ 0 w 1328737"/>
                  <a:gd name="connsiteY0" fmla="*/ 0 h 1388270"/>
                  <a:gd name="connsiteX1" fmla="*/ 1328737 w 1328737"/>
                  <a:gd name="connsiteY1" fmla="*/ 0 h 1388270"/>
                  <a:gd name="connsiteX2" fmla="*/ 1328737 w 1328737"/>
                  <a:gd name="connsiteY2" fmla="*/ 1190626 h 1388270"/>
                  <a:gd name="connsiteX3" fmla="*/ 2381 w 1328737"/>
                  <a:gd name="connsiteY3" fmla="*/ 1388270 h 1388270"/>
                  <a:gd name="connsiteX4" fmla="*/ 0 w 1328737"/>
                  <a:gd name="connsiteY4" fmla="*/ 0 h 1388270"/>
                  <a:gd name="connsiteX0" fmla="*/ 28591 w 1326372"/>
                  <a:gd name="connsiteY0" fmla="*/ 461963 h 1388270"/>
                  <a:gd name="connsiteX1" fmla="*/ 1326372 w 1326372"/>
                  <a:gd name="connsiteY1" fmla="*/ 0 h 1388270"/>
                  <a:gd name="connsiteX2" fmla="*/ 1326372 w 1326372"/>
                  <a:gd name="connsiteY2" fmla="*/ 1190626 h 1388270"/>
                  <a:gd name="connsiteX3" fmla="*/ 16 w 1326372"/>
                  <a:gd name="connsiteY3" fmla="*/ 1388270 h 1388270"/>
                  <a:gd name="connsiteX4" fmla="*/ 28591 w 1326372"/>
                  <a:gd name="connsiteY4" fmla="*/ 461963 h 1388270"/>
                  <a:gd name="connsiteX0" fmla="*/ 0 w 1333500"/>
                  <a:gd name="connsiteY0" fmla="*/ 330994 h 1388270"/>
                  <a:gd name="connsiteX1" fmla="*/ 1333500 w 1333500"/>
                  <a:gd name="connsiteY1" fmla="*/ 0 h 1388270"/>
                  <a:gd name="connsiteX2" fmla="*/ 1333500 w 1333500"/>
                  <a:gd name="connsiteY2" fmla="*/ 1190626 h 1388270"/>
                  <a:gd name="connsiteX3" fmla="*/ 7144 w 1333500"/>
                  <a:gd name="connsiteY3" fmla="*/ 1388270 h 1388270"/>
                  <a:gd name="connsiteX4" fmla="*/ 0 w 1333500"/>
                  <a:gd name="connsiteY4" fmla="*/ 330994 h 1388270"/>
                  <a:gd name="connsiteX0" fmla="*/ 2487 w 1326462"/>
                  <a:gd name="connsiteY0" fmla="*/ 338138 h 1388270"/>
                  <a:gd name="connsiteX1" fmla="*/ 1326462 w 1326462"/>
                  <a:gd name="connsiteY1" fmla="*/ 0 h 1388270"/>
                  <a:gd name="connsiteX2" fmla="*/ 1326462 w 1326462"/>
                  <a:gd name="connsiteY2" fmla="*/ 1190626 h 1388270"/>
                  <a:gd name="connsiteX3" fmla="*/ 106 w 1326462"/>
                  <a:gd name="connsiteY3" fmla="*/ 1388270 h 1388270"/>
                  <a:gd name="connsiteX4" fmla="*/ 2487 w 1326462"/>
                  <a:gd name="connsiteY4" fmla="*/ 338138 h 1388270"/>
                  <a:gd name="connsiteX0" fmla="*/ 228 w 1326585"/>
                  <a:gd name="connsiteY0" fmla="*/ 338138 h 1388270"/>
                  <a:gd name="connsiteX1" fmla="*/ 1326585 w 1326585"/>
                  <a:gd name="connsiteY1" fmla="*/ 0 h 1388270"/>
                  <a:gd name="connsiteX2" fmla="*/ 1326585 w 1326585"/>
                  <a:gd name="connsiteY2" fmla="*/ 1190626 h 1388270"/>
                  <a:gd name="connsiteX3" fmla="*/ 229 w 1326585"/>
                  <a:gd name="connsiteY3" fmla="*/ 1388270 h 1388270"/>
                  <a:gd name="connsiteX4" fmla="*/ 228 w 1326585"/>
                  <a:gd name="connsiteY4" fmla="*/ 338138 h 1388270"/>
                  <a:gd name="connsiteX0" fmla="*/ 0 w 1328738"/>
                  <a:gd name="connsiteY0" fmla="*/ 340520 h 1388270"/>
                  <a:gd name="connsiteX1" fmla="*/ 1328738 w 1328738"/>
                  <a:gd name="connsiteY1" fmla="*/ 0 h 1388270"/>
                  <a:gd name="connsiteX2" fmla="*/ 1328738 w 1328738"/>
                  <a:gd name="connsiteY2" fmla="*/ 1190626 h 1388270"/>
                  <a:gd name="connsiteX3" fmla="*/ 2382 w 1328738"/>
                  <a:gd name="connsiteY3" fmla="*/ 1388270 h 1388270"/>
                  <a:gd name="connsiteX4" fmla="*/ 0 w 1328738"/>
                  <a:gd name="connsiteY4" fmla="*/ 340520 h 1388270"/>
                  <a:gd name="connsiteX0" fmla="*/ 229 w 1326586"/>
                  <a:gd name="connsiteY0" fmla="*/ 335758 h 1388270"/>
                  <a:gd name="connsiteX1" fmla="*/ 1326586 w 1326586"/>
                  <a:gd name="connsiteY1" fmla="*/ 0 h 1388270"/>
                  <a:gd name="connsiteX2" fmla="*/ 1326586 w 1326586"/>
                  <a:gd name="connsiteY2" fmla="*/ 1190626 h 1388270"/>
                  <a:gd name="connsiteX3" fmla="*/ 230 w 1326586"/>
                  <a:gd name="connsiteY3" fmla="*/ 1388270 h 1388270"/>
                  <a:gd name="connsiteX4" fmla="*/ 229 w 1326586"/>
                  <a:gd name="connsiteY4" fmla="*/ 335758 h 1388270"/>
                  <a:gd name="connsiteX0" fmla="*/ 0 w 1328738"/>
                  <a:gd name="connsiteY0" fmla="*/ 333376 h 1388270"/>
                  <a:gd name="connsiteX1" fmla="*/ 1328738 w 1328738"/>
                  <a:gd name="connsiteY1" fmla="*/ 0 h 1388270"/>
                  <a:gd name="connsiteX2" fmla="*/ 1328738 w 1328738"/>
                  <a:gd name="connsiteY2" fmla="*/ 1190626 h 1388270"/>
                  <a:gd name="connsiteX3" fmla="*/ 2382 w 1328738"/>
                  <a:gd name="connsiteY3" fmla="*/ 1388270 h 1388270"/>
                  <a:gd name="connsiteX4" fmla="*/ 0 w 1328738"/>
                  <a:gd name="connsiteY4" fmla="*/ 333376 h 1388270"/>
                  <a:gd name="connsiteX0" fmla="*/ 342 w 1326572"/>
                  <a:gd name="connsiteY0" fmla="*/ 292895 h 1388270"/>
                  <a:gd name="connsiteX1" fmla="*/ 1326572 w 1326572"/>
                  <a:gd name="connsiteY1" fmla="*/ 0 h 1388270"/>
                  <a:gd name="connsiteX2" fmla="*/ 1326572 w 1326572"/>
                  <a:gd name="connsiteY2" fmla="*/ 1190626 h 1388270"/>
                  <a:gd name="connsiteX3" fmla="*/ 216 w 1326572"/>
                  <a:gd name="connsiteY3" fmla="*/ 1388270 h 1388270"/>
                  <a:gd name="connsiteX4" fmla="*/ 342 w 1326572"/>
                  <a:gd name="connsiteY4" fmla="*/ 292895 h 1388270"/>
                  <a:gd name="connsiteX0" fmla="*/ 0 w 1326230"/>
                  <a:gd name="connsiteY0" fmla="*/ 292895 h 1354932"/>
                  <a:gd name="connsiteX1" fmla="*/ 1326230 w 1326230"/>
                  <a:gd name="connsiteY1" fmla="*/ 0 h 1354932"/>
                  <a:gd name="connsiteX2" fmla="*/ 1326230 w 1326230"/>
                  <a:gd name="connsiteY2" fmla="*/ 1190626 h 1354932"/>
                  <a:gd name="connsiteX3" fmla="*/ 2382 w 1326230"/>
                  <a:gd name="connsiteY3" fmla="*/ 1354932 h 1354932"/>
                  <a:gd name="connsiteX4" fmla="*/ 0 w 1326230"/>
                  <a:gd name="connsiteY4" fmla="*/ 292895 h 1354932"/>
                  <a:gd name="connsiteX0" fmla="*/ 0 w 1326230"/>
                  <a:gd name="connsiteY0" fmla="*/ 292895 h 1378745"/>
                  <a:gd name="connsiteX1" fmla="*/ 1326230 w 1326230"/>
                  <a:gd name="connsiteY1" fmla="*/ 0 h 1378745"/>
                  <a:gd name="connsiteX2" fmla="*/ 1326230 w 1326230"/>
                  <a:gd name="connsiteY2" fmla="*/ 1190626 h 1378745"/>
                  <a:gd name="connsiteX3" fmla="*/ 4891 w 1326230"/>
                  <a:gd name="connsiteY3" fmla="*/ 1378745 h 1378745"/>
                  <a:gd name="connsiteX4" fmla="*/ 0 w 1326230"/>
                  <a:gd name="connsiteY4" fmla="*/ 292895 h 1378745"/>
                  <a:gd name="connsiteX0" fmla="*/ 340 w 1326570"/>
                  <a:gd name="connsiteY0" fmla="*/ 292895 h 1378745"/>
                  <a:gd name="connsiteX1" fmla="*/ 1326570 w 1326570"/>
                  <a:gd name="connsiteY1" fmla="*/ 0 h 1378745"/>
                  <a:gd name="connsiteX2" fmla="*/ 1326570 w 1326570"/>
                  <a:gd name="connsiteY2" fmla="*/ 1190626 h 1378745"/>
                  <a:gd name="connsiteX3" fmla="*/ 215 w 1326570"/>
                  <a:gd name="connsiteY3" fmla="*/ 1378745 h 1378745"/>
                  <a:gd name="connsiteX4" fmla="*/ 340 w 1326570"/>
                  <a:gd name="connsiteY4" fmla="*/ 292895 h 1378745"/>
                  <a:gd name="connsiteX0" fmla="*/ 0 w 1326230"/>
                  <a:gd name="connsiteY0" fmla="*/ 292895 h 1376364"/>
                  <a:gd name="connsiteX1" fmla="*/ 1326230 w 1326230"/>
                  <a:gd name="connsiteY1" fmla="*/ 0 h 1376364"/>
                  <a:gd name="connsiteX2" fmla="*/ 1326230 w 1326230"/>
                  <a:gd name="connsiteY2" fmla="*/ 1190626 h 1376364"/>
                  <a:gd name="connsiteX3" fmla="*/ 2383 w 1326230"/>
                  <a:gd name="connsiteY3" fmla="*/ 1376364 h 1376364"/>
                  <a:gd name="connsiteX4" fmla="*/ 0 w 1326230"/>
                  <a:gd name="connsiteY4" fmla="*/ 292895 h 1376364"/>
                  <a:gd name="connsiteX0" fmla="*/ 272 w 1326502"/>
                  <a:gd name="connsiteY0" fmla="*/ 292895 h 1369220"/>
                  <a:gd name="connsiteX1" fmla="*/ 1326502 w 1326502"/>
                  <a:gd name="connsiteY1" fmla="*/ 0 h 1369220"/>
                  <a:gd name="connsiteX2" fmla="*/ 1326502 w 1326502"/>
                  <a:gd name="connsiteY2" fmla="*/ 1190626 h 1369220"/>
                  <a:gd name="connsiteX3" fmla="*/ 223 w 1326502"/>
                  <a:gd name="connsiteY3" fmla="*/ 1369220 h 1369220"/>
                  <a:gd name="connsiteX4" fmla="*/ 272 w 1326502"/>
                  <a:gd name="connsiteY4" fmla="*/ 292895 h 1369220"/>
                  <a:gd name="connsiteX0" fmla="*/ 272 w 1326502"/>
                  <a:gd name="connsiteY0" fmla="*/ 292895 h 1371601"/>
                  <a:gd name="connsiteX1" fmla="*/ 1326502 w 1326502"/>
                  <a:gd name="connsiteY1" fmla="*/ 0 h 1371601"/>
                  <a:gd name="connsiteX2" fmla="*/ 1326502 w 1326502"/>
                  <a:gd name="connsiteY2" fmla="*/ 1190626 h 1371601"/>
                  <a:gd name="connsiteX3" fmla="*/ 223 w 1326502"/>
                  <a:gd name="connsiteY3" fmla="*/ 1371601 h 1371601"/>
                  <a:gd name="connsiteX4" fmla="*/ 272 w 1326502"/>
                  <a:gd name="connsiteY4" fmla="*/ 292895 h 1371601"/>
                  <a:gd name="connsiteX0" fmla="*/ 272 w 1326502"/>
                  <a:gd name="connsiteY0" fmla="*/ 292895 h 1376364"/>
                  <a:gd name="connsiteX1" fmla="*/ 1326502 w 1326502"/>
                  <a:gd name="connsiteY1" fmla="*/ 0 h 1376364"/>
                  <a:gd name="connsiteX2" fmla="*/ 1326502 w 1326502"/>
                  <a:gd name="connsiteY2" fmla="*/ 1190626 h 1376364"/>
                  <a:gd name="connsiteX3" fmla="*/ 223 w 1326502"/>
                  <a:gd name="connsiteY3" fmla="*/ 1376364 h 1376364"/>
                  <a:gd name="connsiteX4" fmla="*/ 272 w 1326502"/>
                  <a:gd name="connsiteY4" fmla="*/ 292895 h 1376364"/>
                  <a:gd name="connsiteX0" fmla="*/ 272 w 1326502"/>
                  <a:gd name="connsiteY0" fmla="*/ 292895 h 1521074"/>
                  <a:gd name="connsiteX1" fmla="*/ 1326502 w 1326502"/>
                  <a:gd name="connsiteY1" fmla="*/ 0 h 1521074"/>
                  <a:gd name="connsiteX2" fmla="*/ 1326502 w 1326502"/>
                  <a:gd name="connsiteY2" fmla="*/ 1190626 h 1521074"/>
                  <a:gd name="connsiteX3" fmla="*/ 223 w 1326502"/>
                  <a:gd name="connsiteY3" fmla="*/ 1521074 h 1521074"/>
                  <a:gd name="connsiteX4" fmla="*/ 272 w 1326502"/>
                  <a:gd name="connsiteY4" fmla="*/ 292895 h 1521074"/>
                  <a:gd name="connsiteX0" fmla="*/ 272 w 1326502"/>
                  <a:gd name="connsiteY0" fmla="*/ 292895 h 1521074"/>
                  <a:gd name="connsiteX1" fmla="*/ 1326502 w 1326502"/>
                  <a:gd name="connsiteY1" fmla="*/ 0 h 1521074"/>
                  <a:gd name="connsiteX2" fmla="*/ 1326502 w 1326502"/>
                  <a:gd name="connsiteY2" fmla="*/ 1166507 h 1521074"/>
                  <a:gd name="connsiteX3" fmla="*/ 223 w 1326502"/>
                  <a:gd name="connsiteY3" fmla="*/ 1521074 h 1521074"/>
                  <a:gd name="connsiteX4" fmla="*/ 272 w 1326502"/>
                  <a:gd name="connsiteY4" fmla="*/ 292895 h 1521074"/>
                  <a:gd name="connsiteX0" fmla="*/ 272 w 1326502"/>
                  <a:gd name="connsiteY0" fmla="*/ 292895 h 1521074"/>
                  <a:gd name="connsiteX1" fmla="*/ 1326502 w 1326502"/>
                  <a:gd name="connsiteY1" fmla="*/ 0 h 1521074"/>
                  <a:gd name="connsiteX2" fmla="*/ 1326502 w 1326502"/>
                  <a:gd name="connsiteY2" fmla="*/ 1166507 h 1521074"/>
                  <a:gd name="connsiteX3" fmla="*/ 223 w 1326502"/>
                  <a:gd name="connsiteY3" fmla="*/ 1521074 h 1521074"/>
                  <a:gd name="connsiteX4" fmla="*/ 272 w 1326502"/>
                  <a:gd name="connsiteY4" fmla="*/ 292895 h 1521074"/>
                  <a:gd name="connsiteX0" fmla="*/ 272 w 1326502"/>
                  <a:gd name="connsiteY0" fmla="*/ 292895 h 1521074"/>
                  <a:gd name="connsiteX1" fmla="*/ 1326502 w 1326502"/>
                  <a:gd name="connsiteY1" fmla="*/ 0 h 1521074"/>
                  <a:gd name="connsiteX2" fmla="*/ 1326502 w 1326502"/>
                  <a:gd name="connsiteY2" fmla="*/ 1166507 h 1521074"/>
                  <a:gd name="connsiteX3" fmla="*/ 223 w 1326502"/>
                  <a:gd name="connsiteY3" fmla="*/ 1521074 h 1521074"/>
                  <a:gd name="connsiteX4" fmla="*/ 272 w 1326502"/>
                  <a:gd name="connsiteY4" fmla="*/ 292895 h 1521074"/>
                  <a:gd name="connsiteX0" fmla="*/ 272 w 1326502"/>
                  <a:gd name="connsiteY0" fmla="*/ 395595 h 1623774"/>
                  <a:gd name="connsiteX1" fmla="*/ 1326502 w 1326502"/>
                  <a:gd name="connsiteY1" fmla="*/ 0 h 1623774"/>
                  <a:gd name="connsiteX2" fmla="*/ 1326502 w 1326502"/>
                  <a:gd name="connsiteY2" fmla="*/ 1269207 h 1623774"/>
                  <a:gd name="connsiteX3" fmla="*/ 223 w 1326502"/>
                  <a:gd name="connsiteY3" fmla="*/ 1623774 h 1623774"/>
                  <a:gd name="connsiteX4" fmla="*/ 272 w 1326502"/>
                  <a:gd name="connsiteY4" fmla="*/ 395595 h 1623774"/>
                  <a:gd name="connsiteX0" fmla="*/ 272 w 1326502"/>
                  <a:gd name="connsiteY0" fmla="*/ 395595 h 1678145"/>
                  <a:gd name="connsiteX1" fmla="*/ 1326502 w 1326502"/>
                  <a:gd name="connsiteY1" fmla="*/ 0 h 1678145"/>
                  <a:gd name="connsiteX2" fmla="*/ 1326502 w 1326502"/>
                  <a:gd name="connsiteY2" fmla="*/ 1269207 h 1678145"/>
                  <a:gd name="connsiteX3" fmla="*/ 223 w 1326502"/>
                  <a:gd name="connsiteY3" fmla="*/ 1678145 h 1678145"/>
                  <a:gd name="connsiteX4" fmla="*/ 272 w 1326502"/>
                  <a:gd name="connsiteY4" fmla="*/ 395595 h 1678145"/>
                  <a:gd name="connsiteX0" fmla="*/ 272 w 1326502"/>
                  <a:gd name="connsiteY0" fmla="*/ 395595 h 1678145"/>
                  <a:gd name="connsiteX1" fmla="*/ 1326502 w 1326502"/>
                  <a:gd name="connsiteY1" fmla="*/ 0 h 1678145"/>
                  <a:gd name="connsiteX2" fmla="*/ 1326502 w 1326502"/>
                  <a:gd name="connsiteY2" fmla="*/ 1269207 h 1678145"/>
                  <a:gd name="connsiteX3" fmla="*/ 223 w 1326502"/>
                  <a:gd name="connsiteY3" fmla="*/ 1678145 h 1678145"/>
                  <a:gd name="connsiteX4" fmla="*/ 272 w 1326502"/>
                  <a:gd name="connsiteY4" fmla="*/ 395595 h 1678145"/>
                  <a:gd name="connsiteX0" fmla="*/ 272 w 1326502"/>
                  <a:gd name="connsiteY0" fmla="*/ 395595 h 1678145"/>
                  <a:gd name="connsiteX1" fmla="*/ 1326502 w 1326502"/>
                  <a:gd name="connsiteY1" fmla="*/ 0 h 1678145"/>
                  <a:gd name="connsiteX2" fmla="*/ 1326502 w 1326502"/>
                  <a:gd name="connsiteY2" fmla="*/ 1269207 h 1678145"/>
                  <a:gd name="connsiteX3" fmla="*/ 223 w 1326502"/>
                  <a:gd name="connsiteY3" fmla="*/ 1678145 h 1678145"/>
                  <a:gd name="connsiteX4" fmla="*/ 272 w 1326502"/>
                  <a:gd name="connsiteY4" fmla="*/ 395595 h 1678145"/>
                  <a:gd name="connsiteX0" fmla="*/ 272 w 1326502"/>
                  <a:gd name="connsiteY0" fmla="*/ 395595 h 1678145"/>
                  <a:gd name="connsiteX1" fmla="*/ 1326502 w 1326502"/>
                  <a:gd name="connsiteY1" fmla="*/ 0 h 1678145"/>
                  <a:gd name="connsiteX2" fmla="*/ 1326502 w 1326502"/>
                  <a:gd name="connsiteY2" fmla="*/ 1269207 h 1678145"/>
                  <a:gd name="connsiteX3" fmla="*/ 223 w 1326502"/>
                  <a:gd name="connsiteY3" fmla="*/ 1678145 h 1678145"/>
                  <a:gd name="connsiteX4" fmla="*/ 272 w 1326502"/>
                  <a:gd name="connsiteY4" fmla="*/ 395595 h 1678145"/>
                  <a:gd name="connsiteX0" fmla="*/ 272 w 1326502"/>
                  <a:gd name="connsiteY0" fmla="*/ 395595 h 1681230"/>
                  <a:gd name="connsiteX1" fmla="*/ 1326502 w 1326502"/>
                  <a:gd name="connsiteY1" fmla="*/ 0 h 1681230"/>
                  <a:gd name="connsiteX2" fmla="*/ 1326502 w 1326502"/>
                  <a:gd name="connsiteY2" fmla="*/ 1269207 h 1681230"/>
                  <a:gd name="connsiteX3" fmla="*/ 223 w 1326502"/>
                  <a:gd name="connsiteY3" fmla="*/ 1681230 h 1681230"/>
                  <a:gd name="connsiteX4" fmla="*/ 272 w 1326502"/>
                  <a:gd name="connsiteY4" fmla="*/ 395595 h 1681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6502" h="1681230">
                    <a:moveTo>
                      <a:pt x="272" y="395595"/>
                    </a:moveTo>
                    <a:lnTo>
                      <a:pt x="1326502" y="0"/>
                    </a:lnTo>
                    <a:lnTo>
                      <a:pt x="1326502" y="1269207"/>
                    </a:lnTo>
                    <a:cubicBezTo>
                      <a:pt x="880953" y="1398161"/>
                      <a:pt x="447046" y="1534761"/>
                      <a:pt x="223" y="1681230"/>
                    </a:cubicBezTo>
                    <a:cubicBezTo>
                      <a:pt x="-571" y="1218473"/>
                      <a:pt x="1066" y="858352"/>
                      <a:pt x="272" y="395595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42" name="Rectangle 2"/>
              <p:cNvSpPr/>
              <p:nvPr/>
            </p:nvSpPr>
            <p:spPr>
              <a:xfrm flipH="1">
                <a:off x="1772258" y="669900"/>
                <a:ext cx="1487136" cy="1557105"/>
              </a:xfrm>
              <a:custGeom>
                <a:avLst/>
                <a:gdLst>
                  <a:gd name="connsiteX0" fmla="*/ 0 w 1328737"/>
                  <a:gd name="connsiteY0" fmla="*/ 0 h 1190626"/>
                  <a:gd name="connsiteX1" fmla="*/ 1328737 w 1328737"/>
                  <a:gd name="connsiteY1" fmla="*/ 0 h 1190626"/>
                  <a:gd name="connsiteX2" fmla="*/ 1328737 w 1328737"/>
                  <a:gd name="connsiteY2" fmla="*/ 1190626 h 1190626"/>
                  <a:gd name="connsiteX3" fmla="*/ 0 w 1328737"/>
                  <a:gd name="connsiteY3" fmla="*/ 1190626 h 1190626"/>
                  <a:gd name="connsiteX4" fmla="*/ 0 w 1328737"/>
                  <a:gd name="connsiteY4" fmla="*/ 0 h 1190626"/>
                  <a:gd name="connsiteX0" fmla="*/ 0 w 1328737"/>
                  <a:gd name="connsiteY0" fmla="*/ 0 h 1388270"/>
                  <a:gd name="connsiteX1" fmla="*/ 1328737 w 1328737"/>
                  <a:gd name="connsiteY1" fmla="*/ 0 h 1388270"/>
                  <a:gd name="connsiteX2" fmla="*/ 1328737 w 1328737"/>
                  <a:gd name="connsiteY2" fmla="*/ 1190626 h 1388270"/>
                  <a:gd name="connsiteX3" fmla="*/ 2381 w 1328737"/>
                  <a:gd name="connsiteY3" fmla="*/ 1388270 h 1388270"/>
                  <a:gd name="connsiteX4" fmla="*/ 0 w 1328737"/>
                  <a:gd name="connsiteY4" fmla="*/ 0 h 1388270"/>
                  <a:gd name="connsiteX0" fmla="*/ 28591 w 1326372"/>
                  <a:gd name="connsiteY0" fmla="*/ 461963 h 1388270"/>
                  <a:gd name="connsiteX1" fmla="*/ 1326372 w 1326372"/>
                  <a:gd name="connsiteY1" fmla="*/ 0 h 1388270"/>
                  <a:gd name="connsiteX2" fmla="*/ 1326372 w 1326372"/>
                  <a:gd name="connsiteY2" fmla="*/ 1190626 h 1388270"/>
                  <a:gd name="connsiteX3" fmla="*/ 16 w 1326372"/>
                  <a:gd name="connsiteY3" fmla="*/ 1388270 h 1388270"/>
                  <a:gd name="connsiteX4" fmla="*/ 28591 w 1326372"/>
                  <a:gd name="connsiteY4" fmla="*/ 461963 h 1388270"/>
                  <a:gd name="connsiteX0" fmla="*/ 0 w 1333500"/>
                  <a:gd name="connsiteY0" fmla="*/ 330994 h 1388270"/>
                  <a:gd name="connsiteX1" fmla="*/ 1333500 w 1333500"/>
                  <a:gd name="connsiteY1" fmla="*/ 0 h 1388270"/>
                  <a:gd name="connsiteX2" fmla="*/ 1333500 w 1333500"/>
                  <a:gd name="connsiteY2" fmla="*/ 1190626 h 1388270"/>
                  <a:gd name="connsiteX3" fmla="*/ 7144 w 1333500"/>
                  <a:gd name="connsiteY3" fmla="*/ 1388270 h 1388270"/>
                  <a:gd name="connsiteX4" fmla="*/ 0 w 1333500"/>
                  <a:gd name="connsiteY4" fmla="*/ 330994 h 1388270"/>
                  <a:gd name="connsiteX0" fmla="*/ 2487 w 1326462"/>
                  <a:gd name="connsiteY0" fmla="*/ 338138 h 1388270"/>
                  <a:gd name="connsiteX1" fmla="*/ 1326462 w 1326462"/>
                  <a:gd name="connsiteY1" fmla="*/ 0 h 1388270"/>
                  <a:gd name="connsiteX2" fmla="*/ 1326462 w 1326462"/>
                  <a:gd name="connsiteY2" fmla="*/ 1190626 h 1388270"/>
                  <a:gd name="connsiteX3" fmla="*/ 106 w 1326462"/>
                  <a:gd name="connsiteY3" fmla="*/ 1388270 h 1388270"/>
                  <a:gd name="connsiteX4" fmla="*/ 2487 w 1326462"/>
                  <a:gd name="connsiteY4" fmla="*/ 338138 h 1388270"/>
                  <a:gd name="connsiteX0" fmla="*/ 228 w 1326585"/>
                  <a:gd name="connsiteY0" fmla="*/ 338138 h 1388270"/>
                  <a:gd name="connsiteX1" fmla="*/ 1326585 w 1326585"/>
                  <a:gd name="connsiteY1" fmla="*/ 0 h 1388270"/>
                  <a:gd name="connsiteX2" fmla="*/ 1326585 w 1326585"/>
                  <a:gd name="connsiteY2" fmla="*/ 1190626 h 1388270"/>
                  <a:gd name="connsiteX3" fmla="*/ 229 w 1326585"/>
                  <a:gd name="connsiteY3" fmla="*/ 1388270 h 1388270"/>
                  <a:gd name="connsiteX4" fmla="*/ 228 w 1326585"/>
                  <a:gd name="connsiteY4" fmla="*/ 338138 h 1388270"/>
                  <a:gd name="connsiteX0" fmla="*/ 0 w 1328738"/>
                  <a:gd name="connsiteY0" fmla="*/ 340520 h 1388270"/>
                  <a:gd name="connsiteX1" fmla="*/ 1328738 w 1328738"/>
                  <a:gd name="connsiteY1" fmla="*/ 0 h 1388270"/>
                  <a:gd name="connsiteX2" fmla="*/ 1328738 w 1328738"/>
                  <a:gd name="connsiteY2" fmla="*/ 1190626 h 1388270"/>
                  <a:gd name="connsiteX3" fmla="*/ 2382 w 1328738"/>
                  <a:gd name="connsiteY3" fmla="*/ 1388270 h 1388270"/>
                  <a:gd name="connsiteX4" fmla="*/ 0 w 1328738"/>
                  <a:gd name="connsiteY4" fmla="*/ 340520 h 1388270"/>
                  <a:gd name="connsiteX0" fmla="*/ 229 w 1326586"/>
                  <a:gd name="connsiteY0" fmla="*/ 335758 h 1388270"/>
                  <a:gd name="connsiteX1" fmla="*/ 1326586 w 1326586"/>
                  <a:gd name="connsiteY1" fmla="*/ 0 h 1388270"/>
                  <a:gd name="connsiteX2" fmla="*/ 1326586 w 1326586"/>
                  <a:gd name="connsiteY2" fmla="*/ 1190626 h 1388270"/>
                  <a:gd name="connsiteX3" fmla="*/ 230 w 1326586"/>
                  <a:gd name="connsiteY3" fmla="*/ 1388270 h 1388270"/>
                  <a:gd name="connsiteX4" fmla="*/ 229 w 1326586"/>
                  <a:gd name="connsiteY4" fmla="*/ 335758 h 1388270"/>
                  <a:gd name="connsiteX0" fmla="*/ 0 w 1328738"/>
                  <a:gd name="connsiteY0" fmla="*/ 333376 h 1388270"/>
                  <a:gd name="connsiteX1" fmla="*/ 1328738 w 1328738"/>
                  <a:gd name="connsiteY1" fmla="*/ 0 h 1388270"/>
                  <a:gd name="connsiteX2" fmla="*/ 1328738 w 1328738"/>
                  <a:gd name="connsiteY2" fmla="*/ 1190626 h 1388270"/>
                  <a:gd name="connsiteX3" fmla="*/ 2382 w 1328738"/>
                  <a:gd name="connsiteY3" fmla="*/ 1388270 h 1388270"/>
                  <a:gd name="connsiteX4" fmla="*/ 0 w 1328738"/>
                  <a:gd name="connsiteY4" fmla="*/ 333376 h 1388270"/>
                  <a:gd name="connsiteX0" fmla="*/ 342 w 1326572"/>
                  <a:gd name="connsiteY0" fmla="*/ 292895 h 1388270"/>
                  <a:gd name="connsiteX1" fmla="*/ 1326572 w 1326572"/>
                  <a:gd name="connsiteY1" fmla="*/ 0 h 1388270"/>
                  <a:gd name="connsiteX2" fmla="*/ 1326572 w 1326572"/>
                  <a:gd name="connsiteY2" fmla="*/ 1190626 h 1388270"/>
                  <a:gd name="connsiteX3" fmla="*/ 216 w 1326572"/>
                  <a:gd name="connsiteY3" fmla="*/ 1388270 h 1388270"/>
                  <a:gd name="connsiteX4" fmla="*/ 342 w 1326572"/>
                  <a:gd name="connsiteY4" fmla="*/ 292895 h 1388270"/>
                  <a:gd name="connsiteX0" fmla="*/ 0 w 1326230"/>
                  <a:gd name="connsiteY0" fmla="*/ 292895 h 1354932"/>
                  <a:gd name="connsiteX1" fmla="*/ 1326230 w 1326230"/>
                  <a:gd name="connsiteY1" fmla="*/ 0 h 1354932"/>
                  <a:gd name="connsiteX2" fmla="*/ 1326230 w 1326230"/>
                  <a:gd name="connsiteY2" fmla="*/ 1190626 h 1354932"/>
                  <a:gd name="connsiteX3" fmla="*/ 2382 w 1326230"/>
                  <a:gd name="connsiteY3" fmla="*/ 1354932 h 1354932"/>
                  <a:gd name="connsiteX4" fmla="*/ 0 w 1326230"/>
                  <a:gd name="connsiteY4" fmla="*/ 292895 h 1354932"/>
                  <a:gd name="connsiteX0" fmla="*/ 0 w 1326230"/>
                  <a:gd name="connsiteY0" fmla="*/ 292895 h 1378745"/>
                  <a:gd name="connsiteX1" fmla="*/ 1326230 w 1326230"/>
                  <a:gd name="connsiteY1" fmla="*/ 0 h 1378745"/>
                  <a:gd name="connsiteX2" fmla="*/ 1326230 w 1326230"/>
                  <a:gd name="connsiteY2" fmla="*/ 1190626 h 1378745"/>
                  <a:gd name="connsiteX3" fmla="*/ 4891 w 1326230"/>
                  <a:gd name="connsiteY3" fmla="*/ 1378745 h 1378745"/>
                  <a:gd name="connsiteX4" fmla="*/ 0 w 1326230"/>
                  <a:gd name="connsiteY4" fmla="*/ 292895 h 1378745"/>
                  <a:gd name="connsiteX0" fmla="*/ 340 w 1326570"/>
                  <a:gd name="connsiteY0" fmla="*/ 292895 h 1378745"/>
                  <a:gd name="connsiteX1" fmla="*/ 1326570 w 1326570"/>
                  <a:gd name="connsiteY1" fmla="*/ 0 h 1378745"/>
                  <a:gd name="connsiteX2" fmla="*/ 1326570 w 1326570"/>
                  <a:gd name="connsiteY2" fmla="*/ 1190626 h 1378745"/>
                  <a:gd name="connsiteX3" fmla="*/ 215 w 1326570"/>
                  <a:gd name="connsiteY3" fmla="*/ 1378745 h 1378745"/>
                  <a:gd name="connsiteX4" fmla="*/ 340 w 1326570"/>
                  <a:gd name="connsiteY4" fmla="*/ 292895 h 1378745"/>
                  <a:gd name="connsiteX0" fmla="*/ 0 w 1326230"/>
                  <a:gd name="connsiteY0" fmla="*/ 292895 h 1376364"/>
                  <a:gd name="connsiteX1" fmla="*/ 1326230 w 1326230"/>
                  <a:gd name="connsiteY1" fmla="*/ 0 h 1376364"/>
                  <a:gd name="connsiteX2" fmla="*/ 1326230 w 1326230"/>
                  <a:gd name="connsiteY2" fmla="*/ 1190626 h 1376364"/>
                  <a:gd name="connsiteX3" fmla="*/ 2383 w 1326230"/>
                  <a:gd name="connsiteY3" fmla="*/ 1376364 h 1376364"/>
                  <a:gd name="connsiteX4" fmla="*/ 0 w 1326230"/>
                  <a:gd name="connsiteY4" fmla="*/ 292895 h 1376364"/>
                  <a:gd name="connsiteX0" fmla="*/ 272 w 1326502"/>
                  <a:gd name="connsiteY0" fmla="*/ 292895 h 1369220"/>
                  <a:gd name="connsiteX1" fmla="*/ 1326502 w 1326502"/>
                  <a:gd name="connsiteY1" fmla="*/ 0 h 1369220"/>
                  <a:gd name="connsiteX2" fmla="*/ 1326502 w 1326502"/>
                  <a:gd name="connsiteY2" fmla="*/ 1190626 h 1369220"/>
                  <a:gd name="connsiteX3" fmla="*/ 223 w 1326502"/>
                  <a:gd name="connsiteY3" fmla="*/ 1369220 h 1369220"/>
                  <a:gd name="connsiteX4" fmla="*/ 272 w 1326502"/>
                  <a:gd name="connsiteY4" fmla="*/ 292895 h 1369220"/>
                  <a:gd name="connsiteX0" fmla="*/ 272 w 1326502"/>
                  <a:gd name="connsiteY0" fmla="*/ 292895 h 1371601"/>
                  <a:gd name="connsiteX1" fmla="*/ 1326502 w 1326502"/>
                  <a:gd name="connsiteY1" fmla="*/ 0 h 1371601"/>
                  <a:gd name="connsiteX2" fmla="*/ 1326502 w 1326502"/>
                  <a:gd name="connsiteY2" fmla="*/ 1190626 h 1371601"/>
                  <a:gd name="connsiteX3" fmla="*/ 223 w 1326502"/>
                  <a:gd name="connsiteY3" fmla="*/ 1371601 h 1371601"/>
                  <a:gd name="connsiteX4" fmla="*/ 272 w 1326502"/>
                  <a:gd name="connsiteY4" fmla="*/ 292895 h 1371601"/>
                  <a:gd name="connsiteX0" fmla="*/ 272 w 1326502"/>
                  <a:gd name="connsiteY0" fmla="*/ 292895 h 1376364"/>
                  <a:gd name="connsiteX1" fmla="*/ 1326502 w 1326502"/>
                  <a:gd name="connsiteY1" fmla="*/ 0 h 1376364"/>
                  <a:gd name="connsiteX2" fmla="*/ 1326502 w 1326502"/>
                  <a:gd name="connsiteY2" fmla="*/ 1190626 h 1376364"/>
                  <a:gd name="connsiteX3" fmla="*/ 223 w 1326502"/>
                  <a:gd name="connsiteY3" fmla="*/ 1376364 h 1376364"/>
                  <a:gd name="connsiteX4" fmla="*/ 272 w 1326502"/>
                  <a:gd name="connsiteY4" fmla="*/ 292895 h 1376364"/>
                  <a:gd name="connsiteX0" fmla="*/ 272 w 1326502"/>
                  <a:gd name="connsiteY0" fmla="*/ 292895 h 1521074"/>
                  <a:gd name="connsiteX1" fmla="*/ 1326502 w 1326502"/>
                  <a:gd name="connsiteY1" fmla="*/ 0 h 1521074"/>
                  <a:gd name="connsiteX2" fmla="*/ 1326502 w 1326502"/>
                  <a:gd name="connsiteY2" fmla="*/ 1190626 h 1521074"/>
                  <a:gd name="connsiteX3" fmla="*/ 223 w 1326502"/>
                  <a:gd name="connsiteY3" fmla="*/ 1521074 h 1521074"/>
                  <a:gd name="connsiteX4" fmla="*/ 272 w 1326502"/>
                  <a:gd name="connsiteY4" fmla="*/ 292895 h 1521074"/>
                  <a:gd name="connsiteX0" fmla="*/ 272 w 1326502"/>
                  <a:gd name="connsiteY0" fmla="*/ 292895 h 1521074"/>
                  <a:gd name="connsiteX1" fmla="*/ 1326502 w 1326502"/>
                  <a:gd name="connsiteY1" fmla="*/ 0 h 1521074"/>
                  <a:gd name="connsiteX2" fmla="*/ 1326502 w 1326502"/>
                  <a:gd name="connsiteY2" fmla="*/ 1166507 h 1521074"/>
                  <a:gd name="connsiteX3" fmla="*/ 223 w 1326502"/>
                  <a:gd name="connsiteY3" fmla="*/ 1521074 h 1521074"/>
                  <a:gd name="connsiteX4" fmla="*/ 272 w 1326502"/>
                  <a:gd name="connsiteY4" fmla="*/ 292895 h 1521074"/>
                  <a:gd name="connsiteX0" fmla="*/ 272 w 1326502"/>
                  <a:gd name="connsiteY0" fmla="*/ 292895 h 1521074"/>
                  <a:gd name="connsiteX1" fmla="*/ 1326502 w 1326502"/>
                  <a:gd name="connsiteY1" fmla="*/ 0 h 1521074"/>
                  <a:gd name="connsiteX2" fmla="*/ 1326502 w 1326502"/>
                  <a:gd name="connsiteY2" fmla="*/ 1166507 h 1521074"/>
                  <a:gd name="connsiteX3" fmla="*/ 223 w 1326502"/>
                  <a:gd name="connsiteY3" fmla="*/ 1521074 h 1521074"/>
                  <a:gd name="connsiteX4" fmla="*/ 272 w 1326502"/>
                  <a:gd name="connsiteY4" fmla="*/ 292895 h 1521074"/>
                  <a:gd name="connsiteX0" fmla="*/ 272 w 1326502"/>
                  <a:gd name="connsiteY0" fmla="*/ 292895 h 1521074"/>
                  <a:gd name="connsiteX1" fmla="*/ 1326502 w 1326502"/>
                  <a:gd name="connsiteY1" fmla="*/ 0 h 1521074"/>
                  <a:gd name="connsiteX2" fmla="*/ 1326502 w 1326502"/>
                  <a:gd name="connsiteY2" fmla="*/ 1166507 h 1521074"/>
                  <a:gd name="connsiteX3" fmla="*/ 223 w 1326502"/>
                  <a:gd name="connsiteY3" fmla="*/ 1521074 h 1521074"/>
                  <a:gd name="connsiteX4" fmla="*/ 272 w 1326502"/>
                  <a:gd name="connsiteY4" fmla="*/ 292895 h 1521074"/>
                  <a:gd name="connsiteX0" fmla="*/ 272 w 1326502"/>
                  <a:gd name="connsiteY0" fmla="*/ 395595 h 1623774"/>
                  <a:gd name="connsiteX1" fmla="*/ 1326502 w 1326502"/>
                  <a:gd name="connsiteY1" fmla="*/ 0 h 1623774"/>
                  <a:gd name="connsiteX2" fmla="*/ 1326502 w 1326502"/>
                  <a:gd name="connsiteY2" fmla="*/ 1269207 h 1623774"/>
                  <a:gd name="connsiteX3" fmla="*/ 223 w 1326502"/>
                  <a:gd name="connsiteY3" fmla="*/ 1623774 h 1623774"/>
                  <a:gd name="connsiteX4" fmla="*/ 272 w 1326502"/>
                  <a:gd name="connsiteY4" fmla="*/ 395595 h 1623774"/>
                  <a:gd name="connsiteX0" fmla="*/ 272 w 1326502"/>
                  <a:gd name="connsiteY0" fmla="*/ 395595 h 1632836"/>
                  <a:gd name="connsiteX1" fmla="*/ 1326502 w 1326502"/>
                  <a:gd name="connsiteY1" fmla="*/ 0 h 1632836"/>
                  <a:gd name="connsiteX2" fmla="*/ 1326502 w 1326502"/>
                  <a:gd name="connsiteY2" fmla="*/ 1269207 h 1632836"/>
                  <a:gd name="connsiteX3" fmla="*/ 223 w 1326502"/>
                  <a:gd name="connsiteY3" fmla="*/ 1632836 h 1632836"/>
                  <a:gd name="connsiteX4" fmla="*/ 272 w 1326502"/>
                  <a:gd name="connsiteY4" fmla="*/ 395595 h 1632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6502" h="1632836">
                    <a:moveTo>
                      <a:pt x="272" y="395595"/>
                    </a:moveTo>
                    <a:lnTo>
                      <a:pt x="1326502" y="0"/>
                    </a:lnTo>
                    <a:lnTo>
                      <a:pt x="1326502" y="1269207"/>
                    </a:lnTo>
                    <a:cubicBezTo>
                      <a:pt x="876647" y="1380037"/>
                      <a:pt x="438435" y="1516573"/>
                      <a:pt x="223" y="1632836"/>
                    </a:cubicBezTo>
                    <a:cubicBezTo>
                      <a:pt x="-571" y="1170079"/>
                      <a:pt x="1066" y="858352"/>
                      <a:pt x="272" y="3955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43" name="Freeform 35"/>
              <p:cNvSpPr/>
              <p:nvPr/>
            </p:nvSpPr>
            <p:spPr>
              <a:xfrm>
                <a:off x="314881" y="835818"/>
                <a:ext cx="774065" cy="1102519"/>
              </a:xfrm>
              <a:custGeom>
                <a:avLst/>
                <a:gdLst>
                  <a:gd name="connsiteX0" fmla="*/ 726386 w 726796"/>
                  <a:gd name="connsiteY0" fmla="*/ 0 h 1307012"/>
                  <a:gd name="connsiteX1" fmla="*/ 726796 w 726796"/>
                  <a:gd name="connsiteY1" fmla="*/ 1204267 h 1307012"/>
                  <a:gd name="connsiteX2" fmla="*/ 0 w 726796"/>
                  <a:gd name="connsiteY2" fmla="*/ 1307012 h 1307012"/>
                  <a:gd name="connsiteX3" fmla="*/ 0 w 726796"/>
                  <a:gd name="connsiteY3" fmla="*/ 186358 h 1307012"/>
                  <a:gd name="connsiteX0" fmla="*/ 726386 w 726796"/>
                  <a:gd name="connsiteY0" fmla="*/ 0 h 1307012"/>
                  <a:gd name="connsiteX1" fmla="*/ 726796 w 726796"/>
                  <a:gd name="connsiteY1" fmla="*/ 1204267 h 1307012"/>
                  <a:gd name="connsiteX2" fmla="*/ 0 w 726796"/>
                  <a:gd name="connsiteY2" fmla="*/ 1307012 h 1307012"/>
                  <a:gd name="connsiteX3" fmla="*/ 2996 w 726796"/>
                  <a:gd name="connsiteY3" fmla="*/ 201871 h 1307012"/>
                  <a:gd name="connsiteX4" fmla="*/ 726386 w 726796"/>
                  <a:gd name="connsiteY4" fmla="*/ 0 h 1307012"/>
                  <a:gd name="connsiteX0" fmla="*/ 729382 w 729792"/>
                  <a:gd name="connsiteY0" fmla="*/ 0 h 1372944"/>
                  <a:gd name="connsiteX1" fmla="*/ 729792 w 729792"/>
                  <a:gd name="connsiteY1" fmla="*/ 1204267 h 1372944"/>
                  <a:gd name="connsiteX2" fmla="*/ 0 w 729792"/>
                  <a:gd name="connsiteY2" fmla="*/ 1372944 h 1372944"/>
                  <a:gd name="connsiteX3" fmla="*/ 5992 w 729792"/>
                  <a:gd name="connsiteY3" fmla="*/ 201871 h 1372944"/>
                  <a:gd name="connsiteX4" fmla="*/ 729382 w 729792"/>
                  <a:gd name="connsiteY4" fmla="*/ 0 h 1372944"/>
                  <a:gd name="connsiteX0" fmla="*/ 729382 w 729792"/>
                  <a:gd name="connsiteY0" fmla="*/ 0 h 1372944"/>
                  <a:gd name="connsiteX1" fmla="*/ 729792 w 729792"/>
                  <a:gd name="connsiteY1" fmla="*/ 1204267 h 1372944"/>
                  <a:gd name="connsiteX2" fmla="*/ 0 w 729792"/>
                  <a:gd name="connsiteY2" fmla="*/ 1372944 h 1372944"/>
                  <a:gd name="connsiteX3" fmla="*/ 5992 w 729792"/>
                  <a:gd name="connsiteY3" fmla="*/ 201871 h 1372944"/>
                  <a:gd name="connsiteX4" fmla="*/ 729382 w 729792"/>
                  <a:gd name="connsiteY4" fmla="*/ 0 h 1372944"/>
                  <a:gd name="connsiteX0" fmla="*/ 729382 w 729792"/>
                  <a:gd name="connsiteY0" fmla="*/ 0 h 1372944"/>
                  <a:gd name="connsiteX1" fmla="*/ 729792 w 729792"/>
                  <a:gd name="connsiteY1" fmla="*/ 1204267 h 1372944"/>
                  <a:gd name="connsiteX2" fmla="*/ 0 w 729792"/>
                  <a:gd name="connsiteY2" fmla="*/ 1372944 h 1372944"/>
                  <a:gd name="connsiteX3" fmla="*/ 1498 w 729792"/>
                  <a:gd name="connsiteY3" fmla="*/ 198963 h 1372944"/>
                  <a:gd name="connsiteX4" fmla="*/ 729382 w 729792"/>
                  <a:gd name="connsiteY4" fmla="*/ 0 h 1372944"/>
                  <a:gd name="connsiteX0" fmla="*/ 729382 w 729792"/>
                  <a:gd name="connsiteY0" fmla="*/ 0 h 1436938"/>
                  <a:gd name="connsiteX1" fmla="*/ 729792 w 729792"/>
                  <a:gd name="connsiteY1" fmla="*/ 1204267 h 1436938"/>
                  <a:gd name="connsiteX2" fmla="*/ 0 w 729792"/>
                  <a:gd name="connsiteY2" fmla="*/ 1436938 h 1436938"/>
                  <a:gd name="connsiteX3" fmla="*/ 1498 w 729792"/>
                  <a:gd name="connsiteY3" fmla="*/ 198963 h 1436938"/>
                  <a:gd name="connsiteX4" fmla="*/ 729382 w 729792"/>
                  <a:gd name="connsiteY4" fmla="*/ 0 h 1436938"/>
                  <a:gd name="connsiteX0" fmla="*/ 729382 w 729792"/>
                  <a:gd name="connsiteY0" fmla="*/ 0 h 1436938"/>
                  <a:gd name="connsiteX1" fmla="*/ 729792 w 729792"/>
                  <a:gd name="connsiteY1" fmla="*/ 1204267 h 1436938"/>
                  <a:gd name="connsiteX2" fmla="*/ 0 w 729792"/>
                  <a:gd name="connsiteY2" fmla="*/ 1436938 h 1436938"/>
                  <a:gd name="connsiteX3" fmla="*/ 1498 w 729792"/>
                  <a:gd name="connsiteY3" fmla="*/ 198963 h 1436938"/>
                  <a:gd name="connsiteX4" fmla="*/ 729382 w 729792"/>
                  <a:gd name="connsiteY4" fmla="*/ 0 h 1436938"/>
                  <a:gd name="connsiteX0" fmla="*/ 728107 w 728517"/>
                  <a:gd name="connsiteY0" fmla="*/ 0 h 1436938"/>
                  <a:gd name="connsiteX1" fmla="*/ 728517 w 728517"/>
                  <a:gd name="connsiteY1" fmla="*/ 1204267 h 1436938"/>
                  <a:gd name="connsiteX2" fmla="*/ 972 w 728517"/>
                  <a:gd name="connsiteY2" fmla="*/ 1436938 h 1436938"/>
                  <a:gd name="connsiteX3" fmla="*/ 223 w 728517"/>
                  <a:gd name="connsiteY3" fmla="*/ 198963 h 1436938"/>
                  <a:gd name="connsiteX4" fmla="*/ 728107 w 728517"/>
                  <a:gd name="connsiteY4" fmla="*/ 0 h 1436938"/>
                  <a:gd name="connsiteX0" fmla="*/ 730353 w 730359"/>
                  <a:gd name="connsiteY0" fmla="*/ 0 h 1433960"/>
                  <a:gd name="connsiteX1" fmla="*/ 728517 w 730359"/>
                  <a:gd name="connsiteY1" fmla="*/ 1201289 h 1433960"/>
                  <a:gd name="connsiteX2" fmla="*/ 972 w 730359"/>
                  <a:gd name="connsiteY2" fmla="*/ 1433960 h 1433960"/>
                  <a:gd name="connsiteX3" fmla="*/ 223 w 730359"/>
                  <a:gd name="connsiteY3" fmla="*/ 195985 h 1433960"/>
                  <a:gd name="connsiteX4" fmla="*/ 730353 w 730359"/>
                  <a:gd name="connsiteY4" fmla="*/ 0 h 1433960"/>
                  <a:gd name="connsiteX0" fmla="*/ 730353 w 730359"/>
                  <a:gd name="connsiteY0" fmla="*/ 0 h 1433960"/>
                  <a:gd name="connsiteX1" fmla="*/ 728517 w 730359"/>
                  <a:gd name="connsiteY1" fmla="*/ 1222132 h 1433960"/>
                  <a:gd name="connsiteX2" fmla="*/ 972 w 730359"/>
                  <a:gd name="connsiteY2" fmla="*/ 1433960 h 1433960"/>
                  <a:gd name="connsiteX3" fmla="*/ 223 w 730359"/>
                  <a:gd name="connsiteY3" fmla="*/ 195985 h 1433960"/>
                  <a:gd name="connsiteX4" fmla="*/ 730353 w 730359"/>
                  <a:gd name="connsiteY4" fmla="*/ 0 h 1433960"/>
                  <a:gd name="connsiteX0" fmla="*/ 730353 w 730359"/>
                  <a:gd name="connsiteY0" fmla="*/ 0 h 1439916"/>
                  <a:gd name="connsiteX1" fmla="*/ 728517 w 730359"/>
                  <a:gd name="connsiteY1" fmla="*/ 1222132 h 1439916"/>
                  <a:gd name="connsiteX2" fmla="*/ 972 w 730359"/>
                  <a:gd name="connsiteY2" fmla="*/ 1439916 h 1439916"/>
                  <a:gd name="connsiteX3" fmla="*/ 223 w 730359"/>
                  <a:gd name="connsiteY3" fmla="*/ 195985 h 1439916"/>
                  <a:gd name="connsiteX4" fmla="*/ 730353 w 730359"/>
                  <a:gd name="connsiteY4" fmla="*/ 0 h 1439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0359" h="1439916">
                    <a:moveTo>
                      <a:pt x="730353" y="0"/>
                    </a:moveTo>
                    <a:cubicBezTo>
                      <a:pt x="730490" y="401422"/>
                      <a:pt x="728380" y="820710"/>
                      <a:pt x="728517" y="1222132"/>
                    </a:cubicBezTo>
                    <a:lnTo>
                      <a:pt x="972" y="1439916"/>
                    </a:lnTo>
                    <a:cubicBezTo>
                      <a:pt x="1971" y="1071536"/>
                      <a:pt x="-776" y="564365"/>
                      <a:pt x="223" y="195985"/>
                    </a:cubicBezTo>
                    <a:cubicBezTo>
                      <a:pt x="242352" y="133866"/>
                      <a:pt x="488224" y="62119"/>
                      <a:pt x="730353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40000"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500"/>
              </a:p>
            </p:txBody>
          </p:sp>
        </p:grpSp>
        <p:sp>
          <p:nvSpPr>
            <p:cNvPr id="30" name="TextBox 62"/>
            <p:cNvSpPr txBox="1"/>
            <p:nvPr/>
          </p:nvSpPr>
          <p:spPr>
            <a:xfrm>
              <a:off x="2504255" y="843558"/>
              <a:ext cx="1410620" cy="646331"/>
            </a:xfrm>
            <a:prstGeom prst="rect">
              <a:avLst/>
            </a:prstGeom>
            <a:noFill/>
            <a:effectLst/>
            <a:scene3d>
              <a:camera prst="isometricOffAxis1Right">
                <a:rot lat="21002301" lon="20104604" rev="21547171"/>
              </a:camera>
              <a:lightRig rig="threePt" dir="t"/>
            </a:scene3d>
          </p:spPr>
          <p:txBody>
            <a:bodyPr wrap="square" rtlCol="0">
              <a:spAutoFit/>
              <a:sp3d/>
            </a:bodyPr>
            <a:lstStyle/>
            <a:p>
              <a:r>
                <a:rPr lang="tr-TR" sz="1200" b="1" dirty="0">
                  <a:solidFill>
                    <a:schemeClr val="bg1"/>
                  </a:solidFill>
                </a:rPr>
                <a:t>ÇEŞİTLİ FELSEFİ KURAMLAR ve </a:t>
              </a:r>
              <a:r>
                <a:rPr lang="tr-TR" sz="1200" b="1" dirty="0" smtClean="0">
                  <a:solidFill>
                    <a:schemeClr val="bg1"/>
                  </a:solidFill>
                </a:rPr>
                <a:t/>
              </a:r>
              <a:br>
                <a:rPr lang="tr-TR" sz="1200" b="1" dirty="0" smtClean="0">
                  <a:solidFill>
                    <a:schemeClr val="bg1"/>
                  </a:solidFill>
                </a:rPr>
              </a:br>
              <a:r>
                <a:rPr lang="tr-TR" sz="1200" b="1" dirty="0" smtClean="0">
                  <a:solidFill>
                    <a:schemeClr val="bg1"/>
                  </a:solidFill>
                </a:rPr>
                <a:t>EĞİTİM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4" name="Grup 53"/>
          <p:cNvGrpSpPr/>
          <p:nvPr/>
        </p:nvGrpSpPr>
        <p:grpSpPr>
          <a:xfrm>
            <a:off x="1476039" y="1350185"/>
            <a:ext cx="2284673" cy="986113"/>
            <a:chOff x="1476039" y="1350185"/>
            <a:chExt cx="2284673" cy="986113"/>
          </a:xfrm>
        </p:grpSpPr>
        <p:grpSp>
          <p:nvGrpSpPr>
            <p:cNvPr id="35" name="Group 65"/>
            <p:cNvGrpSpPr/>
            <p:nvPr/>
          </p:nvGrpSpPr>
          <p:grpSpPr>
            <a:xfrm>
              <a:off x="1476039" y="1350185"/>
              <a:ext cx="2284673" cy="986113"/>
              <a:chOff x="300041" y="1659566"/>
              <a:chExt cx="2938081" cy="1495808"/>
            </a:xfrm>
          </p:grpSpPr>
          <p:sp>
            <p:nvSpPr>
              <p:cNvPr id="36" name="Rectangle 3"/>
              <p:cNvSpPr/>
              <p:nvPr/>
            </p:nvSpPr>
            <p:spPr>
              <a:xfrm>
                <a:off x="300041" y="2828837"/>
                <a:ext cx="2938081" cy="326537"/>
              </a:xfrm>
              <a:custGeom>
                <a:avLst/>
                <a:gdLst>
                  <a:gd name="connsiteX0" fmla="*/ 0 w 2587625"/>
                  <a:gd name="connsiteY0" fmla="*/ 0 h 181768"/>
                  <a:gd name="connsiteX1" fmla="*/ 2587625 w 2587625"/>
                  <a:gd name="connsiteY1" fmla="*/ 0 h 181768"/>
                  <a:gd name="connsiteX2" fmla="*/ 2587625 w 2587625"/>
                  <a:gd name="connsiteY2" fmla="*/ 181768 h 181768"/>
                  <a:gd name="connsiteX3" fmla="*/ 0 w 2587625"/>
                  <a:gd name="connsiteY3" fmla="*/ 181768 h 181768"/>
                  <a:gd name="connsiteX4" fmla="*/ 0 w 2587625"/>
                  <a:gd name="connsiteY4" fmla="*/ 0 h 181768"/>
                  <a:gd name="connsiteX0" fmla="*/ 0 w 2587625"/>
                  <a:gd name="connsiteY0" fmla="*/ 1 h 181769"/>
                  <a:gd name="connsiteX1" fmla="*/ 1289051 w 2587625"/>
                  <a:gd name="connsiteY1" fmla="*/ 0 h 181769"/>
                  <a:gd name="connsiteX2" fmla="*/ 2587625 w 2587625"/>
                  <a:gd name="connsiteY2" fmla="*/ 1 h 181769"/>
                  <a:gd name="connsiteX3" fmla="*/ 2587625 w 2587625"/>
                  <a:gd name="connsiteY3" fmla="*/ 181769 h 181769"/>
                  <a:gd name="connsiteX4" fmla="*/ 0 w 2587625"/>
                  <a:gd name="connsiteY4" fmla="*/ 181769 h 181769"/>
                  <a:gd name="connsiteX5" fmla="*/ 0 w 2587625"/>
                  <a:gd name="connsiteY5" fmla="*/ 1 h 181769"/>
                  <a:gd name="connsiteX0" fmla="*/ 0 w 2587625"/>
                  <a:gd name="connsiteY0" fmla="*/ 181769 h 181769"/>
                  <a:gd name="connsiteX1" fmla="*/ 1289051 w 2587625"/>
                  <a:gd name="connsiteY1" fmla="*/ 0 h 181769"/>
                  <a:gd name="connsiteX2" fmla="*/ 2587625 w 2587625"/>
                  <a:gd name="connsiteY2" fmla="*/ 1 h 181769"/>
                  <a:gd name="connsiteX3" fmla="*/ 2587625 w 2587625"/>
                  <a:gd name="connsiteY3" fmla="*/ 181769 h 181769"/>
                  <a:gd name="connsiteX4" fmla="*/ 0 w 2587625"/>
                  <a:gd name="connsiteY4" fmla="*/ 181769 h 181769"/>
                  <a:gd name="connsiteX0" fmla="*/ 0 w 2587625"/>
                  <a:gd name="connsiteY0" fmla="*/ 181769 h 181769"/>
                  <a:gd name="connsiteX1" fmla="*/ 1289051 w 2587625"/>
                  <a:gd name="connsiteY1" fmla="*/ 0 h 181769"/>
                  <a:gd name="connsiteX2" fmla="*/ 2587625 w 2587625"/>
                  <a:gd name="connsiteY2" fmla="*/ 181769 h 181769"/>
                  <a:gd name="connsiteX3" fmla="*/ 0 w 2587625"/>
                  <a:gd name="connsiteY3" fmla="*/ 181769 h 181769"/>
                  <a:gd name="connsiteX0" fmla="*/ 0 w 2587625"/>
                  <a:gd name="connsiteY0" fmla="*/ 181769 h 181769"/>
                  <a:gd name="connsiteX1" fmla="*/ 1289051 w 2587625"/>
                  <a:gd name="connsiteY1" fmla="*/ 0 h 181769"/>
                  <a:gd name="connsiteX2" fmla="*/ 2587625 w 2587625"/>
                  <a:gd name="connsiteY2" fmla="*/ 181769 h 181769"/>
                  <a:gd name="connsiteX3" fmla="*/ 1281907 w 2587625"/>
                  <a:gd name="connsiteY3" fmla="*/ 180976 h 181769"/>
                  <a:gd name="connsiteX4" fmla="*/ 0 w 2587625"/>
                  <a:gd name="connsiteY4" fmla="*/ 181769 h 181769"/>
                  <a:gd name="connsiteX0" fmla="*/ 0 w 2587625"/>
                  <a:gd name="connsiteY0" fmla="*/ 181769 h 207170"/>
                  <a:gd name="connsiteX1" fmla="*/ 1289051 w 2587625"/>
                  <a:gd name="connsiteY1" fmla="*/ 0 h 207170"/>
                  <a:gd name="connsiteX2" fmla="*/ 2587625 w 2587625"/>
                  <a:gd name="connsiteY2" fmla="*/ 181769 h 207170"/>
                  <a:gd name="connsiteX3" fmla="*/ 1281907 w 2587625"/>
                  <a:gd name="connsiteY3" fmla="*/ 207170 h 207170"/>
                  <a:gd name="connsiteX4" fmla="*/ 0 w 2587625"/>
                  <a:gd name="connsiteY4" fmla="*/ 181769 h 207170"/>
                  <a:gd name="connsiteX0" fmla="*/ 0 w 2587625"/>
                  <a:gd name="connsiteY0" fmla="*/ 181769 h 192882"/>
                  <a:gd name="connsiteX1" fmla="*/ 1289051 w 2587625"/>
                  <a:gd name="connsiteY1" fmla="*/ 0 h 192882"/>
                  <a:gd name="connsiteX2" fmla="*/ 2587625 w 2587625"/>
                  <a:gd name="connsiteY2" fmla="*/ 181769 h 192882"/>
                  <a:gd name="connsiteX3" fmla="*/ 1286670 w 2587625"/>
                  <a:gd name="connsiteY3" fmla="*/ 192882 h 192882"/>
                  <a:gd name="connsiteX4" fmla="*/ 0 w 2587625"/>
                  <a:gd name="connsiteY4" fmla="*/ 181769 h 192882"/>
                  <a:gd name="connsiteX0" fmla="*/ 0 w 2587625"/>
                  <a:gd name="connsiteY0" fmla="*/ 181769 h 202407"/>
                  <a:gd name="connsiteX1" fmla="*/ 1289051 w 2587625"/>
                  <a:gd name="connsiteY1" fmla="*/ 0 h 202407"/>
                  <a:gd name="connsiteX2" fmla="*/ 2587625 w 2587625"/>
                  <a:gd name="connsiteY2" fmla="*/ 181769 h 202407"/>
                  <a:gd name="connsiteX3" fmla="*/ 1286670 w 2587625"/>
                  <a:gd name="connsiteY3" fmla="*/ 202407 h 202407"/>
                  <a:gd name="connsiteX4" fmla="*/ 0 w 2587625"/>
                  <a:gd name="connsiteY4" fmla="*/ 181769 h 202407"/>
                  <a:gd name="connsiteX0" fmla="*/ 0 w 2587625"/>
                  <a:gd name="connsiteY0" fmla="*/ 184150 h 204788"/>
                  <a:gd name="connsiteX1" fmla="*/ 1289051 w 2587625"/>
                  <a:gd name="connsiteY1" fmla="*/ 0 h 204788"/>
                  <a:gd name="connsiteX2" fmla="*/ 2587625 w 2587625"/>
                  <a:gd name="connsiteY2" fmla="*/ 184150 h 204788"/>
                  <a:gd name="connsiteX3" fmla="*/ 1286670 w 2587625"/>
                  <a:gd name="connsiteY3" fmla="*/ 204788 h 204788"/>
                  <a:gd name="connsiteX4" fmla="*/ 0 w 2587625"/>
                  <a:gd name="connsiteY4" fmla="*/ 184150 h 204788"/>
                  <a:gd name="connsiteX0" fmla="*/ 0 w 2587625"/>
                  <a:gd name="connsiteY0" fmla="*/ 188913 h 209551"/>
                  <a:gd name="connsiteX1" fmla="*/ 1289051 w 2587625"/>
                  <a:gd name="connsiteY1" fmla="*/ 0 h 209551"/>
                  <a:gd name="connsiteX2" fmla="*/ 2587625 w 2587625"/>
                  <a:gd name="connsiteY2" fmla="*/ 188913 h 209551"/>
                  <a:gd name="connsiteX3" fmla="*/ 1286670 w 2587625"/>
                  <a:gd name="connsiteY3" fmla="*/ 209551 h 209551"/>
                  <a:gd name="connsiteX4" fmla="*/ 0 w 2587625"/>
                  <a:gd name="connsiteY4" fmla="*/ 188913 h 209551"/>
                  <a:gd name="connsiteX0" fmla="*/ 0 w 2587625"/>
                  <a:gd name="connsiteY0" fmla="*/ 193676 h 214314"/>
                  <a:gd name="connsiteX1" fmla="*/ 1286670 w 2587625"/>
                  <a:gd name="connsiteY1" fmla="*/ 0 h 214314"/>
                  <a:gd name="connsiteX2" fmla="*/ 2587625 w 2587625"/>
                  <a:gd name="connsiteY2" fmla="*/ 193676 h 214314"/>
                  <a:gd name="connsiteX3" fmla="*/ 1286670 w 2587625"/>
                  <a:gd name="connsiteY3" fmla="*/ 214314 h 214314"/>
                  <a:gd name="connsiteX4" fmla="*/ 0 w 2587625"/>
                  <a:gd name="connsiteY4" fmla="*/ 193676 h 214314"/>
                  <a:gd name="connsiteX0" fmla="*/ 0 w 2587625"/>
                  <a:gd name="connsiteY0" fmla="*/ 191294 h 211932"/>
                  <a:gd name="connsiteX1" fmla="*/ 1286670 w 2587625"/>
                  <a:gd name="connsiteY1" fmla="*/ 0 h 211932"/>
                  <a:gd name="connsiteX2" fmla="*/ 2587625 w 2587625"/>
                  <a:gd name="connsiteY2" fmla="*/ 191294 h 211932"/>
                  <a:gd name="connsiteX3" fmla="*/ 1286670 w 2587625"/>
                  <a:gd name="connsiteY3" fmla="*/ 211932 h 211932"/>
                  <a:gd name="connsiteX4" fmla="*/ 0 w 2587625"/>
                  <a:gd name="connsiteY4" fmla="*/ 191294 h 211932"/>
                  <a:gd name="connsiteX0" fmla="*/ 0 w 2587625"/>
                  <a:gd name="connsiteY0" fmla="*/ 188913 h 209551"/>
                  <a:gd name="connsiteX1" fmla="*/ 1286670 w 2587625"/>
                  <a:gd name="connsiteY1" fmla="*/ 0 h 209551"/>
                  <a:gd name="connsiteX2" fmla="*/ 2587625 w 2587625"/>
                  <a:gd name="connsiteY2" fmla="*/ 188913 h 209551"/>
                  <a:gd name="connsiteX3" fmla="*/ 1286670 w 2587625"/>
                  <a:gd name="connsiteY3" fmla="*/ 209551 h 209551"/>
                  <a:gd name="connsiteX4" fmla="*/ 0 w 2587625"/>
                  <a:gd name="connsiteY4" fmla="*/ 188913 h 209551"/>
                  <a:gd name="connsiteX0" fmla="*/ 0 w 2587625"/>
                  <a:gd name="connsiteY0" fmla="*/ 198438 h 219076"/>
                  <a:gd name="connsiteX1" fmla="*/ 1291432 w 2587625"/>
                  <a:gd name="connsiteY1" fmla="*/ 0 h 219076"/>
                  <a:gd name="connsiteX2" fmla="*/ 2587625 w 2587625"/>
                  <a:gd name="connsiteY2" fmla="*/ 198438 h 219076"/>
                  <a:gd name="connsiteX3" fmla="*/ 1286670 w 2587625"/>
                  <a:gd name="connsiteY3" fmla="*/ 219076 h 219076"/>
                  <a:gd name="connsiteX4" fmla="*/ 0 w 2587625"/>
                  <a:gd name="connsiteY4" fmla="*/ 198438 h 219076"/>
                  <a:gd name="connsiteX0" fmla="*/ 0 w 2587625"/>
                  <a:gd name="connsiteY0" fmla="*/ 198438 h 283570"/>
                  <a:gd name="connsiteX1" fmla="*/ 1291432 w 2587625"/>
                  <a:gd name="connsiteY1" fmla="*/ 0 h 283570"/>
                  <a:gd name="connsiteX2" fmla="*/ 2587625 w 2587625"/>
                  <a:gd name="connsiteY2" fmla="*/ 198438 h 283570"/>
                  <a:gd name="connsiteX3" fmla="*/ 1230237 w 2587625"/>
                  <a:gd name="connsiteY3" fmla="*/ 283570 h 283570"/>
                  <a:gd name="connsiteX4" fmla="*/ 0 w 2587625"/>
                  <a:gd name="connsiteY4" fmla="*/ 198438 h 283570"/>
                  <a:gd name="connsiteX0" fmla="*/ 0 w 2587625"/>
                  <a:gd name="connsiteY0" fmla="*/ 198438 h 299694"/>
                  <a:gd name="connsiteX1" fmla="*/ 1291432 w 2587625"/>
                  <a:gd name="connsiteY1" fmla="*/ 0 h 299694"/>
                  <a:gd name="connsiteX2" fmla="*/ 2587625 w 2587625"/>
                  <a:gd name="connsiteY2" fmla="*/ 198438 h 299694"/>
                  <a:gd name="connsiteX3" fmla="*/ 1246361 w 2587625"/>
                  <a:gd name="connsiteY3" fmla="*/ 299694 h 299694"/>
                  <a:gd name="connsiteX4" fmla="*/ 0 w 2587625"/>
                  <a:gd name="connsiteY4" fmla="*/ 198438 h 299694"/>
                  <a:gd name="connsiteX0" fmla="*/ 0 w 2587625"/>
                  <a:gd name="connsiteY0" fmla="*/ 198438 h 307756"/>
                  <a:gd name="connsiteX1" fmla="*/ 1291432 w 2587625"/>
                  <a:gd name="connsiteY1" fmla="*/ 0 h 307756"/>
                  <a:gd name="connsiteX2" fmla="*/ 2587625 w 2587625"/>
                  <a:gd name="connsiteY2" fmla="*/ 198438 h 307756"/>
                  <a:gd name="connsiteX3" fmla="*/ 1246361 w 2587625"/>
                  <a:gd name="connsiteY3" fmla="*/ 307756 h 307756"/>
                  <a:gd name="connsiteX4" fmla="*/ 0 w 2587625"/>
                  <a:gd name="connsiteY4" fmla="*/ 198438 h 307756"/>
                  <a:gd name="connsiteX0" fmla="*/ 0 w 2594081"/>
                  <a:gd name="connsiteY0" fmla="*/ 189831 h 307756"/>
                  <a:gd name="connsiteX1" fmla="*/ 1297888 w 2594081"/>
                  <a:gd name="connsiteY1" fmla="*/ 0 h 307756"/>
                  <a:gd name="connsiteX2" fmla="*/ 2594081 w 2594081"/>
                  <a:gd name="connsiteY2" fmla="*/ 198438 h 307756"/>
                  <a:gd name="connsiteX3" fmla="*/ 1252817 w 2594081"/>
                  <a:gd name="connsiteY3" fmla="*/ 307756 h 307756"/>
                  <a:gd name="connsiteX4" fmla="*/ 0 w 2594081"/>
                  <a:gd name="connsiteY4" fmla="*/ 189831 h 307756"/>
                  <a:gd name="connsiteX0" fmla="*/ 0 w 2594081"/>
                  <a:gd name="connsiteY0" fmla="*/ 189831 h 307756"/>
                  <a:gd name="connsiteX1" fmla="*/ 1297888 w 2594081"/>
                  <a:gd name="connsiteY1" fmla="*/ 0 h 307756"/>
                  <a:gd name="connsiteX2" fmla="*/ 2594081 w 2594081"/>
                  <a:gd name="connsiteY2" fmla="*/ 187679 h 307756"/>
                  <a:gd name="connsiteX3" fmla="*/ 1252817 w 2594081"/>
                  <a:gd name="connsiteY3" fmla="*/ 307756 h 307756"/>
                  <a:gd name="connsiteX4" fmla="*/ 0 w 2594081"/>
                  <a:gd name="connsiteY4" fmla="*/ 189831 h 307756"/>
                  <a:gd name="connsiteX0" fmla="*/ 0 w 2596234"/>
                  <a:gd name="connsiteY0" fmla="*/ 189831 h 307756"/>
                  <a:gd name="connsiteX1" fmla="*/ 1297888 w 2596234"/>
                  <a:gd name="connsiteY1" fmla="*/ 0 h 307756"/>
                  <a:gd name="connsiteX2" fmla="*/ 2596234 w 2596234"/>
                  <a:gd name="connsiteY2" fmla="*/ 198438 h 307756"/>
                  <a:gd name="connsiteX3" fmla="*/ 1252817 w 2596234"/>
                  <a:gd name="connsiteY3" fmla="*/ 307756 h 307756"/>
                  <a:gd name="connsiteX4" fmla="*/ 0 w 2596234"/>
                  <a:gd name="connsiteY4" fmla="*/ 189831 h 307756"/>
                  <a:gd name="connsiteX0" fmla="*/ 0 w 2591931"/>
                  <a:gd name="connsiteY0" fmla="*/ 189831 h 307756"/>
                  <a:gd name="connsiteX1" fmla="*/ 1297888 w 2591931"/>
                  <a:gd name="connsiteY1" fmla="*/ 0 h 307756"/>
                  <a:gd name="connsiteX2" fmla="*/ 2591931 w 2591931"/>
                  <a:gd name="connsiteY2" fmla="*/ 187678 h 307756"/>
                  <a:gd name="connsiteX3" fmla="*/ 1252817 w 2591931"/>
                  <a:gd name="connsiteY3" fmla="*/ 307756 h 307756"/>
                  <a:gd name="connsiteX4" fmla="*/ 0 w 2591931"/>
                  <a:gd name="connsiteY4" fmla="*/ 189831 h 307756"/>
                  <a:gd name="connsiteX0" fmla="*/ 0 w 2591931"/>
                  <a:gd name="connsiteY0" fmla="*/ 189831 h 312826"/>
                  <a:gd name="connsiteX1" fmla="*/ 1297888 w 2591931"/>
                  <a:gd name="connsiteY1" fmla="*/ 0 h 312826"/>
                  <a:gd name="connsiteX2" fmla="*/ 2591931 w 2591931"/>
                  <a:gd name="connsiteY2" fmla="*/ 187678 h 312826"/>
                  <a:gd name="connsiteX3" fmla="*/ 1293374 w 2591931"/>
                  <a:gd name="connsiteY3" fmla="*/ 312826 h 312826"/>
                  <a:gd name="connsiteX4" fmla="*/ 0 w 2591931"/>
                  <a:gd name="connsiteY4" fmla="*/ 189831 h 312826"/>
                  <a:gd name="connsiteX0" fmla="*/ 0 w 2587196"/>
                  <a:gd name="connsiteY0" fmla="*/ 196934 h 312826"/>
                  <a:gd name="connsiteX1" fmla="*/ 1293153 w 2587196"/>
                  <a:gd name="connsiteY1" fmla="*/ 0 h 312826"/>
                  <a:gd name="connsiteX2" fmla="*/ 2587196 w 2587196"/>
                  <a:gd name="connsiteY2" fmla="*/ 187678 h 312826"/>
                  <a:gd name="connsiteX3" fmla="*/ 1288639 w 2587196"/>
                  <a:gd name="connsiteY3" fmla="*/ 312826 h 312826"/>
                  <a:gd name="connsiteX4" fmla="*/ 0 w 2587196"/>
                  <a:gd name="connsiteY4" fmla="*/ 196934 h 312826"/>
                  <a:gd name="connsiteX0" fmla="*/ 0 w 2591931"/>
                  <a:gd name="connsiteY0" fmla="*/ 187463 h 312826"/>
                  <a:gd name="connsiteX1" fmla="*/ 1297888 w 2591931"/>
                  <a:gd name="connsiteY1" fmla="*/ 0 h 312826"/>
                  <a:gd name="connsiteX2" fmla="*/ 2591931 w 2591931"/>
                  <a:gd name="connsiteY2" fmla="*/ 187678 h 312826"/>
                  <a:gd name="connsiteX3" fmla="*/ 1293374 w 2591931"/>
                  <a:gd name="connsiteY3" fmla="*/ 312826 h 312826"/>
                  <a:gd name="connsiteX4" fmla="*/ 0 w 2591931"/>
                  <a:gd name="connsiteY4" fmla="*/ 187463 h 312826"/>
                  <a:gd name="connsiteX0" fmla="*/ 0 w 2591931"/>
                  <a:gd name="connsiteY0" fmla="*/ 187463 h 322297"/>
                  <a:gd name="connsiteX1" fmla="*/ 1297888 w 2591931"/>
                  <a:gd name="connsiteY1" fmla="*/ 0 h 322297"/>
                  <a:gd name="connsiteX2" fmla="*/ 2591931 w 2591931"/>
                  <a:gd name="connsiteY2" fmla="*/ 187678 h 322297"/>
                  <a:gd name="connsiteX3" fmla="*/ 1293374 w 2591931"/>
                  <a:gd name="connsiteY3" fmla="*/ 322297 h 322297"/>
                  <a:gd name="connsiteX4" fmla="*/ 0 w 2591931"/>
                  <a:gd name="connsiteY4" fmla="*/ 187463 h 322297"/>
                  <a:gd name="connsiteX0" fmla="*/ 0 w 2594039"/>
                  <a:gd name="connsiteY0" fmla="*/ 182693 h 322297"/>
                  <a:gd name="connsiteX1" fmla="*/ 1299996 w 2594039"/>
                  <a:gd name="connsiteY1" fmla="*/ 0 h 322297"/>
                  <a:gd name="connsiteX2" fmla="*/ 2594039 w 2594039"/>
                  <a:gd name="connsiteY2" fmla="*/ 187678 h 322297"/>
                  <a:gd name="connsiteX3" fmla="*/ 1295482 w 2594039"/>
                  <a:gd name="connsiteY3" fmla="*/ 322297 h 322297"/>
                  <a:gd name="connsiteX4" fmla="*/ 0 w 2594039"/>
                  <a:gd name="connsiteY4" fmla="*/ 182693 h 322297"/>
                  <a:gd name="connsiteX0" fmla="*/ 0 w 2596146"/>
                  <a:gd name="connsiteY0" fmla="*/ 187463 h 322297"/>
                  <a:gd name="connsiteX1" fmla="*/ 1302103 w 2596146"/>
                  <a:gd name="connsiteY1" fmla="*/ 0 h 322297"/>
                  <a:gd name="connsiteX2" fmla="*/ 2596146 w 2596146"/>
                  <a:gd name="connsiteY2" fmla="*/ 187678 h 322297"/>
                  <a:gd name="connsiteX3" fmla="*/ 1297589 w 2596146"/>
                  <a:gd name="connsiteY3" fmla="*/ 322297 h 322297"/>
                  <a:gd name="connsiteX4" fmla="*/ 0 w 2596146"/>
                  <a:gd name="connsiteY4" fmla="*/ 187463 h 322297"/>
                  <a:gd name="connsiteX0" fmla="*/ 0 w 2594038"/>
                  <a:gd name="connsiteY0" fmla="*/ 185078 h 322297"/>
                  <a:gd name="connsiteX1" fmla="*/ 1299995 w 2594038"/>
                  <a:gd name="connsiteY1" fmla="*/ 0 h 322297"/>
                  <a:gd name="connsiteX2" fmla="*/ 2594038 w 2594038"/>
                  <a:gd name="connsiteY2" fmla="*/ 187678 h 322297"/>
                  <a:gd name="connsiteX3" fmla="*/ 1295481 w 2594038"/>
                  <a:gd name="connsiteY3" fmla="*/ 322297 h 322297"/>
                  <a:gd name="connsiteX4" fmla="*/ 0 w 2594038"/>
                  <a:gd name="connsiteY4" fmla="*/ 185078 h 322297"/>
                  <a:gd name="connsiteX0" fmla="*/ 0 w 2594038"/>
                  <a:gd name="connsiteY0" fmla="*/ 187464 h 322297"/>
                  <a:gd name="connsiteX1" fmla="*/ 1299995 w 2594038"/>
                  <a:gd name="connsiteY1" fmla="*/ 0 h 322297"/>
                  <a:gd name="connsiteX2" fmla="*/ 2594038 w 2594038"/>
                  <a:gd name="connsiteY2" fmla="*/ 187678 h 322297"/>
                  <a:gd name="connsiteX3" fmla="*/ 1295481 w 2594038"/>
                  <a:gd name="connsiteY3" fmla="*/ 322297 h 322297"/>
                  <a:gd name="connsiteX4" fmla="*/ 0 w 2594038"/>
                  <a:gd name="connsiteY4" fmla="*/ 187464 h 322297"/>
                  <a:gd name="connsiteX0" fmla="*/ 0 w 2594038"/>
                  <a:gd name="connsiteY0" fmla="*/ 187464 h 322297"/>
                  <a:gd name="connsiteX1" fmla="*/ 1299995 w 2594038"/>
                  <a:gd name="connsiteY1" fmla="*/ 0 h 322297"/>
                  <a:gd name="connsiteX2" fmla="*/ 2594038 w 2594038"/>
                  <a:gd name="connsiteY2" fmla="*/ 187678 h 322297"/>
                  <a:gd name="connsiteX3" fmla="*/ 1295481 w 2594038"/>
                  <a:gd name="connsiteY3" fmla="*/ 322297 h 322297"/>
                  <a:gd name="connsiteX4" fmla="*/ 0 w 2594038"/>
                  <a:gd name="connsiteY4" fmla="*/ 187464 h 322297"/>
                  <a:gd name="connsiteX0" fmla="*/ 0 w 2587715"/>
                  <a:gd name="connsiteY0" fmla="*/ 187464 h 322297"/>
                  <a:gd name="connsiteX1" fmla="*/ 1293672 w 2587715"/>
                  <a:gd name="connsiteY1" fmla="*/ 0 h 322297"/>
                  <a:gd name="connsiteX2" fmla="*/ 2587715 w 2587715"/>
                  <a:gd name="connsiteY2" fmla="*/ 187678 h 322297"/>
                  <a:gd name="connsiteX3" fmla="*/ 1289158 w 2587715"/>
                  <a:gd name="connsiteY3" fmla="*/ 322297 h 322297"/>
                  <a:gd name="connsiteX4" fmla="*/ 0 w 2587715"/>
                  <a:gd name="connsiteY4" fmla="*/ 187464 h 322297"/>
                  <a:gd name="connsiteX0" fmla="*/ 0 w 2594038"/>
                  <a:gd name="connsiteY0" fmla="*/ 189848 h 322297"/>
                  <a:gd name="connsiteX1" fmla="*/ 1299995 w 2594038"/>
                  <a:gd name="connsiteY1" fmla="*/ 0 h 322297"/>
                  <a:gd name="connsiteX2" fmla="*/ 2594038 w 2594038"/>
                  <a:gd name="connsiteY2" fmla="*/ 187678 h 322297"/>
                  <a:gd name="connsiteX3" fmla="*/ 1295481 w 2594038"/>
                  <a:gd name="connsiteY3" fmla="*/ 322297 h 322297"/>
                  <a:gd name="connsiteX4" fmla="*/ 0 w 2594038"/>
                  <a:gd name="connsiteY4" fmla="*/ 189848 h 322297"/>
                  <a:gd name="connsiteX0" fmla="*/ 0 w 2594038"/>
                  <a:gd name="connsiteY0" fmla="*/ 187464 h 322297"/>
                  <a:gd name="connsiteX1" fmla="*/ 1299995 w 2594038"/>
                  <a:gd name="connsiteY1" fmla="*/ 0 h 322297"/>
                  <a:gd name="connsiteX2" fmla="*/ 2594038 w 2594038"/>
                  <a:gd name="connsiteY2" fmla="*/ 187678 h 322297"/>
                  <a:gd name="connsiteX3" fmla="*/ 1295481 w 2594038"/>
                  <a:gd name="connsiteY3" fmla="*/ 322297 h 322297"/>
                  <a:gd name="connsiteX4" fmla="*/ 0 w 2594038"/>
                  <a:gd name="connsiteY4" fmla="*/ 187464 h 322297"/>
                  <a:gd name="connsiteX0" fmla="*/ 0 w 2594038"/>
                  <a:gd name="connsiteY0" fmla="*/ 199389 h 334222"/>
                  <a:gd name="connsiteX1" fmla="*/ 1302102 w 2594038"/>
                  <a:gd name="connsiteY1" fmla="*/ 0 h 334222"/>
                  <a:gd name="connsiteX2" fmla="*/ 2594038 w 2594038"/>
                  <a:gd name="connsiteY2" fmla="*/ 199603 h 334222"/>
                  <a:gd name="connsiteX3" fmla="*/ 1295481 w 2594038"/>
                  <a:gd name="connsiteY3" fmla="*/ 334222 h 334222"/>
                  <a:gd name="connsiteX4" fmla="*/ 0 w 2594038"/>
                  <a:gd name="connsiteY4" fmla="*/ 199389 h 334222"/>
                  <a:gd name="connsiteX0" fmla="*/ 0 w 2596146"/>
                  <a:gd name="connsiteY0" fmla="*/ 201775 h 334222"/>
                  <a:gd name="connsiteX1" fmla="*/ 1304210 w 2596146"/>
                  <a:gd name="connsiteY1" fmla="*/ 0 h 334222"/>
                  <a:gd name="connsiteX2" fmla="*/ 2596146 w 2596146"/>
                  <a:gd name="connsiteY2" fmla="*/ 199603 h 334222"/>
                  <a:gd name="connsiteX3" fmla="*/ 1297589 w 2596146"/>
                  <a:gd name="connsiteY3" fmla="*/ 334222 h 334222"/>
                  <a:gd name="connsiteX4" fmla="*/ 0 w 2596146"/>
                  <a:gd name="connsiteY4" fmla="*/ 201775 h 334222"/>
                  <a:gd name="connsiteX0" fmla="*/ 0 w 2600362"/>
                  <a:gd name="connsiteY0" fmla="*/ 201775 h 334222"/>
                  <a:gd name="connsiteX1" fmla="*/ 1308426 w 2600362"/>
                  <a:gd name="connsiteY1" fmla="*/ 0 h 334222"/>
                  <a:gd name="connsiteX2" fmla="*/ 2600362 w 2600362"/>
                  <a:gd name="connsiteY2" fmla="*/ 199603 h 334222"/>
                  <a:gd name="connsiteX3" fmla="*/ 1301805 w 2600362"/>
                  <a:gd name="connsiteY3" fmla="*/ 334222 h 334222"/>
                  <a:gd name="connsiteX4" fmla="*/ 0 w 2600362"/>
                  <a:gd name="connsiteY4" fmla="*/ 201775 h 334222"/>
                  <a:gd name="connsiteX0" fmla="*/ 0 w 2594039"/>
                  <a:gd name="connsiteY0" fmla="*/ 201775 h 334222"/>
                  <a:gd name="connsiteX1" fmla="*/ 1302103 w 2594039"/>
                  <a:gd name="connsiteY1" fmla="*/ 0 h 334222"/>
                  <a:gd name="connsiteX2" fmla="*/ 2594039 w 2594039"/>
                  <a:gd name="connsiteY2" fmla="*/ 199603 h 334222"/>
                  <a:gd name="connsiteX3" fmla="*/ 1295482 w 2594039"/>
                  <a:gd name="connsiteY3" fmla="*/ 334222 h 334222"/>
                  <a:gd name="connsiteX4" fmla="*/ 0 w 2594039"/>
                  <a:gd name="connsiteY4" fmla="*/ 201775 h 334222"/>
                  <a:gd name="connsiteX0" fmla="*/ 0 w 2596146"/>
                  <a:gd name="connsiteY0" fmla="*/ 199390 h 334222"/>
                  <a:gd name="connsiteX1" fmla="*/ 1304210 w 2596146"/>
                  <a:gd name="connsiteY1" fmla="*/ 0 h 334222"/>
                  <a:gd name="connsiteX2" fmla="*/ 2596146 w 2596146"/>
                  <a:gd name="connsiteY2" fmla="*/ 199603 h 334222"/>
                  <a:gd name="connsiteX3" fmla="*/ 1297589 w 2596146"/>
                  <a:gd name="connsiteY3" fmla="*/ 334222 h 334222"/>
                  <a:gd name="connsiteX4" fmla="*/ 0 w 2596146"/>
                  <a:gd name="connsiteY4" fmla="*/ 199390 h 334222"/>
                  <a:gd name="connsiteX0" fmla="*/ 0 w 2591930"/>
                  <a:gd name="connsiteY0" fmla="*/ 199390 h 334222"/>
                  <a:gd name="connsiteX1" fmla="*/ 1304210 w 2591930"/>
                  <a:gd name="connsiteY1" fmla="*/ 0 h 334222"/>
                  <a:gd name="connsiteX2" fmla="*/ 2591930 w 2591930"/>
                  <a:gd name="connsiteY2" fmla="*/ 194833 h 334222"/>
                  <a:gd name="connsiteX3" fmla="*/ 1297589 w 2591930"/>
                  <a:gd name="connsiteY3" fmla="*/ 334222 h 334222"/>
                  <a:gd name="connsiteX4" fmla="*/ 0 w 2591930"/>
                  <a:gd name="connsiteY4" fmla="*/ 199390 h 334222"/>
                  <a:gd name="connsiteX0" fmla="*/ 0 w 2591930"/>
                  <a:gd name="connsiteY0" fmla="*/ 192234 h 327066"/>
                  <a:gd name="connsiteX1" fmla="*/ 1304210 w 2591930"/>
                  <a:gd name="connsiteY1" fmla="*/ 0 h 327066"/>
                  <a:gd name="connsiteX2" fmla="*/ 2591930 w 2591930"/>
                  <a:gd name="connsiteY2" fmla="*/ 187677 h 327066"/>
                  <a:gd name="connsiteX3" fmla="*/ 1297589 w 2591930"/>
                  <a:gd name="connsiteY3" fmla="*/ 327066 h 327066"/>
                  <a:gd name="connsiteX4" fmla="*/ 0 w 2591930"/>
                  <a:gd name="connsiteY4" fmla="*/ 192234 h 327066"/>
                  <a:gd name="connsiteX0" fmla="*/ 0 w 2600360"/>
                  <a:gd name="connsiteY0" fmla="*/ 192234 h 327066"/>
                  <a:gd name="connsiteX1" fmla="*/ 1304210 w 2600360"/>
                  <a:gd name="connsiteY1" fmla="*/ 0 h 327066"/>
                  <a:gd name="connsiteX2" fmla="*/ 2600360 w 2600360"/>
                  <a:gd name="connsiteY2" fmla="*/ 190061 h 327066"/>
                  <a:gd name="connsiteX3" fmla="*/ 1297589 w 2600360"/>
                  <a:gd name="connsiteY3" fmla="*/ 327066 h 327066"/>
                  <a:gd name="connsiteX4" fmla="*/ 0 w 2600360"/>
                  <a:gd name="connsiteY4" fmla="*/ 192234 h 327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00360" h="327066">
                    <a:moveTo>
                      <a:pt x="0" y="192234"/>
                    </a:moveTo>
                    <a:lnTo>
                      <a:pt x="1304210" y="0"/>
                    </a:lnTo>
                    <a:lnTo>
                      <a:pt x="2600360" y="190061"/>
                    </a:lnTo>
                    <a:lnTo>
                      <a:pt x="1297589" y="327066"/>
                    </a:lnTo>
                    <a:lnTo>
                      <a:pt x="0" y="192234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37" name="Rectangle 2"/>
              <p:cNvSpPr/>
              <p:nvPr/>
            </p:nvSpPr>
            <p:spPr>
              <a:xfrm>
                <a:off x="304458" y="1660040"/>
                <a:ext cx="1465464" cy="1361364"/>
              </a:xfrm>
              <a:custGeom>
                <a:avLst/>
                <a:gdLst>
                  <a:gd name="connsiteX0" fmla="*/ 0 w 1328737"/>
                  <a:gd name="connsiteY0" fmla="*/ 0 h 1190626"/>
                  <a:gd name="connsiteX1" fmla="*/ 1328737 w 1328737"/>
                  <a:gd name="connsiteY1" fmla="*/ 0 h 1190626"/>
                  <a:gd name="connsiteX2" fmla="*/ 1328737 w 1328737"/>
                  <a:gd name="connsiteY2" fmla="*/ 1190626 h 1190626"/>
                  <a:gd name="connsiteX3" fmla="*/ 0 w 1328737"/>
                  <a:gd name="connsiteY3" fmla="*/ 1190626 h 1190626"/>
                  <a:gd name="connsiteX4" fmla="*/ 0 w 1328737"/>
                  <a:gd name="connsiteY4" fmla="*/ 0 h 1190626"/>
                  <a:gd name="connsiteX0" fmla="*/ 0 w 1328737"/>
                  <a:gd name="connsiteY0" fmla="*/ 0 h 1388270"/>
                  <a:gd name="connsiteX1" fmla="*/ 1328737 w 1328737"/>
                  <a:gd name="connsiteY1" fmla="*/ 0 h 1388270"/>
                  <a:gd name="connsiteX2" fmla="*/ 1328737 w 1328737"/>
                  <a:gd name="connsiteY2" fmla="*/ 1190626 h 1388270"/>
                  <a:gd name="connsiteX3" fmla="*/ 2381 w 1328737"/>
                  <a:gd name="connsiteY3" fmla="*/ 1388270 h 1388270"/>
                  <a:gd name="connsiteX4" fmla="*/ 0 w 1328737"/>
                  <a:gd name="connsiteY4" fmla="*/ 0 h 1388270"/>
                  <a:gd name="connsiteX0" fmla="*/ 28591 w 1326372"/>
                  <a:gd name="connsiteY0" fmla="*/ 461963 h 1388270"/>
                  <a:gd name="connsiteX1" fmla="*/ 1326372 w 1326372"/>
                  <a:gd name="connsiteY1" fmla="*/ 0 h 1388270"/>
                  <a:gd name="connsiteX2" fmla="*/ 1326372 w 1326372"/>
                  <a:gd name="connsiteY2" fmla="*/ 1190626 h 1388270"/>
                  <a:gd name="connsiteX3" fmla="*/ 16 w 1326372"/>
                  <a:gd name="connsiteY3" fmla="*/ 1388270 h 1388270"/>
                  <a:gd name="connsiteX4" fmla="*/ 28591 w 1326372"/>
                  <a:gd name="connsiteY4" fmla="*/ 461963 h 1388270"/>
                  <a:gd name="connsiteX0" fmla="*/ 0 w 1333500"/>
                  <a:gd name="connsiteY0" fmla="*/ 330994 h 1388270"/>
                  <a:gd name="connsiteX1" fmla="*/ 1333500 w 1333500"/>
                  <a:gd name="connsiteY1" fmla="*/ 0 h 1388270"/>
                  <a:gd name="connsiteX2" fmla="*/ 1333500 w 1333500"/>
                  <a:gd name="connsiteY2" fmla="*/ 1190626 h 1388270"/>
                  <a:gd name="connsiteX3" fmla="*/ 7144 w 1333500"/>
                  <a:gd name="connsiteY3" fmla="*/ 1388270 h 1388270"/>
                  <a:gd name="connsiteX4" fmla="*/ 0 w 1333500"/>
                  <a:gd name="connsiteY4" fmla="*/ 330994 h 1388270"/>
                  <a:gd name="connsiteX0" fmla="*/ 2487 w 1326462"/>
                  <a:gd name="connsiteY0" fmla="*/ 338138 h 1388270"/>
                  <a:gd name="connsiteX1" fmla="*/ 1326462 w 1326462"/>
                  <a:gd name="connsiteY1" fmla="*/ 0 h 1388270"/>
                  <a:gd name="connsiteX2" fmla="*/ 1326462 w 1326462"/>
                  <a:gd name="connsiteY2" fmla="*/ 1190626 h 1388270"/>
                  <a:gd name="connsiteX3" fmla="*/ 106 w 1326462"/>
                  <a:gd name="connsiteY3" fmla="*/ 1388270 h 1388270"/>
                  <a:gd name="connsiteX4" fmla="*/ 2487 w 1326462"/>
                  <a:gd name="connsiteY4" fmla="*/ 338138 h 1388270"/>
                  <a:gd name="connsiteX0" fmla="*/ 228 w 1326585"/>
                  <a:gd name="connsiteY0" fmla="*/ 338138 h 1388270"/>
                  <a:gd name="connsiteX1" fmla="*/ 1326585 w 1326585"/>
                  <a:gd name="connsiteY1" fmla="*/ 0 h 1388270"/>
                  <a:gd name="connsiteX2" fmla="*/ 1326585 w 1326585"/>
                  <a:gd name="connsiteY2" fmla="*/ 1190626 h 1388270"/>
                  <a:gd name="connsiteX3" fmla="*/ 229 w 1326585"/>
                  <a:gd name="connsiteY3" fmla="*/ 1388270 h 1388270"/>
                  <a:gd name="connsiteX4" fmla="*/ 228 w 1326585"/>
                  <a:gd name="connsiteY4" fmla="*/ 338138 h 1388270"/>
                  <a:gd name="connsiteX0" fmla="*/ 0 w 1328738"/>
                  <a:gd name="connsiteY0" fmla="*/ 340520 h 1388270"/>
                  <a:gd name="connsiteX1" fmla="*/ 1328738 w 1328738"/>
                  <a:gd name="connsiteY1" fmla="*/ 0 h 1388270"/>
                  <a:gd name="connsiteX2" fmla="*/ 1328738 w 1328738"/>
                  <a:gd name="connsiteY2" fmla="*/ 1190626 h 1388270"/>
                  <a:gd name="connsiteX3" fmla="*/ 2382 w 1328738"/>
                  <a:gd name="connsiteY3" fmla="*/ 1388270 h 1388270"/>
                  <a:gd name="connsiteX4" fmla="*/ 0 w 1328738"/>
                  <a:gd name="connsiteY4" fmla="*/ 340520 h 1388270"/>
                  <a:gd name="connsiteX0" fmla="*/ 229 w 1326586"/>
                  <a:gd name="connsiteY0" fmla="*/ 335758 h 1388270"/>
                  <a:gd name="connsiteX1" fmla="*/ 1326586 w 1326586"/>
                  <a:gd name="connsiteY1" fmla="*/ 0 h 1388270"/>
                  <a:gd name="connsiteX2" fmla="*/ 1326586 w 1326586"/>
                  <a:gd name="connsiteY2" fmla="*/ 1190626 h 1388270"/>
                  <a:gd name="connsiteX3" fmla="*/ 230 w 1326586"/>
                  <a:gd name="connsiteY3" fmla="*/ 1388270 h 1388270"/>
                  <a:gd name="connsiteX4" fmla="*/ 229 w 1326586"/>
                  <a:gd name="connsiteY4" fmla="*/ 335758 h 1388270"/>
                  <a:gd name="connsiteX0" fmla="*/ 0 w 1328738"/>
                  <a:gd name="connsiteY0" fmla="*/ 333376 h 1388270"/>
                  <a:gd name="connsiteX1" fmla="*/ 1328738 w 1328738"/>
                  <a:gd name="connsiteY1" fmla="*/ 0 h 1388270"/>
                  <a:gd name="connsiteX2" fmla="*/ 1328738 w 1328738"/>
                  <a:gd name="connsiteY2" fmla="*/ 1190626 h 1388270"/>
                  <a:gd name="connsiteX3" fmla="*/ 2382 w 1328738"/>
                  <a:gd name="connsiteY3" fmla="*/ 1388270 h 1388270"/>
                  <a:gd name="connsiteX4" fmla="*/ 0 w 1328738"/>
                  <a:gd name="connsiteY4" fmla="*/ 333376 h 1388270"/>
                  <a:gd name="connsiteX0" fmla="*/ 0 w 1328738"/>
                  <a:gd name="connsiteY0" fmla="*/ 333376 h 1375570"/>
                  <a:gd name="connsiteX1" fmla="*/ 1328738 w 1328738"/>
                  <a:gd name="connsiteY1" fmla="*/ 0 h 1375570"/>
                  <a:gd name="connsiteX2" fmla="*/ 1328738 w 1328738"/>
                  <a:gd name="connsiteY2" fmla="*/ 1190626 h 1375570"/>
                  <a:gd name="connsiteX3" fmla="*/ 2382 w 1328738"/>
                  <a:gd name="connsiteY3" fmla="*/ 1375570 h 1375570"/>
                  <a:gd name="connsiteX4" fmla="*/ 0 w 1328738"/>
                  <a:gd name="connsiteY4" fmla="*/ 333376 h 1375570"/>
                  <a:gd name="connsiteX0" fmla="*/ 957 w 1329695"/>
                  <a:gd name="connsiteY0" fmla="*/ 333376 h 1375570"/>
                  <a:gd name="connsiteX1" fmla="*/ 1329695 w 1329695"/>
                  <a:gd name="connsiteY1" fmla="*/ 0 h 1375570"/>
                  <a:gd name="connsiteX2" fmla="*/ 1329695 w 1329695"/>
                  <a:gd name="connsiteY2" fmla="*/ 1190626 h 1375570"/>
                  <a:gd name="connsiteX3" fmla="*/ 164 w 1329695"/>
                  <a:gd name="connsiteY3" fmla="*/ 1375570 h 1375570"/>
                  <a:gd name="connsiteX4" fmla="*/ 957 w 1329695"/>
                  <a:gd name="connsiteY4" fmla="*/ 333376 h 1375570"/>
                  <a:gd name="connsiteX0" fmla="*/ 0 w 1331185"/>
                  <a:gd name="connsiteY0" fmla="*/ 333376 h 1375570"/>
                  <a:gd name="connsiteX1" fmla="*/ 1331185 w 1331185"/>
                  <a:gd name="connsiteY1" fmla="*/ 0 h 1375570"/>
                  <a:gd name="connsiteX2" fmla="*/ 1331185 w 1331185"/>
                  <a:gd name="connsiteY2" fmla="*/ 1190626 h 1375570"/>
                  <a:gd name="connsiteX3" fmla="*/ 1654 w 1331185"/>
                  <a:gd name="connsiteY3" fmla="*/ 1375570 h 1375570"/>
                  <a:gd name="connsiteX4" fmla="*/ 0 w 1331185"/>
                  <a:gd name="connsiteY4" fmla="*/ 333376 h 1375570"/>
                  <a:gd name="connsiteX0" fmla="*/ 690 w 1329715"/>
                  <a:gd name="connsiteY0" fmla="*/ 333376 h 1375570"/>
                  <a:gd name="connsiteX1" fmla="*/ 1329715 w 1329715"/>
                  <a:gd name="connsiteY1" fmla="*/ 0 h 1375570"/>
                  <a:gd name="connsiteX2" fmla="*/ 1329715 w 1329715"/>
                  <a:gd name="connsiteY2" fmla="*/ 1190626 h 1375570"/>
                  <a:gd name="connsiteX3" fmla="*/ 184 w 1329715"/>
                  <a:gd name="connsiteY3" fmla="*/ 1375570 h 1375570"/>
                  <a:gd name="connsiteX4" fmla="*/ 690 w 1329715"/>
                  <a:gd name="connsiteY4" fmla="*/ 333376 h 1375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9715" h="1375570">
                    <a:moveTo>
                      <a:pt x="690" y="333376"/>
                    </a:moveTo>
                    <a:lnTo>
                      <a:pt x="1329715" y="0"/>
                    </a:lnTo>
                    <a:lnTo>
                      <a:pt x="1329715" y="1190626"/>
                    </a:lnTo>
                    <a:lnTo>
                      <a:pt x="184" y="1375570"/>
                    </a:lnTo>
                    <a:cubicBezTo>
                      <a:pt x="-610" y="912813"/>
                      <a:pt x="1484" y="796133"/>
                      <a:pt x="690" y="33337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38" name="Rectangle 2"/>
              <p:cNvSpPr/>
              <p:nvPr/>
            </p:nvSpPr>
            <p:spPr>
              <a:xfrm flipH="1">
                <a:off x="1768408" y="1659566"/>
                <a:ext cx="1467385" cy="1359860"/>
              </a:xfrm>
              <a:custGeom>
                <a:avLst/>
                <a:gdLst>
                  <a:gd name="connsiteX0" fmla="*/ 0 w 1328737"/>
                  <a:gd name="connsiteY0" fmla="*/ 0 h 1190626"/>
                  <a:gd name="connsiteX1" fmla="*/ 1328737 w 1328737"/>
                  <a:gd name="connsiteY1" fmla="*/ 0 h 1190626"/>
                  <a:gd name="connsiteX2" fmla="*/ 1328737 w 1328737"/>
                  <a:gd name="connsiteY2" fmla="*/ 1190626 h 1190626"/>
                  <a:gd name="connsiteX3" fmla="*/ 0 w 1328737"/>
                  <a:gd name="connsiteY3" fmla="*/ 1190626 h 1190626"/>
                  <a:gd name="connsiteX4" fmla="*/ 0 w 1328737"/>
                  <a:gd name="connsiteY4" fmla="*/ 0 h 1190626"/>
                  <a:gd name="connsiteX0" fmla="*/ 0 w 1328737"/>
                  <a:gd name="connsiteY0" fmla="*/ 0 h 1388270"/>
                  <a:gd name="connsiteX1" fmla="*/ 1328737 w 1328737"/>
                  <a:gd name="connsiteY1" fmla="*/ 0 h 1388270"/>
                  <a:gd name="connsiteX2" fmla="*/ 1328737 w 1328737"/>
                  <a:gd name="connsiteY2" fmla="*/ 1190626 h 1388270"/>
                  <a:gd name="connsiteX3" fmla="*/ 2381 w 1328737"/>
                  <a:gd name="connsiteY3" fmla="*/ 1388270 h 1388270"/>
                  <a:gd name="connsiteX4" fmla="*/ 0 w 1328737"/>
                  <a:gd name="connsiteY4" fmla="*/ 0 h 1388270"/>
                  <a:gd name="connsiteX0" fmla="*/ 28591 w 1326372"/>
                  <a:gd name="connsiteY0" fmla="*/ 461963 h 1388270"/>
                  <a:gd name="connsiteX1" fmla="*/ 1326372 w 1326372"/>
                  <a:gd name="connsiteY1" fmla="*/ 0 h 1388270"/>
                  <a:gd name="connsiteX2" fmla="*/ 1326372 w 1326372"/>
                  <a:gd name="connsiteY2" fmla="*/ 1190626 h 1388270"/>
                  <a:gd name="connsiteX3" fmla="*/ 16 w 1326372"/>
                  <a:gd name="connsiteY3" fmla="*/ 1388270 h 1388270"/>
                  <a:gd name="connsiteX4" fmla="*/ 28591 w 1326372"/>
                  <a:gd name="connsiteY4" fmla="*/ 461963 h 1388270"/>
                  <a:gd name="connsiteX0" fmla="*/ 0 w 1333500"/>
                  <a:gd name="connsiteY0" fmla="*/ 330994 h 1388270"/>
                  <a:gd name="connsiteX1" fmla="*/ 1333500 w 1333500"/>
                  <a:gd name="connsiteY1" fmla="*/ 0 h 1388270"/>
                  <a:gd name="connsiteX2" fmla="*/ 1333500 w 1333500"/>
                  <a:gd name="connsiteY2" fmla="*/ 1190626 h 1388270"/>
                  <a:gd name="connsiteX3" fmla="*/ 7144 w 1333500"/>
                  <a:gd name="connsiteY3" fmla="*/ 1388270 h 1388270"/>
                  <a:gd name="connsiteX4" fmla="*/ 0 w 1333500"/>
                  <a:gd name="connsiteY4" fmla="*/ 330994 h 1388270"/>
                  <a:gd name="connsiteX0" fmla="*/ 2487 w 1326462"/>
                  <a:gd name="connsiteY0" fmla="*/ 338138 h 1388270"/>
                  <a:gd name="connsiteX1" fmla="*/ 1326462 w 1326462"/>
                  <a:gd name="connsiteY1" fmla="*/ 0 h 1388270"/>
                  <a:gd name="connsiteX2" fmla="*/ 1326462 w 1326462"/>
                  <a:gd name="connsiteY2" fmla="*/ 1190626 h 1388270"/>
                  <a:gd name="connsiteX3" fmla="*/ 106 w 1326462"/>
                  <a:gd name="connsiteY3" fmla="*/ 1388270 h 1388270"/>
                  <a:gd name="connsiteX4" fmla="*/ 2487 w 1326462"/>
                  <a:gd name="connsiteY4" fmla="*/ 338138 h 1388270"/>
                  <a:gd name="connsiteX0" fmla="*/ 228 w 1326585"/>
                  <a:gd name="connsiteY0" fmla="*/ 338138 h 1388270"/>
                  <a:gd name="connsiteX1" fmla="*/ 1326585 w 1326585"/>
                  <a:gd name="connsiteY1" fmla="*/ 0 h 1388270"/>
                  <a:gd name="connsiteX2" fmla="*/ 1326585 w 1326585"/>
                  <a:gd name="connsiteY2" fmla="*/ 1190626 h 1388270"/>
                  <a:gd name="connsiteX3" fmla="*/ 229 w 1326585"/>
                  <a:gd name="connsiteY3" fmla="*/ 1388270 h 1388270"/>
                  <a:gd name="connsiteX4" fmla="*/ 228 w 1326585"/>
                  <a:gd name="connsiteY4" fmla="*/ 338138 h 1388270"/>
                  <a:gd name="connsiteX0" fmla="*/ 0 w 1328738"/>
                  <a:gd name="connsiteY0" fmla="*/ 340520 h 1388270"/>
                  <a:gd name="connsiteX1" fmla="*/ 1328738 w 1328738"/>
                  <a:gd name="connsiteY1" fmla="*/ 0 h 1388270"/>
                  <a:gd name="connsiteX2" fmla="*/ 1328738 w 1328738"/>
                  <a:gd name="connsiteY2" fmla="*/ 1190626 h 1388270"/>
                  <a:gd name="connsiteX3" fmla="*/ 2382 w 1328738"/>
                  <a:gd name="connsiteY3" fmla="*/ 1388270 h 1388270"/>
                  <a:gd name="connsiteX4" fmla="*/ 0 w 1328738"/>
                  <a:gd name="connsiteY4" fmla="*/ 340520 h 1388270"/>
                  <a:gd name="connsiteX0" fmla="*/ 229 w 1326586"/>
                  <a:gd name="connsiteY0" fmla="*/ 335758 h 1388270"/>
                  <a:gd name="connsiteX1" fmla="*/ 1326586 w 1326586"/>
                  <a:gd name="connsiteY1" fmla="*/ 0 h 1388270"/>
                  <a:gd name="connsiteX2" fmla="*/ 1326586 w 1326586"/>
                  <a:gd name="connsiteY2" fmla="*/ 1190626 h 1388270"/>
                  <a:gd name="connsiteX3" fmla="*/ 230 w 1326586"/>
                  <a:gd name="connsiteY3" fmla="*/ 1388270 h 1388270"/>
                  <a:gd name="connsiteX4" fmla="*/ 229 w 1326586"/>
                  <a:gd name="connsiteY4" fmla="*/ 335758 h 1388270"/>
                  <a:gd name="connsiteX0" fmla="*/ 0 w 1328738"/>
                  <a:gd name="connsiteY0" fmla="*/ 333376 h 1388270"/>
                  <a:gd name="connsiteX1" fmla="*/ 1328738 w 1328738"/>
                  <a:gd name="connsiteY1" fmla="*/ 0 h 1388270"/>
                  <a:gd name="connsiteX2" fmla="*/ 1328738 w 1328738"/>
                  <a:gd name="connsiteY2" fmla="*/ 1190626 h 1388270"/>
                  <a:gd name="connsiteX3" fmla="*/ 2382 w 1328738"/>
                  <a:gd name="connsiteY3" fmla="*/ 1388270 h 1388270"/>
                  <a:gd name="connsiteX4" fmla="*/ 0 w 1328738"/>
                  <a:gd name="connsiteY4" fmla="*/ 333376 h 1388270"/>
                  <a:gd name="connsiteX0" fmla="*/ 342 w 1326572"/>
                  <a:gd name="connsiteY0" fmla="*/ 292895 h 1388270"/>
                  <a:gd name="connsiteX1" fmla="*/ 1326572 w 1326572"/>
                  <a:gd name="connsiteY1" fmla="*/ 0 h 1388270"/>
                  <a:gd name="connsiteX2" fmla="*/ 1326572 w 1326572"/>
                  <a:gd name="connsiteY2" fmla="*/ 1190626 h 1388270"/>
                  <a:gd name="connsiteX3" fmla="*/ 216 w 1326572"/>
                  <a:gd name="connsiteY3" fmla="*/ 1388270 h 1388270"/>
                  <a:gd name="connsiteX4" fmla="*/ 342 w 1326572"/>
                  <a:gd name="connsiteY4" fmla="*/ 292895 h 1388270"/>
                  <a:gd name="connsiteX0" fmla="*/ 0 w 1326230"/>
                  <a:gd name="connsiteY0" fmla="*/ 292895 h 1354932"/>
                  <a:gd name="connsiteX1" fmla="*/ 1326230 w 1326230"/>
                  <a:gd name="connsiteY1" fmla="*/ 0 h 1354932"/>
                  <a:gd name="connsiteX2" fmla="*/ 1326230 w 1326230"/>
                  <a:gd name="connsiteY2" fmla="*/ 1190626 h 1354932"/>
                  <a:gd name="connsiteX3" fmla="*/ 2382 w 1326230"/>
                  <a:gd name="connsiteY3" fmla="*/ 1354932 h 1354932"/>
                  <a:gd name="connsiteX4" fmla="*/ 0 w 1326230"/>
                  <a:gd name="connsiteY4" fmla="*/ 292895 h 1354932"/>
                  <a:gd name="connsiteX0" fmla="*/ 0 w 1326230"/>
                  <a:gd name="connsiteY0" fmla="*/ 292895 h 1378745"/>
                  <a:gd name="connsiteX1" fmla="*/ 1326230 w 1326230"/>
                  <a:gd name="connsiteY1" fmla="*/ 0 h 1378745"/>
                  <a:gd name="connsiteX2" fmla="*/ 1326230 w 1326230"/>
                  <a:gd name="connsiteY2" fmla="*/ 1190626 h 1378745"/>
                  <a:gd name="connsiteX3" fmla="*/ 4891 w 1326230"/>
                  <a:gd name="connsiteY3" fmla="*/ 1378745 h 1378745"/>
                  <a:gd name="connsiteX4" fmla="*/ 0 w 1326230"/>
                  <a:gd name="connsiteY4" fmla="*/ 292895 h 1378745"/>
                  <a:gd name="connsiteX0" fmla="*/ 340 w 1326570"/>
                  <a:gd name="connsiteY0" fmla="*/ 292895 h 1378745"/>
                  <a:gd name="connsiteX1" fmla="*/ 1326570 w 1326570"/>
                  <a:gd name="connsiteY1" fmla="*/ 0 h 1378745"/>
                  <a:gd name="connsiteX2" fmla="*/ 1326570 w 1326570"/>
                  <a:gd name="connsiteY2" fmla="*/ 1190626 h 1378745"/>
                  <a:gd name="connsiteX3" fmla="*/ 215 w 1326570"/>
                  <a:gd name="connsiteY3" fmla="*/ 1378745 h 1378745"/>
                  <a:gd name="connsiteX4" fmla="*/ 340 w 1326570"/>
                  <a:gd name="connsiteY4" fmla="*/ 292895 h 1378745"/>
                  <a:gd name="connsiteX0" fmla="*/ 0 w 1326230"/>
                  <a:gd name="connsiteY0" fmla="*/ 292895 h 1376364"/>
                  <a:gd name="connsiteX1" fmla="*/ 1326230 w 1326230"/>
                  <a:gd name="connsiteY1" fmla="*/ 0 h 1376364"/>
                  <a:gd name="connsiteX2" fmla="*/ 1326230 w 1326230"/>
                  <a:gd name="connsiteY2" fmla="*/ 1190626 h 1376364"/>
                  <a:gd name="connsiteX3" fmla="*/ 2383 w 1326230"/>
                  <a:gd name="connsiteY3" fmla="*/ 1376364 h 1376364"/>
                  <a:gd name="connsiteX4" fmla="*/ 0 w 1326230"/>
                  <a:gd name="connsiteY4" fmla="*/ 292895 h 1376364"/>
                  <a:gd name="connsiteX0" fmla="*/ 272 w 1326502"/>
                  <a:gd name="connsiteY0" fmla="*/ 292895 h 1369220"/>
                  <a:gd name="connsiteX1" fmla="*/ 1326502 w 1326502"/>
                  <a:gd name="connsiteY1" fmla="*/ 0 h 1369220"/>
                  <a:gd name="connsiteX2" fmla="*/ 1326502 w 1326502"/>
                  <a:gd name="connsiteY2" fmla="*/ 1190626 h 1369220"/>
                  <a:gd name="connsiteX3" fmla="*/ 223 w 1326502"/>
                  <a:gd name="connsiteY3" fmla="*/ 1369220 h 1369220"/>
                  <a:gd name="connsiteX4" fmla="*/ 272 w 1326502"/>
                  <a:gd name="connsiteY4" fmla="*/ 292895 h 1369220"/>
                  <a:gd name="connsiteX0" fmla="*/ 272 w 1326502"/>
                  <a:gd name="connsiteY0" fmla="*/ 292895 h 1371601"/>
                  <a:gd name="connsiteX1" fmla="*/ 1326502 w 1326502"/>
                  <a:gd name="connsiteY1" fmla="*/ 0 h 1371601"/>
                  <a:gd name="connsiteX2" fmla="*/ 1326502 w 1326502"/>
                  <a:gd name="connsiteY2" fmla="*/ 1190626 h 1371601"/>
                  <a:gd name="connsiteX3" fmla="*/ 223 w 1326502"/>
                  <a:gd name="connsiteY3" fmla="*/ 1371601 h 1371601"/>
                  <a:gd name="connsiteX4" fmla="*/ 272 w 1326502"/>
                  <a:gd name="connsiteY4" fmla="*/ 292895 h 1371601"/>
                  <a:gd name="connsiteX0" fmla="*/ 272 w 1326502"/>
                  <a:gd name="connsiteY0" fmla="*/ 292895 h 1376364"/>
                  <a:gd name="connsiteX1" fmla="*/ 1326502 w 1326502"/>
                  <a:gd name="connsiteY1" fmla="*/ 0 h 1376364"/>
                  <a:gd name="connsiteX2" fmla="*/ 1326502 w 1326502"/>
                  <a:gd name="connsiteY2" fmla="*/ 1190626 h 1376364"/>
                  <a:gd name="connsiteX3" fmla="*/ 223 w 1326502"/>
                  <a:gd name="connsiteY3" fmla="*/ 1376364 h 1376364"/>
                  <a:gd name="connsiteX4" fmla="*/ 272 w 1326502"/>
                  <a:gd name="connsiteY4" fmla="*/ 292895 h 1376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6502" h="1376364">
                    <a:moveTo>
                      <a:pt x="272" y="292895"/>
                    </a:moveTo>
                    <a:lnTo>
                      <a:pt x="1326502" y="0"/>
                    </a:lnTo>
                    <a:lnTo>
                      <a:pt x="1326502" y="1190626"/>
                    </a:lnTo>
                    <a:lnTo>
                      <a:pt x="223" y="1376364"/>
                    </a:lnTo>
                    <a:cubicBezTo>
                      <a:pt x="-571" y="913607"/>
                      <a:pt x="1066" y="755652"/>
                      <a:pt x="272" y="29289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39" name="Freeform 69"/>
              <p:cNvSpPr/>
              <p:nvPr/>
            </p:nvSpPr>
            <p:spPr>
              <a:xfrm>
                <a:off x="329135" y="1839115"/>
                <a:ext cx="742105" cy="1151050"/>
              </a:xfrm>
              <a:custGeom>
                <a:avLst/>
                <a:gdLst>
                  <a:gd name="connsiteX0" fmla="*/ 726386 w 726796"/>
                  <a:gd name="connsiteY0" fmla="*/ 0 h 1307012"/>
                  <a:gd name="connsiteX1" fmla="*/ 726796 w 726796"/>
                  <a:gd name="connsiteY1" fmla="*/ 1204267 h 1307012"/>
                  <a:gd name="connsiteX2" fmla="*/ 0 w 726796"/>
                  <a:gd name="connsiteY2" fmla="*/ 1307012 h 1307012"/>
                  <a:gd name="connsiteX3" fmla="*/ 0 w 726796"/>
                  <a:gd name="connsiteY3" fmla="*/ 186358 h 1307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6796" h="1307012">
                    <a:moveTo>
                      <a:pt x="726386" y="0"/>
                    </a:moveTo>
                    <a:lnTo>
                      <a:pt x="726796" y="1204267"/>
                    </a:lnTo>
                    <a:lnTo>
                      <a:pt x="0" y="1307012"/>
                    </a:lnTo>
                    <a:lnTo>
                      <a:pt x="0" y="186358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40000"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500"/>
              </a:p>
            </p:txBody>
          </p:sp>
        </p:grpSp>
        <p:sp>
          <p:nvSpPr>
            <p:cNvPr id="32" name="TextBox 70"/>
            <p:cNvSpPr txBox="1"/>
            <p:nvPr/>
          </p:nvSpPr>
          <p:spPr>
            <a:xfrm>
              <a:off x="2821566" y="1585174"/>
              <a:ext cx="726022" cy="369332"/>
            </a:xfrm>
            <a:prstGeom prst="rect">
              <a:avLst/>
            </a:prstGeom>
            <a:noFill/>
            <a:effectLst/>
            <a:scene3d>
              <a:camera prst="isometricOffAxis1Right">
                <a:rot lat="21299999" lon="19799999" rev="0"/>
              </a:camera>
              <a:lightRig rig="threePt" dir="t"/>
            </a:scene3d>
          </p:spPr>
          <p:txBody>
            <a:bodyPr wrap="square" rtlCol="0">
              <a:spAutoFit/>
              <a:sp3d/>
            </a:bodyPr>
            <a:lstStyle/>
            <a:p>
              <a:pPr algn="ctr"/>
              <a:r>
                <a:rPr lang="tr-TR" b="1" dirty="0" smtClean="0">
                  <a:solidFill>
                    <a:schemeClr val="bg2"/>
                  </a:solidFill>
                  <a:latin typeface="Agency FB" panose="020B0503020202020204" pitchFamily="34" charset="0"/>
                </a:rPr>
                <a:t>1</a:t>
              </a:r>
              <a:endParaRPr lang="en-US" b="1" dirty="0">
                <a:solidFill>
                  <a:schemeClr val="bg2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55" name="Grup 54"/>
          <p:cNvGrpSpPr/>
          <p:nvPr/>
        </p:nvGrpSpPr>
        <p:grpSpPr>
          <a:xfrm>
            <a:off x="1476039" y="2135964"/>
            <a:ext cx="2282245" cy="856925"/>
            <a:chOff x="1476039" y="2135964"/>
            <a:chExt cx="2282245" cy="856925"/>
          </a:xfrm>
        </p:grpSpPr>
        <p:grpSp>
          <p:nvGrpSpPr>
            <p:cNvPr id="22" name="Group 74"/>
            <p:cNvGrpSpPr/>
            <p:nvPr/>
          </p:nvGrpSpPr>
          <p:grpSpPr>
            <a:xfrm>
              <a:off x="1476039" y="2135964"/>
              <a:ext cx="2282245" cy="856925"/>
              <a:chOff x="300041" y="2851493"/>
              <a:chExt cx="2934958" cy="1299845"/>
            </a:xfrm>
          </p:grpSpPr>
          <p:sp>
            <p:nvSpPr>
              <p:cNvPr id="23" name="Rectangle 5"/>
              <p:cNvSpPr/>
              <p:nvPr/>
            </p:nvSpPr>
            <p:spPr>
              <a:xfrm>
                <a:off x="305887" y="4129804"/>
                <a:ext cx="2929112" cy="21534"/>
              </a:xfrm>
              <a:custGeom>
                <a:avLst/>
                <a:gdLst>
                  <a:gd name="connsiteX0" fmla="*/ 0 w 2868686"/>
                  <a:gd name="connsiteY0" fmla="*/ 0 h 903006"/>
                  <a:gd name="connsiteX1" fmla="*/ 2868686 w 2868686"/>
                  <a:gd name="connsiteY1" fmla="*/ 0 h 903006"/>
                  <a:gd name="connsiteX2" fmla="*/ 2868686 w 2868686"/>
                  <a:gd name="connsiteY2" fmla="*/ 903006 h 903006"/>
                  <a:gd name="connsiteX3" fmla="*/ 0 w 2868686"/>
                  <a:gd name="connsiteY3" fmla="*/ 903006 h 903006"/>
                  <a:gd name="connsiteX4" fmla="*/ 0 w 2868686"/>
                  <a:gd name="connsiteY4" fmla="*/ 0 h 903006"/>
                  <a:gd name="connsiteX0" fmla="*/ 0 w 2868686"/>
                  <a:gd name="connsiteY0" fmla="*/ 0 h 903006"/>
                  <a:gd name="connsiteX1" fmla="*/ 2868686 w 2868686"/>
                  <a:gd name="connsiteY1" fmla="*/ 0 h 903006"/>
                  <a:gd name="connsiteX2" fmla="*/ 2868686 w 2868686"/>
                  <a:gd name="connsiteY2" fmla="*/ 903006 h 903006"/>
                  <a:gd name="connsiteX3" fmla="*/ 1434200 w 2868686"/>
                  <a:gd name="connsiteY3" fmla="*/ 903005 h 903006"/>
                  <a:gd name="connsiteX4" fmla="*/ 0 w 2868686"/>
                  <a:gd name="connsiteY4" fmla="*/ 903006 h 903006"/>
                  <a:gd name="connsiteX5" fmla="*/ 0 w 2868686"/>
                  <a:gd name="connsiteY5" fmla="*/ 0 h 903006"/>
                  <a:gd name="connsiteX0" fmla="*/ 0 w 2868686"/>
                  <a:gd name="connsiteY0" fmla="*/ 903006 h 903006"/>
                  <a:gd name="connsiteX1" fmla="*/ 2868686 w 2868686"/>
                  <a:gd name="connsiteY1" fmla="*/ 0 h 903006"/>
                  <a:gd name="connsiteX2" fmla="*/ 2868686 w 2868686"/>
                  <a:gd name="connsiteY2" fmla="*/ 903006 h 903006"/>
                  <a:gd name="connsiteX3" fmla="*/ 1434200 w 2868686"/>
                  <a:gd name="connsiteY3" fmla="*/ 903005 h 903006"/>
                  <a:gd name="connsiteX4" fmla="*/ 0 w 2868686"/>
                  <a:gd name="connsiteY4" fmla="*/ 903006 h 903006"/>
                  <a:gd name="connsiteX0" fmla="*/ 0 w 2868686"/>
                  <a:gd name="connsiteY0" fmla="*/ 130273 h 130273"/>
                  <a:gd name="connsiteX1" fmla="*/ 1490647 w 2868686"/>
                  <a:gd name="connsiteY1" fmla="*/ 0 h 130273"/>
                  <a:gd name="connsiteX2" fmla="*/ 2868686 w 2868686"/>
                  <a:gd name="connsiteY2" fmla="*/ 130273 h 130273"/>
                  <a:gd name="connsiteX3" fmla="*/ 1434200 w 2868686"/>
                  <a:gd name="connsiteY3" fmla="*/ 130272 h 130273"/>
                  <a:gd name="connsiteX4" fmla="*/ 0 w 2868686"/>
                  <a:gd name="connsiteY4" fmla="*/ 130273 h 130273"/>
                  <a:gd name="connsiteX0" fmla="*/ 0 w 2868686"/>
                  <a:gd name="connsiteY0" fmla="*/ 37170 h 37170"/>
                  <a:gd name="connsiteX1" fmla="*/ 1440771 w 2868686"/>
                  <a:gd name="connsiteY1" fmla="*/ 0 h 37170"/>
                  <a:gd name="connsiteX2" fmla="*/ 2868686 w 2868686"/>
                  <a:gd name="connsiteY2" fmla="*/ 37170 h 37170"/>
                  <a:gd name="connsiteX3" fmla="*/ 1434200 w 2868686"/>
                  <a:gd name="connsiteY3" fmla="*/ 37169 h 37170"/>
                  <a:gd name="connsiteX4" fmla="*/ 0 w 2868686"/>
                  <a:gd name="connsiteY4" fmla="*/ 37170 h 37170"/>
                  <a:gd name="connsiteX0" fmla="*/ 0 w 2868686"/>
                  <a:gd name="connsiteY0" fmla="*/ 23869 h 23869"/>
                  <a:gd name="connsiteX1" fmla="*/ 1430796 w 2868686"/>
                  <a:gd name="connsiteY1" fmla="*/ 0 h 23869"/>
                  <a:gd name="connsiteX2" fmla="*/ 2868686 w 2868686"/>
                  <a:gd name="connsiteY2" fmla="*/ 23869 h 23869"/>
                  <a:gd name="connsiteX3" fmla="*/ 1434200 w 2868686"/>
                  <a:gd name="connsiteY3" fmla="*/ 23868 h 23869"/>
                  <a:gd name="connsiteX4" fmla="*/ 0 w 2868686"/>
                  <a:gd name="connsiteY4" fmla="*/ 23869 h 23869"/>
                  <a:gd name="connsiteX0" fmla="*/ 0 w 2868686"/>
                  <a:gd name="connsiteY0" fmla="*/ 23869 h 23869"/>
                  <a:gd name="connsiteX1" fmla="*/ 1437793 w 2868686"/>
                  <a:gd name="connsiteY1" fmla="*/ 0 h 23869"/>
                  <a:gd name="connsiteX2" fmla="*/ 2868686 w 2868686"/>
                  <a:gd name="connsiteY2" fmla="*/ 23869 h 23869"/>
                  <a:gd name="connsiteX3" fmla="*/ 1434200 w 2868686"/>
                  <a:gd name="connsiteY3" fmla="*/ 23868 h 23869"/>
                  <a:gd name="connsiteX4" fmla="*/ 0 w 2868686"/>
                  <a:gd name="connsiteY4" fmla="*/ 23869 h 23869"/>
                  <a:gd name="connsiteX0" fmla="*/ 0 w 2868686"/>
                  <a:gd name="connsiteY0" fmla="*/ 23869 h 23869"/>
                  <a:gd name="connsiteX1" fmla="*/ 1433128 w 2868686"/>
                  <a:gd name="connsiteY1" fmla="*/ 0 h 23869"/>
                  <a:gd name="connsiteX2" fmla="*/ 2868686 w 2868686"/>
                  <a:gd name="connsiteY2" fmla="*/ 23869 h 23869"/>
                  <a:gd name="connsiteX3" fmla="*/ 1434200 w 2868686"/>
                  <a:gd name="connsiteY3" fmla="*/ 23868 h 23869"/>
                  <a:gd name="connsiteX4" fmla="*/ 0 w 2868686"/>
                  <a:gd name="connsiteY4" fmla="*/ 23869 h 23869"/>
                  <a:gd name="connsiteX0" fmla="*/ 0 w 2866354"/>
                  <a:gd name="connsiteY0" fmla="*/ 18591 h 23869"/>
                  <a:gd name="connsiteX1" fmla="*/ 1430796 w 2866354"/>
                  <a:gd name="connsiteY1" fmla="*/ 0 h 23869"/>
                  <a:gd name="connsiteX2" fmla="*/ 2866354 w 2866354"/>
                  <a:gd name="connsiteY2" fmla="*/ 23869 h 23869"/>
                  <a:gd name="connsiteX3" fmla="*/ 1431868 w 2866354"/>
                  <a:gd name="connsiteY3" fmla="*/ 23868 h 23869"/>
                  <a:gd name="connsiteX4" fmla="*/ 0 w 2866354"/>
                  <a:gd name="connsiteY4" fmla="*/ 18591 h 23869"/>
                  <a:gd name="connsiteX0" fmla="*/ 0 w 2868687"/>
                  <a:gd name="connsiteY0" fmla="*/ 18591 h 23868"/>
                  <a:gd name="connsiteX1" fmla="*/ 1430796 w 2868687"/>
                  <a:gd name="connsiteY1" fmla="*/ 0 h 23868"/>
                  <a:gd name="connsiteX2" fmla="*/ 2868687 w 2868687"/>
                  <a:gd name="connsiteY2" fmla="*/ 21229 h 23868"/>
                  <a:gd name="connsiteX3" fmla="*/ 1431868 w 2868687"/>
                  <a:gd name="connsiteY3" fmla="*/ 23868 h 23868"/>
                  <a:gd name="connsiteX4" fmla="*/ 0 w 2868687"/>
                  <a:gd name="connsiteY4" fmla="*/ 18591 h 2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8687" h="23868">
                    <a:moveTo>
                      <a:pt x="0" y="18591"/>
                    </a:moveTo>
                    <a:lnTo>
                      <a:pt x="1430796" y="0"/>
                    </a:lnTo>
                    <a:lnTo>
                      <a:pt x="2868687" y="21229"/>
                    </a:lnTo>
                    <a:lnTo>
                      <a:pt x="1431868" y="23868"/>
                    </a:lnTo>
                    <a:lnTo>
                      <a:pt x="0" y="18591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24" name="Rectangle 3"/>
              <p:cNvSpPr/>
              <p:nvPr/>
            </p:nvSpPr>
            <p:spPr>
              <a:xfrm>
                <a:off x="307684" y="4111520"/>
                <a:ext cx="2923693" cy="19494"/>
              </a:xfrm>
              <a:custGeom>
                <a:avLst/>
                <a:gdLst>
                  <a:gd name="connsiteX0" fmla="*/ 0 w 2587625"/>
                  <a:gd name="connsiteY0" fmla="*/ 0 h 181768"/>
                  <a:gd name="connsiteX1" fmla="*/ 2587625 w 2587625"/>
                  <a:gd name="connsiteY1" fmla="*/ 0 h 181768"/>
                  <a:gd name="connsiteX2" fmla="*/ 2587625 w 2587625"/>
                  <a:gd name="connsiteY2" fmla="*/ 181768 h 181768"/>
                  <a:gd name="connsiteX3" fmla="*/ 0 w 2587625"/>
                  <a:gd name="connsiteY3" fmla="*/ 181768 h 181768"/>
                  <a:gd name="connsiteX4" fmla="*/ 0 w 2587625"/>
                  <a:gd name="connsiteY4" fmla="*/ 0 h 181768"/>
                  <a:gd name="connsiteX0" fmla="*/ 0 w 2587625"/>
                  <a:gd name="connsiteY0" fmla="*/ 1 h 181769"/>
                  <a:gd name="connsiteX1" fmla="*/ 1289051 w 2587625"/>
                  <a:gd name="connsiteY1" fmla="*/ 0 h 181769"/>
                  <a:gd name="connsiteX2" fmla="*/ 2587625 w 2587625"/>
                  <a:gd name="connsiteY2" fmla="*/ 1 h 181769"/>
                  <a:gd name="connsiteX3" fmla="*/ 2587625 w 2587625"/>
                  <a:gd name="connsiteY3" fmla="*/ 181769 h 181769"/>
                  <a:gd name="connsiteX4" fmla="*/ 0 w 2587625"/>
                  <a:gd name="connsiteY4" fmla="*/ 181769 h 181769"/>
                  <a:gd name="connsiteX5" fmla="*/ 0 w 2587625"/>
                  <a:gd name="connsiteY5" fmla="*/ 1 h 181769"/>
                  <a:gd name="connsiteX0" fmla="*/ 0 w 2587625"/>
                  <a:gd name="connsiteY0" fmla="*/ 181769 h 181769"/>
                  <a:gd name="connsiteX1" fmla="*/ 1289051 w 2587625"/>
                  <a:gd name="connsiteY1" fmla="*/ 0 h 181769"/>
                  <a:gd name="connsiteX2" fmla="*/ 2587625 w 2587625"/>
                  <a:gd name="connsiteY2" fmla="*/ 1 h 181769"/>
                  <a:gd name="connsiteX3" fmla="*/ 2587625 w 2587625"/>
                  <a:gd name="connsiteY3" fmla="*/ 181769 h 181769"/>
                  <a:gd name="connsiteX4" fmla="*/ 0 w 2587625"/>
                  <a:gd name="connsiteY4" fmla="*/ 181769 h 181769"/>
                  <a:gd name="connsiteX0" fmla="*/ 0 w 2587625"/>
                  <a:gd name="connsiteY0" fmla="*/ 181769 h 181769"/>
                  <a:gd name="connsiteX1" fmla="*/ 1289051 w 2587625"/>
                  <a:gd name="connsiteY1" fmla="*/ 0 h 181769"/>
                  <a:gd name="connsiteX2" fmla="*/ 2587625 w 2587625"/>
                  <a:gd name="connsiteY2" fmla="*/ 181769 h 181769"/>
                  <a:gd name="connsiteX3" fmla="*/ 0 w 2587625"/>
                  <a:gd name="connsiteY3" fmla="*/ 181769 h 181769"/>
                  <a:gd name="connsiteX0" fmla="*/ 0 w 2587625"/>
                  <a:gd name="connsiteY0" fmla="*/ 181769 h 181769"/>
                  <a:gd name="connsiteX1" fmla="*/ 1289051 w 2587625"/>
                  <a:gd name="connsiteY1" fmla="*/ 0 h 181769"/>
                  <a:gd name="connsiteX2" fmla="*/ 2587625 w 2587625"/>
                  <a:gd name="connsiteY2" fmla="*/ 181769 h 181769"/>
                  <a:gd name="connsiteX3" fmla="*/ 1281907 w 2587625"/>
                  <a:gd name="connsiteY3" fmla="*/ 180976 h 181769"/>
                  <a:gd name="connsiteX4" fmla="*/ 0 w 2587625"/>
                  <a:gd name="connsiteY4" fmla="*/ 181769 h 181769"/>
                  <a:gd name="connsiteX0" fmla="*/ 0 w 2587625"/>
                  <a:gd name="connsiteY0" fmla="*/ 181769 h 207170"/>
                  <a:gd name="connsiteX1" fmla="*/ 1289051 w 2587625"/>
                  <a:gd name="connsiteY1" fmla="*/ 0 h 207170"/>
                  <a:gd name="connsiteX2" fmla="*/ 2587625 w 2587625"/>
                  <a:gd name="connsiteY2" fmla="*/ 181769 h 207170"/>
                  <a:gd name="connsiteX3" fmla="*/ 1281907 w 2587625"/>
                  <a:gd name="connsiteY3" fmla="*/ 207170 h 207170"/>
                  <a:gd name="connsiteX4" fmla="*/ 0 w 2587625"/>
                  <a:gd name="connsiteY4" fmla="*/ 181769 h 207170"/>
                  <a:gd name="connsiteX0" fmla="*/ 0 w 2587625"/>
                  <a:gd name="connsiteY0" fmla="*/ 181769 h 192882"/>
                  <a:gd name="connsiteX1" fmla="*/ 1289051 w 2587625"/>
                  <a:gd name="connsiteY1" fmla="*/ 0 h 192882"/>
                  <a:gd name="connsiteX2" fmla="*/ 2587625 w 2587625"/>
                  <a:gd name="connsiteY2" fmla="*/ 181769 h 192882"/>
                  <a:gd name="connsiteX3" fmla="*/ 1286670 w 2587625"/>
                  <a:gd name="connsiteY3" fmla="*/ 192882 h 192882"/>
                  <a:gd name="connsiteX4" fmla="*/ 0 w 2587625"/>
                  <a:gd name="connsiteY4" fmla="*/ 181769 h 192882"/>
                  <a:gd name="connsiteX0" fmla="*/ 0 w 2587625"/>
                  <a:gd name="connsiteY0" fmla="*/ 181769 h 202407"/>
                  <a:gd name="connsiteX1" fmla="*/ 1289051 w 2587625"/>
                  <a:gd name="connsiteY1" fmla="*/ 0 h 202407"/>
                  <a:gd name="connsiteX2" fmla="*/ 2587625 w 2587625"/>
                  <a:gd name="connsiteY2" fmla="*/ 181769 h 202407"/>
                  <a:gd name="connsiteX3" fmla="*/ 1286670 w 2587625"/>
                  <a:gd name="connsiteY3" fmla="*/ 202407 h 202407"/>
                  <a:gd name="connsiteX4" fmla="*/ 0 w 2587625"/>
                  <a:gd name="connsiteY4" fmla="*/ 181769 h 202407"/>
                  <a:gd name="connsiteX0" fmla="*/ 0 w 2587625"/>
                  <a:gd name="connsiteY0" fmla="*/ 184150 h 204788"/>
                  <a:gd name="connsiteX1" fmla="*/ 1289051 w 2587625"/>
                  <a:gd name="connsiteY1" fmla="*/ 0 h 204788"/>
                  <a:gd name="connsiteX2" fmla="*/ 2587625 w 2587625"/>
                  <a:gd name="connsiteY2" fmla="*/ 184150 h 204788"/>
                  <a:gd name="connsiteX3" fmla="*/ 1286670 w 2587625"/>
                  <a:gd name="connsiteY3" fmla="*/ 204788 h 204788"/>
                  <a:gd name="connsiteX4" fmla="*/ 0 w 2587625"/>
                  <a:gd name="connsiteY4" fmla="*/ 184150 h 204788"/>
                  <a:gd name="connsiteX0" fmla="*/ 0 w 2587625"/>
                  <a:gd name="connsiteY0" fmla="*/ 188913 h 209551"/>
                  <a:gd name="connsiteX1" fmla="*/ 1289051 w 2587625"/>
                  <a:gd name="connsiteY1" fmla="*/ 0 h 209551"/>
                  <a:gd name="connsiteX2" fmla="*/ 2587625 w 2587625"/>
                  <a:gd name="connsiteY2" fmla="*/ 188913 h 209551"/>
                  <a:gd name="connsiteX3" fmla="*/ 1286670 w 2587625"/>
                  <a:gd name="connsiteY3" fmla="*/ 209551 h 209551"/>
                  <a:gd name="connsiteX4" fmla="*/ 0 w 2587625"/>
                  <a:gd name="connsiteY4" fmla="*/ 188913 h 209551"/>
                  <a:gd name="connsiteX0" fmla="*/ 0 w 2587625"/>
                  <a:gd name="connsiteY0" fmla="*/ 193676 h 214314"/>
                  <a:gd name="connsiteX1" fmla="*/ 1286670 w 2587625"/>
                  <a:gd name="connsiteY1" fmla="*/ 0 h 214314"/>
                  <a:gd name="connsiteX2" fmla="*/ 2587625 w 2587625"/>
                  <a:gd name="connsiteY2" fmla="*/ 193676 h 214314"/>
                  <a:gd name="connsiteX3" fmla="*/ 1286670 w 2587625"/>
                  <a:gd name="connsiteY3" fmla="*/ 214314 h 214314"/>
                  <a:gd name="connsiteX4" fmla="*/ 0 w 2587625"/>
                  <a:gd name="connsiteY4" fmla="*/ 193676 h 214314"/>
                  <a:gd name="connsiteX0" fmla="*/ 0 w 2587625"/>
                  <a:gd name="connsiteY0" fmla="*/ 191294 h 211932"/>
                  <a:gd name="connsiteX1" fmla="*/ 1286670 w 2587625"/>
                  <a:gd name="connsiteY1" fmla="*/ 0 h 211932"/>
                  <a:gd name="connsiteX2" fmla="*/ 2587625 w 2587625"/>
                  <a:gd name="connsiteY2" fmla="*/ 191294 h 211932"/>
                  <a:gd name="connsiteX3" fmla="*/ 1286670 w 2587625"/>
                  <a:gd name="connsiteY3" fmla="*/ 211932 h 211932"/>
                  <a:gd name="connsiteX4" fmla="*/ 0 w 2587625"/>
                  <a:gd name="connsiteY4" fmla="*/ 191294 h 211932"/>
                  <a:gd name="connsiteX0" fmla="*/ 0 w 2587625"/>
                  <a:gd name="connsiteY0" fmla="*/ 188913 h 209551"/>
                  <a:gd name="connsiteX1" fmla="*/ 1286670 w 2587625"/>
                  <a:gd name="connsiteY1" fmla="*/ 0 h 209551"/>
                  <a:gd name="connsiteX2" fmla="*/ 2587625 w 2587625"/>
                  <a:gd name="connsiteY2" fmla="*/ 188913 h 209551"/>
                  <a:gd name="connsiteX3" fmla="*/ 1286670 w 2587625"/>
                  <a:gd name="connsiteY3" fmla="*/ 209551 h 209551"/>
                  <a:gd name="connsiteX4" fmla="*/ 0 w 2587625"/>
                  <a:gd name="connsiteY4" fmla="*/ 188913 h 209551"/>
                  <a:gd name="connsiteX0" fmla="*/ 0 w 2587625"/>
                  <a:gd name="connsiteY0" fmla="*/ 198438 h 219076"/>
                  <a:gd name="connsiteX1" fmla="*/ 1291432 w 2587625"/>
                  <a:gd name="connsiteY1" fmla="*/ 0 h 219076"/>
                  <a:gd name="connsiteX2" fmla="*/ 2587625 w 2587625"/>
                  <a:gd name="connsiteY2" fmla="*/ 198438 h 219076"/>
                  <a:gd name="connsiteX3" fmla="*/ 1286670 w 2587625"/>
                  <a:gd name="connsiteY3" fmla="*/ 219076 h 219076"/>
                  <a:gd name="connsiteX4" fmla="*/ 0 w 2587625"/>
                  <a:gd name="connsiteY4" fmla="*/ 198438 h 219076"/>
                  <a:gd name="connsiteX0" fmla="*/ 0 w 2587625"/>
                  <a:gd name="connsiteY0" fmla="*/ 141387 h 162025"/>
                  <a:gd name="connsiteX1" fmla="*/ 1291432 w 2587625"/>
                  <a:gd name="connsiteY1" fmla="*/ 0 h 162025"/>
                  <a:gd name="connsiteX2" fmla="*/ 2587625 w 2587625"/>
                  <a:gd name="connsiteY2" fmla="*/ 141387 h 162025"/>
                  <a:gd name="connsiteX3" fmla="*/ 1286670 w 2587625"/>
                  <a:gd name="connsiteY3" fmla="*/ 162025 h 162025"/>
                  <a:gd name="connsiteX4" fmla="*/ 0 w 2587625"/>
                  <a:gd name="connsiteY4" fmla="*/ 141387 h 162025"/>
                  <a:gd name="connsiteX0" fmla="*/ 0 w 2587625"/>
                  <a:gd name="connsiteY0" fmla="*/ 48561 h 69199"/>
                  <a:gd name="connsiteX1" fmla="*/ 1286670 w 2587625"/>
                  <a:gd name="connsiteY1" fmla="*/ 0 h 69199"/>
                  <a:gd name="connsiteX2" fmla="*/ 2587625 w 2587625"/>
                  <a:gd name="connsiteY2" fmla="*/ 48561 h 69199"/>
                  <a:gd name="connsiteX3" fmla="*/ 1286670 w 2587625"/>
                  <a:gd name="connsiteY3" fmla="*/ 69199 h 69199"/>
                  <a:gd name="connsiteX4" fmla="*/ 0 w 2587625"/>
                  <a:gd name="connsiteY4" fmla="*/ 48561 h 69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87625" h="69199">
                    <a:moveTo>
                      <a:pt x="0" y="48561"/>
                    </a:moveTo>
                    <a:lnTo>
                      <a:pt x="1286670" y="0"/>
                    </a:lnTo>
                    <a:lnTo>
                      <a:pt x="2587625" y="48561"/>
                    </a:lnTo>
                    <a:lnTo>
                      <a:pt x="1286670" y="69199"/>
                    </a:lnTo>
                    <a:lnTo>
                      <a:pt x="0" y="4856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25" name="Rectangle 2"/>
              <p:cNvSpPr/>
              <p:nvPr/>
            </p:nvSpPr>
            <p:spPr>
              <a:xfrm>
                <a:off x="300041" y="2851493"/>
                <a:ext cx="1465464" cy="1276669"/>
              </a:xfrm>
              <a:custGeom>
                <a:avLst/>
                <a:gdLst>
                  <a:gd name="connsiteX0" fmla="*/ 0 w 1328737"/>
                  <a:gd name="connsiteY0" fmla="*/ 0 h 1190626"/>
                  <a:gd name="connsiteX1" fmla="*/ 1328737 w 1328737"/>
                  <a:gd name="connsiteY1" fmla="*/ 0 h 1190626"/>
                  <a:gd name="connsiteX2" fmla="*/ 1328737 w 1328737"/>
                  <a:gd name="connsiteY2" fmla="*/ 1190626 h 1190626"/>
                  <a:gd name="connsiteX3" fmla="*/ 0 w 1328737"/>
                  <a:gd name="connsiteY3" fmla="*/ 1190626 h 1190626"/>
                  <a:gd name="connsiteX4" fmla="*/ 0 w 1328737"/>
                  <a:gd name="connsiteY4" fmla="*/ 0 h 1190626"/>
                  <a:gd name="connsiteX0" fmla="*/ 0 w 1328737"/>
                  <a:gd name="connsiteY0" fmla="*/ 0 h 1388270"/>
                  <a:gd name="connsiteX1" fmla="*/ 1328737 w 1328737"/>
                  <a:gd name="connsiteY1" fmla="*/ 0 h 1388270"/>
                  <a:gd name="connsiteX2" fmla="*/ 1328737 w 1328737"/>
                  <a:gd name="connsiteY2" fmla="*/ 1190626 h 1388270"/>
                  <a:gd name="connsiteX3" fmla="*/ 2381 w 1328737"/>
                  <a:gd name="connsiteY3" fmla="*/ 1388270 h 1388270"/>
                  <a:gd name="connsiteX4" fmla="*/ 0 w 1328737"/>
                  <a:gd name="connsiteY4" fmla="*/ 0 h 1388270"/>
                  <a:gd name="connsiteX0" fmla="*/ 28591 w 1326372"/>
                  <a:gd name="connsiteY0" fmla="*/ 461963 h 1388270"/>
                  <a:gd name="connsiteX1" fmla="*/ 1326372 w 1326372"/>
                  <a:gd name="connsiteY1" fmla="*/ 0 h 1388270"/>
                  <a:gd name="connsiteX2" fmla="*/ 1326372 w 1326372"/>
                  <a:gd name="connsiteY2" fmla="*/ 1190626 h 1388270"/>
                  <a:gd name="connsiteX3" fmla="*/ 16 w 1326372"/>
                  <a:gd name="connsiteY3" fmla="*/ 1388270 h 1388270"/>
                  <a:gd name="connsiteX4" fmla="*/ 28591 w 1326372"/>
                  <a:gd name="connsiteY4" fmla="*/ 461963 h 1388270"/>
                  <a:gd name="connsiteX0" fmla="*/ 0 w 1333500"/>
                  <a:gd name="connsiteY0" fmla="*/ 330994 h 1388270"/>
                  <a:gd name="connsiteX1" fmla="*/ 1333500 w 1333500"/>
                  <a:gd name="connsiteY1" fmla="*/ 0 h 1388270"/>
                  <a:gd name="connsiteX2" fmla="*/ 1333500 w 1333500"/>
                  <a:gd name="connsiteY2" fmla="*/ 1190626 h 1388270"/>
                  <a:gd name="connsiteX3" fmla="*/ 7144 w 1333500"/>
                  <a:gd name="connsiteY3" fmla="*/ 1388270 h 1388270"/>
                  <a:gd name="connsiteX4" fmla="*/ 0 w 1333500"/>
                  <a:gd name="connsiteY4" fmla="*/ 330994 h 1388270"/>
                  <a:gd name="connsiteX0" fmla="*/ 2487 w 1326462"/>
                  <a:gd name="connsiteY0" fmla="*/ 338138 h 1388270"/>
                  <a:gd name="connsiteX1" fmla="*/ 1326462 w 1326462"/>
                  <a:gd name="connsiteY1" fmla="*/ 0 h 1388270"/>
                  <a:gd name="connsiteX2" fmla="*/ 1326462 w 1326462"/>
                  <a:gd name="connsiteY2" fmla="*/ 1190626 h 1388270"/>
                  <a:gd name="connsiteX3" fmla="*/ 106 w 1326462"/>
                  <a:gd name="connsiteY3" fmla="*/ 1388270 h 1388270"/>
                  <a:gd name="connsiteX4" fmla="*/ 2487 w 1326462"/>
                  <a:gd name="connsiteY4" fmla="*/ 338138 h 1388270"/>
                  <a:gd name="connsiteX0" fmla="*/ 228 w 1326585"/>
                  <a:gd name="connsiteY0" fmla="*/ 338138 h 1388270"/>
                  <a:gd name="connsiteX1" fmla="*/ 1326585 w 1326585"/>
                  <a:gd name="connsiteY1" fmla="*/ 0 h 1388270"/>
                  <a:gd name="connsiteX2" fmla="*/ 1326585 w 1326585"/>
                  <a:gd name="connsiteY2" fmla="*/ 1190626 h 1388270"/>
                  <a:gd name="connsiteX3" fmla="*/ 229 w 1326585"/>
                  <a:gd name="connsiteY3" fmla="*/ 1388270 h 1388270"/>
                  <a:gd name="connsiteX4" fmla="*/ 228 w 1326585"/>
                  <a:gd name="connsiteY4" fmla="*/ 338138 h 1388270"/>
                  <a:gd name="connsiteX0" fmla="*/ 0 w 1328738"/>
                  <a:gd name="connsiteY0" fmla="*/ 340520 h 1388270"/>
                  <a:gd name="connsiteX1" fmla="*/ 1328738 w 1328738"/>
                  <a:gd name="connsiteY1" fmla="*/ 0 h 1388270"/>
                  <a:gd name="connsiteX2" fmla="*/ 1328738 w 1328738"/>
                  <a:gd name="connsiteY2" fmla="*/ 1190626 h 1388270"/>
                  <a:gd name="connsiteX3" fmla="*/ 2382 w 1328738"/>
                  <a:gd name="connsiteY3" fmla="*/ 1388270 h 1388270"/>
                  <a:gd name="connsiteX4" fmla="*/ 0 w 1328738"/>
                  <a:gd name="connsiteY4" fmla="*/ 340520 h 1388270"/>
                  <a:gd name="connsiteX0" fmla="*/ 229 w 1326586"/>
                  <a:gd name="connsiteY0" fmla="*/ 335758 h 1388270"/>
                  <a:gd name="connsiteX1" fmla="*/ 1326586 w 1326586"/>
                  <a:gd name="connsiteY1" fmla="*/ 0 h 1388270"/>
                  <a:gd name="connsiteX2" fmla="*/ 1326586 w 1326586"/>
                  <a:gd name="connsiteY2" fmla="*/ 1190626 h 1388270"/>
                  <a:gd name="connsiteX3" fmla="*/ 230 w 1326586"/>
                  <a:gd name="connsiteY3" fmla="*/ 1388270 h 1388270"/>
                  <a:gd name="connsiteX4" fmla="*/ 229 w 1326586"/>
                  <a:gd name="connsiteY4" fmla="*/ 335758 h 1388270"/>
                  <a:gd name="connsiteX0" fmla="*/ 0 w 1328738"/>
                  <a:gd name="connsiteY0" fmla="*/ 333376 h 1388270"/>
                  <a:gd name="connsiteX1" fmla="*/ 1328738 w 1328738"/>
                  <a:gd name="connsiteY1" fmla="*/ 0 h 1388270"/>
                  <a:gd name="connsiteX2" fmla="*/ 1328738 w 1328738"/>
                  <a:gd name="connsiteY2" fmla="*/ 1190626 h 1388270"/>
                  <a:gd name="connsiteX3" fmla="*/ 2382 w 1328738"/>
                  <a:gd name="connsiteY3" fmla="*/ 1388270 h 1388270"/>
                  <a:gd name="connsiteX4" fmla="*/ 0 w 1328738"/>
                  <a:gd name="connsiteY4" fmla="*/ 333376 h 1388270"/>
                  <a:gd name="connsiteX0" fmla="*/ 0 w 1328738"/>
                  <a:gd name="connsiteY0" fmla="*/ 333376 h 1375570"/>
                  <a:gd name="connsiteX1" fmla="*/ 1328738 w 1328738"/>
                  <a:gd name="connsiteY1" fmla="*/ 0 h 1375570"/>
                  <a:gd name="connsiteX2" fmla="*/ 1328738 w 1328738"/>
                  <a:gd name="connsiteY2" fmla="*/ 1190626 h 1375570"/>
                  <a:gd name="connsiteX3" fmla="*/ 2382 w 1328738"/>
                  <a:gd name="connsiteY3" fmla="*/ 1375570 h 1375570"/>
                  <a:gd name="connsiteX4" fmla="*/ 0 w 1328738"/>
                  <a:gd name="connsiteY4" fmla="*/ 333376 h 1375570"/>
                  <a:gd name="connsiteX0" fmla="*/ 957 w 1329695"/>
                  <a:gd name="connsiteY0" fmla="*/ 333376 h 1375570"/>
                  <a:gd name="connsiteX1" fmla="*/ 1329695 w 1329695"/>
                  <a:gd name="connsiteY1" fmla="*/ 0 h 1375570"/>
                  <a:gd name="connsiteX2" fmla="*/ 1329695 w 1329695"/>
                  <a:gd name="connsiteY2" fmla="*/ 1190626 h 1375570"/>
                  <a:gd name="connsiteX3" fmla="*/ 164 w 1329695"/>
                  <a:gd name="connsiteY3" fmla="*/ 1375570 h 1375570"/>
                  <a:gd name="connsiteX4" fmla="*/ 957 w 1329695"/>
                  <a:gd name="connsiteY4" fmla="*/ 333376 h 1375570"/>
                  <a:gd name="connsiteX0" fmla="*/ 0 w 1331185"/>
                  <a:gd name="connsiteY0" fmla="*/ 333376 h 1375570"/>
                  <a:gd name="connsiteX1" fmla="*/ 1331185 w 1331185"/>
                  <a:gd name="connsiteY1" fmla="*/ 0 h 1375570"/>
                  <a:gd name="connsiteX2" fmla="*/ 1331185 w 1331185"/>
                  <a:gd name="connsiteY2" fmla="*/ 1190626 h 1375570"/>
                  <a:gd name="connsiteX3" fmla="*/ 1654 w 1331185"/>
                  <a:gd name="connsiteY3" fmla="*/ 1375570 h 1375570"/>
                  <a:gd name="connsiteX4" fmla="*/ 0 w 1331185"/>
                  <a:gd name="connsiteY4" fmla="*/ 333376 h 1375570"/>
                  <a:gd name="connsiteX0" fmla="*/ 0 w 1331185"/>
                  <a:gd name="connsiteY0" fmla="*/ 202407 h 1375570"/>
                  <a:gd name="connsiteX1" fmla="*/ 1331185 w 1331185"/>
                  <a:gd name="connsiteY1" fmla="*/ 0 h 1375570"/>
                  <a:gd name="connsiteX2" fmla="*/ 1331185 w 1331185"/>
                  <a:gd name="connsiteY2" fmla="*/ 1190626 h 1375570"/>
                  <a:gd name="connsiteX3" fmla="*/ 1654 w 1331185"/>
                  <a:gd name="connsiteY3" fmla="*/ 1375570 h 1375570"/>
                  <a:gd name="connsiteX4" fmla="*/ 0 w 1331185"/>
                  <a:gd name="connsiteY4" fmla="*/ 202407 h 1375570"/>
                  <a:gd name="connsiteX0" fmla="*/ 0 w 1331185"/>
                  <a:gd name="connsiteY0" fmla="*/ 180976 h 1375570"/>
                  <a:gd name="connsiteX1" fmla="*/ 1331185 w 1331185"/>
                  <a:gd name="connsiteY1" fmla="*/ 0 h 1375570"/>
                  <a:gd name="connsiteX2" fmla="*/ 1331185 w 1331185"/>
                  <a:gd name="connsiteY2" fmla="*/ 1190626 h 1375570"/>
                  <a:gd name="connsiteX3" fmla="*/ 1654 w 1331185"/>
                  <a:gd name="connsiteY3" fmla="*/ 1375570 h 1375570"/>
                  <a:gd name="connsiteX4" fmla="*/ 0 w 1331185"/>
                  <a:gd name="connsiteY4" fmla="*/ 180976 h 1375570"/>
                  <a:gd name="connsiteX0" fmla="*/ 0 w 1331185"/>
                  <a:gd name="connsiteY0" fmla="*/ 180976 h 1190626"/>
                  <a:gd name="connsiteX1" fmla="*/ 1331185 w 1331185"/>
                  <a:gd name="connsiteY1" fmla="*/ 0 h 1190626"/>
                  <a:gd name="connsiteX2" fmla="*/ 1331185 w 1331185"/>
                  <a:gd name="connsiteY2" fmla="*/ 1190626 h 1190626"/>
                  <a:gd name="connsiteX3" fmla="*/ 1654 w 1331185"/>
                  <a:gd name="connsiteY3" fmla="*/ 1189203 h 1190626"/>
                  <a:gd name="connsiteX4" fmla="*/ 0 w 1331185"/>
                  <a:gd name="connsiteY4" fmla="*/ 180976 h 1190626"/>
                  <a:gd name="connsiteX0" fmla="*/ 0 w 1331185"/>
                  <a:gd name="connsiteY0" fmla="*/ 180976 h 1191422"/>
                  <a:gd name="connsiteX1" fmla="*/ 1331185 w 1331185"/>
                  <a:gd name="connsiteY1" fmla="*/ 0 h 1191422"/>
                  <a:gd name="connsiteX2" fmla="*/ 1331185 w 1331185"/>
                  <a:gd name="connsiteY2" fmla="*/ 1190626 h 1191422"/>
                  <a:gd name="connsiteX3" fmla="*/ 1654 w 1331185"/>
                  <a:gd name="connsiteY3" fmla="*/ 1191422 h 1191422"/>
                  <a:gd name="connsiteX4" fmla="*/ 0 w 1331185"/>
                  <a:gd name="connsiteY4" fmla="*/ 180976 h 1191422"/>
                  <a:gd name="connsiteX0" fmla="*/ 690 w 1329715"/>
                  <a:gd name="connsiteY0" fmla="*/ 183198 h 1191422"/>
                  <a:gd name="connsiteX1" fmla="*/ 1329715 w 1329715"/>
                  <a:gd name="connsiteY1" fmla="*/ 0 h 1191422"/>
                  <a:gd name="connsiteX2" fmla="*/ 1329715 w 1329715"/>
                  <a:gd name="connsiteY2" fmla="*/ 1190626 h 1191422"/>
                  <a:gd name="connsiteX3" fmla="*/ 184 w 1329715"/>
                  <a:gd name="connsiteY3" fmla="*/ 1191422 h 1191422"/>
                  <a:gd name="connsiteX4" fmla="*/ 690 w 1329715"/>
                  <a:gd name="connsiteY4" fmla="*/ 183198 h 1191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9715" h="1191422">
                    <a:moveTo>
                      <a:pt x="690" y="183198"/>
                    </a:moveTo>
                    <a:lnTo>
                      <a:pt x="1329715" y="0"/>
                    </a:lnTo>
                    <a:lnTo>
                      <a:pt x="1329715" y="1190626"/>
                    </a:lnTo>
                    <a:lnTo>
                      <a:pt x="184" y="1191422"/>
                    </a:lnTo>
                    <a:cubicBezTo>
                      <a:pt x="-610" y="728665"/>
                      <a:pt x="1484" y="645955"/>
                      <a:pt x="690" y="18319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26" name="Rectangle 2"/>
              <p:cNvSpPr/>
              <p:nvPr/>
            </p:nvSpPr>
            <p:spPr>
              <a:xfrm flipH="1">
                <a:off x="1763992" y="2851493"/>
                <a:ext cx="1464394" cy="1275492"/>
              </a:xfrm>
              <a:custGeom>
                <a:avLst/>
                <a:gdLst>
                  <a:gd name="connsiteX0" fmla="*/ 0 w 1328737"/>
                  <a:gd name="connsiteY0" fmla="*/ 0 h 1190626"/>
                  <a:gd name="connsiteX1" fmla="*/ 1328737 w 1328737"/>
                  <a:gd name="connsiteY1" fmla="*/ 0 h 1190626"/>
                  <a:gd name="connsiteX2" fmla="*/ 1328737 w 1328737"/>
                  <a:gd name="connsiteY2" fmla="*/ 1190626 h 1190626"/>
                  <a:gd name="connsiteX3" fmla="*/ 0 w 1328737"/>
                  <a:gd name="connsiteY3" fmla="*/ 1190626 h 1190626"/>
                  <a:gd name="connsiteX4" fmla="*/ 0 w 1328737"/>
                  <a:gd name="connsiteY4" fmla="*/ 0 h 1190626"/>
                  <a:gd name="connsiteX0" fmla="*/ 0 w 1328737"/>
                  <a:gd name="connsiteY0" fmla="*/ 0 h 1388270"/>
                  <a:gd name="connsiteX1" fmla="*/ 1328737 w 1328737"/>
                  <a:gd name="connsiteY1" fmla="*/ 0 h 1388270"/>
                  <a:gd name="connsiteX2" fmla="*/ 1328737 w 1328737"/>
                  <a:gd name="connsiteY2" fmla="*/ 1190626 h 1388270"/>
                  <a:gd name="connsiteX3" fmla="*/ 2381 w 1328737"/>
                  <a:gd name="connsiteY3" fmla="*/ 1388270 h 1388270"/>
                  <a:gd name="connsiteX4" fmla="*/ 0 w 1328737"/>
                  <a:gd name="connsiteY4" fmla="*/ 0 h 1388270"/>
                  <a:gd name="connsiteX0" fmla="*/ 28591 w 1326372"/>
                  <a:gd name="connsiteY0" fmla="*/ 461963 h 1388270"/>
                  <a:gd name="connsiteX1" fmla="*/ 1326372 w 1326372"/>
                  <a:gd name="connsiteY1" fmla="*/ 0 h 1388270"/>
                  <a:gd name="connsiteX2" fmla="*/ 1326372 w 1326372"/>
                  <a:gd name="connsiteY2" fmla="*/ 1190626 h 1388270"/>
                  <a:gd name="connsiteX3" fmla="*/ 16 w 1326372"/>
                  <a:gd name="connsiteY3" fmla="*/ 1388270 h 1388270"/>
                  <a:gd name="connsiteX4" fmla="*/ 28591 w 1326372"/>
                  <a:gd name="connsiteY4" fmla="*/ 461963 h 1388270"/>
                  <a:gd name="connsiteX0" fmla="*/ 0 w 1333500"/>
                  <a:gd name="connsiteY0" fmla="*/ 330994 h 1388270"/>
                  <a:gd name="connsiteX1" fmla="*/ 1333500 w 1333500"/>
                  <a:gd name="connsiteY1" fmla="*/ 0 h 1388270"/>
                  <a:gd name="connsiteX2" fmla="*/ 1333500 w 1333500"/>
                  <a:gd name="connsiteY2" fmla="*/ 1190626 h 1388270"/>
                  <a:gd name="connsiteX3" fmla="*/ 7144 w 1333500"/>
                  <a:gd name="connsiteY3" fmla="*/ 1388270 h 1388270"/>
                  <a:gd name="connsiteX4" fmla="*/ 0 w 1333500"/>
                  <a:gd name="connsiteY4" fmla="*/ 330994 h 1388270"/>
                  <a:gd name="connsiteX0" fmla="*/ 2487 w 1326462"/>
                  <a:gd name="connsiteY0" fmla="*/ 338138 h 1388270"/>
                  <a:gd name="connsiteX1" fmla="*/ 1326462 w 1326462"/>
                  <a:gd name="connsiteY1" fmla="*/ 0 h 1388270"/>
                  <a:gd name="connsiteX2" fmla="*/ 1326462 w 1326462"/>
                  <a:gd name="connsiteY2" fmla="*/ 1190626 h 1388270"/>
                  <a:gd name="connsiteX3" fmla="*/ 106 w 1326462"/>
                  <a:gd name="connsiteY3" fmla="*/ 1388270 h 1388270"/>
                  <a:gd name="connsiteX4" fmla="*/ 2487 w 1326462"/>
                  <a:gd name="connsiteY4" fmla="*/ 338138 h 1388270"/>
                  <a:gd name="connsiteX0" fmla="*/ 228 w 1326585"/>
                  <a:gd name="connsiteY0" fmla="*/ 338138 h 1388270"/>
                  <a:gd name="connsiteX1" fmla="*/ 1326585 w 1326585"/>
                  <a:gd name="connsiteY1" fmla="*/ 0 h 1388270"/>
                  <a:gd name="connsiteX2" fmla="*/ 1326585 w 1326585"/>
                  <a:gd name="connsiteY2" fmla="*/ 1190626 h 1388270"/>
                  <a:gd name="connsiteX3" fmla="*/ 229 w 1326585"/>
                  <a:gd name="connsiteY3" fmla="*/ 1388270 h 1388270"/>
                  <a:gd name="connsiteX4" fmla="*/ 228 w 1326585"/>
                  <a:gd name="connsiteY4" fmla="*/ 338138 h 1388270"/>
                  <a:gd name="connsiteX0" fmla="*/ 0 w 1328738"/>
                  <a:gd name="connsiteY0" fmla="*/ 340520 h 1388270"/>
                  <a:gd name="connsiteX1" fmla="*/ 1328738 w 1328738"/>
                  <a:gd name="connsiteY1" fmla="*/ 0 h 1388270"/>
                  <a:gd name="connsiteX2" fmla="*/ 1328738 w 1328738"/>
                  <a:gd name="connsiteY2" fmla="*/ 1190626 h 1388270"/>
                  <a:gd name="connsiteX3" fmla="*/ 2382 w 1328738"/>
                  <a:gd name="connsiteY3" fmla="*/ 1388270 h 1388270"/>
                  <a:gd name="connsiteX4" fmla="*/ 0 w 1328738"/>
                  <a:gd name="connsiteY4" fmla="*/ 340520 h 1388270"/>
                  <a:gd name="connsiteX0" fmla="*/ 229 w 1326586"/>
                  <a:gd name="connsiteY0" fmla="*/ 335758 h 1388270"/>
                  <a:gd name="connsiteX1" fmla="*/ 1326586 w 1326586"/>
                  <a:gd name="connsiteY1" fmla="*/ 0 h 1388270"/>
                  <a:gd name="connsiteX2" fmla="*/ 1326586 w 1326586"/>
                  <a:gd name="connsiteY2" fmla="*/ 1190626 h 1388270"/>
                  <a:gd name="connsiteX3" fmla="*/ 230 w 1326586"/>
                  <a:gd name="connsiteY3" fmla="*/ 1388270 h 1388270"/>
                  <a:gd name="connsiteX4" fmla="*/ 229 w 1326586"/>
                  <a:gd name="connsiteY4" fmla="*/ 335758 h 1388270"/>
                  <a:gd name="connsiteX0" fmla="*/ 0 w 1328738"/>
                  <a:gd name="connsiteY0" fmla="*/ 333376 h 1388270"/>
                  <a:gd name="connsiteX1" fmla="*/ 1328738 w 1328738"/>
                  <a:gd name="connsiteY1" fmla="*/ 0 h 1388270"/>
                  <a:gd name="connsiteX2" fmla="*/ 1328738 w 1328738"/>
                  <a:gd name="connsiteY2" fmla="*/ 1190626 h 1388270"/>
                  <a:gd name="connsiteX3" fmla="*/ 2382 w 1328738"/>
                  <a:gd name="connsiteY3" fmla="*/ 1388270 h 1388270"/>
                  <a:gd name="connsiteX4" fmla="*/ 0 w 1328738"/>
                  <a:gd name="connsiteY4" fmla="*/ 333376 h 1388270"/>
                  <a:gd name="connsiteX0" fmla="*/ 342 w 1326572"/>
                  <a:gd name="connsiteY0" fmla="*/ 292895 h 1388270"/>
                  <a:gd name="connsiteX1" fmla="*/ 1326572 w 1326572"/>
                  <a:gd name="connsiteY1" fmla="*/ 0 h 1388270"/>
                  <a:gd name="connsiteX2" fmla="*/ 1326572 w 1326572"/>
                  <a:gd name="connsiteY2" fmla="*/ 1190626 h 1388270"/>
                  <a:gd name="connsiteX3" fmla="*/ 216 w 1326572"/>
                  <a:gd name="connsiteY3" fmla="*/ 1388270 h 1388270"/>
                  <a:gd name="connsiteX4" fmla="*/ 342 w 1326572"/>
                  <a:gd name="connsiteY4" fmla="*/ 292895 h 1388270"/>
                  <a:gd name="connsiteX0" fmla="*/ 0 w 1326230"/>
                  <a:gd name="connsiteY0" fmla="*/ 292895 h 1354932"/>
                  <a:gd name="connsiteX1" fmla="*/ 1326230 w 1326230"/>
                  <a:gd name="connsiteY1" fmla="*/ 0 h 1354932"/>
                  <a:gd name="connsiteX2" fmla="*/ 1326230 w 1326230"/>
                  <a:gd name="connsiteY2" fmla="*/ 1190626 h 1354932"/>
                  <a:gd name="connsiteX3" fmla="*/ 2382 w 1326230"/>
                  <a:gd name="connsiteY3" fmla="*/ 1354932 h 1354932"/>
                  <a:gd name="connsiteX4" fmla="*/ 0 w 1326230"/>
                  <a:gd name="connsiteY4" fmla="*/ 292895 h 1354932"/>
                  <a:gd name="connsiteX0" fmla="*/ 0 w 1326230"/>
                  <a:gd name="connsiteY0" fmla="*/ 292895 h 1378745"/>
                  <a:gd name="connsiteX1" fmla="*/ 1326230 w 1326230"/>
                  <a:gd name="connsiteY1" fmla="*/ 0 h 1378745"/>
                  <a:gd name="connsiteX2" fmla="*/ 1326230 w 1326230"/>
                  <a:gd name="connsiteY2" fmla="*/ 1190626 h 1378745"/>
                  <a:gd name="connsiteX3" fmla="*/ 4891 w 1326230"/>
                  <a:gd name="connsiteY3" fmla="*/ 1378745 h 1378745"/>
                  <a:gd name="connsiteX4" fmla="*/ 0 w 1326230"/>
                  <a:gd name="connsiteY4" fmla="*/ 292895 h 1378745"/>
                  <a:gd name="connsiteX0" fmla="*/ 340 w 1326570"/>
                  <a:gd name="connsiteY0" fmla="*/ 292895 h 1378745"/>
                  <a:gd name="connsiteX1" fmla="*/ 1326570 w 1326570"/>
                  <a:gd name="connsiteY1" fmla="*/ 0 h 1378745"/>
                  <a:gd name="connsiteX2" fmla="*/ 1326570 w 1326570"/>
                  <a:gd name="connsiteY2" fmla="*/ 1190626 h 1378745"/>
                  <a:gd name="connsiteX3" fmla="*/ 215 w 1326570"/>
                  <a:gd name="connsiteY3" fmla="*/ 1378745 h 1378745"/>
                  <a:gd name="connsiteX4" fmla="*/ 340 w 1326570"/>
                  <a:gd name="connsiteY4" fmla="*/ 292895 h 1378745"/>
                  <a:gd name="connsiteX0" fmla="*/ 0 w 1326230"/>
                  <a:gd name="connsiteY0" fmla="*/ 292895 h 1376364"/>
                  <a:gd name="connsiteX1" fmla="*/ 1326230 w 1326230"/>
                  <a:gd name="connsiteY1" fmla="*/ 0 h 1376364"/>
                  <a:gd name="connsiteX2" fmla="*/ 1326230 w 1326230"/>
                  <a:gd name="connsiteY2" fmla="*/ 1190626 h 1376364"/>
                  <a:gd name="connsiteX3" fmla="*/ 2383 w 1326230"/>
                  <a:gd name="connsiteY3" fmla="*/ 1376364 h 1376364"/>
                  <a:gd name="connsiteX4" fmla="*/ 0 w 1326230"/>
                  <a:gd name="connsiteY4" fmla="*/ 292895 h 1376364"/>
                  <a:gd name="connsiteX0" fmla="*/ 279 w 1324071"/>
                  <a:gd name="connsiteY0" fmla="*/ 183358 h 1376364"/>
                  <a:gd name="connsiteX1" fmla="*/ 1324071 w 1324071"/>
                  <a:gd name="connsiteY1" fmla="*/ 0 h 1376364"/>
                  <a:gd name="connsiteX2" fmla="*/ 1324071 w 1324071"/>
                  <a:gd name="connsiteY2" fmla="*/ 1190626 h 1376364"/>
                  <a:gd name="connsiteX3" fmla="*/ 224 w 1324071"/>
                  <a:gd name="connsiteY3" fmla="*/ 1376364 h 1376364"/>
                  <a:gd name="connsiteX4" fmla="*/ 279 w 1324071"/>
                  <a:gd name="connsiteY4" fmla="*/ 183358 h 1376364"/>
                  <a:gd name="connsiteX0" fmla="*/ 0 w 1326229"/>
                  <a:gd name="connsiteY0" fmla="*/ 183358 h 1376364"/>
                  <a:gd name="connsiteX1" fmla="*/ 1326229 w 1326229"/>
                  <a:gd name="connsiteY1" fmla="*/ 0 h 1376364"/>
                  <a:gd name="connsiteX2" fmla="*/ 1326229 w 1326229"/>
                  <a:gd name="connsiteY2" fmla="*/ 1190626 h 1376364"/>
                  <a:gd name="connsiteX3" fmla="*/ 2382 w 1326229"/>
                  <a:gd name="connsiteY3" fmla="*/ 1376364 h 1376364"/>
                  <a:gd name="connsiteX4" fmla="*/ 0 w 1326229"/>
                  <a:gd name="connsiteY4" fmla="*/ 183358 h 1376364"/>
                  <a:gd name="connsiteX0" fmla="*/ 0 w 1326229"/>
                  <a:gd name="connsiteY0" fmla="*/ 183358 h 1192168"/>
                  <a:gd name="connsiteX1" fmla="*/ 1326229 w 1326229"/>
                  <a:gd name="connsiteY1" fmla="*/ 0 h 1192168"/>
                  <a:gd name="connsiteX2" fmla="*/ 1326229 w 1326229"/>
                  <a:gd name="connsiteY2" fmla="*/ 1190626 h 1192168"/>
                  <a:gd name="connsiteX3" fmla="*/ 2382 w 1326229"/>
                  <a:gd name="connsiteY3" fmla="*/ 1192168 h 1192168"/>
                  <a:gd name="connsiteX4" fmla="*/ 0 w 1326229"/>
                  <a:gd name="connsiteY4" fmla="*/ 183358 h 1192168"/>
                  <a:gd name="connsiteX0" fmla="*/ 0 w 1326229"/>
                  <a:gd name="connsiteY0" fmla="*/ 183358 h 1190626"/>
                  <a:gd name="connsiteX1" fmla="*/ 1326229 w 1326229"/>
                  <a:gd name="connsiteY1" fmla="*/ 0 h 1190626"/>
                  <a:gd name="connsiteX2" fmla="*/ 1326229 w 1326229"/>
                  <a:gd name="connsiteY2" fmla="*/ 1190626 h 1190626"/>
                  <a:gd name="connsiteX3" fmla="*/ 4820 w 1326229"/>
                  <a:gd name="connsiteY3" fmla="*/ 1187729 h 1190626"/>
                  <a:gd name="connsiteX4" fmla="*/ 0 w 1326229"/>
                  <a:gd name="connsiteY4" fmla="*/ 183358 h 1190626"/>
                  <a:gd name="connsiteX0" fmla="*/ 0 w 1326229"/>
                  <a:gd name="connsiteY0" fmla="*/ 183358 h 1190626"/>
                  <a:gd name="connsiteX1" fmla="*/ 1326229 w 1326229"/>
                  <a:gd name="connsiteY1" fmla="*/ 0 h 1190626"/>
                  <a:gd name="connsiteX2" fmla="*/ 1326229 w 1326229"/>
                  <a:gd name="connsiteY2" fmla="*/ 1190626 h 1190626"/>
                  <a:gd name="connsiteX3" fmla="*/ 2382 w 1326229"/>
                  <a:gd name="connsiteY3" fmla="*/ 1189948 h 1190626"/>
                  <a:gd name="connsiteX4" fmla="*/ 0 w 1326229"/>
                  <a:gd name="connsiteY4" fmla="*/ 183358 h 1190626"/>
                  <a:gd name="connsiteX0" fmla="*/ 12245 w 1323881"/>
                  <a:gd name="connsiteY0" fmla="*/ 178919 h 1190626"/>
                  <a:gd name="connsiteX1" fmla="*/ 1323881 w 1323881"/>
                  <a:gd name="connsiteY1" fmla="*/ 0 h 1190626"/>
                  <a:gd name="connsiteX2" fmla="*/ 1323881 w 1323881"/>
                  <a:gd name="connsiteY2" fmla="*/ 1190626 h 1190626"/>
                  <a:gd name="connsiteX3" fmla="*/ 34 w 1323881"/>
                  <a:gd name="connsiteY3" fmla="*/ 1189948 h 1190626"/>
                  <a:gd name="connsiteX4" fmla="*/ 12245 w 1323881"/>
                  <a:gd name="connsiteY4" fmla="*/ 178919 h 1190626"/>
                  <a:gd name="connsiteX0" fmla="*/ 7396 w 1323897"/>
                  <a:gd name="connsiteY0" fmla="*/ 178919 h 1190626"/>
                  <a:gd name="connsiteX1" fmla="*/ 1323897 w 1323897"/>
                  <a:gd name="connsiteY1" fmla="*/ 0 h 1190626"/>
                  <a:gd name="connsiteX2" fmla="*/ 1323897 w 1323897"/>
                  <a:gd name="connsiteY2" fmla="*/ 1190626 h 1190626"/>
                  <a:gd name="connsiteX3" fmla="*/ 50 w 1323897"/>
                  <a:gd name="connsiteY3" fmla="*/ 1189948 h 1190626"/>
                  <a:gd name="connsiteX4" fmla="*/ 7396 w 1323897"/>
                  <a:gd name="connsiteY4" fmla="*/ 178919 h 1190626"/>
                  <a:gd name="connsiteX0" fmla="*/ 0 w 1316501"/>
                  <a:gd name="connsiteY0" fmla="*/ 178919 h 1190626"/>
                  <a:gd name="connsiteX1" fmla="*/ 1316501 w 1316501"/>
                  <a:gd name="connsiteY1" fmla="*/ 0 h 1190626"/>
                  <a:gd name="connsiteX2" fmla="*/ 1316501 w 1316501"/>
                  <a:gd name="connsiteY2" fmla="*/ 1190626 h 1190626"/>
                  <a:gd name="connsiteX3" fmla="*/ 2383 w 1316501"/>
                  <a:gd name="connsiteY3" fmla="*/ 1189948 h 1190626"/>
                  <a:gd name="connsiteX4" fmla="*/ 0 w 1316501"/>
                  <a:gd name="connsiteY4" fmla="*/ 178919 h 1190626"/>
                  <a:gd name="connsiteX0" fmla="*/ 0 w 1316501"/>
                  <a:gd name="connsiteY0" fmla="*/ 178919 h 1190626"/>
                  <a:gd name="connsiteX1" fmla="*/ 1316501 w 1316501"/>
                  <a:gd name="connsiteY1" fmla="*/ 0 h 1190626"/>
                  <a:gd name="connsiteX2" fmla="*/ 1316501 w 1316501"/>
                  <a:gd name="connsiteY2" fmla="*/ 1190626 h 1190626"/>
                  <a:gd name="connsiteX3" fmla="*/ 7248 w 1316501"/>
                  <a:gd name="connsiteY3" fmla="*/ 1185510 h 1190626"/>
                  <a:gd name="connsiteX4" fmla="*/ 0 w 1316501"/>
                  <a:gd name="connsiteY4" fmla="*/ 178919 h 1190626"/>
                  <a:gd name="connsiteX0" fmla="*/ 7396 w 1323897"/>
                  <a:gd name="connsiteY0" fmla="*/ 178919 h 1190626"/>
                  <a:gd name="connsiteX1" fmla="*/ 1323897 w 1323897"/>
                  <a:gd name="connsiteY1" fmla="*/ 0 h 1190626"/>
                  <a:gd name="connsiteX2" fmla="*/ 1323897 w 1323897"/>
                  <a:gd name="connsiteY2" fmla="*/ 1190626 h 1190626"/>
                  <a:gd name="connsiteX3" fmla="*/ 50 w 1323897"/>
                  <a:gd name="connsiteY3" fmla="*/ 1181072 h 1190626"/>
                  <a:gd name="connsiteX4" fmla="*/ 7396 w 1323897"/>
                  <a:gd name="connsiteY4" fmla="*/ 178919 h 1190626"/>
                  <a:gd name="connsiteX0" fmla="*/ 7396 w 1323897"/>
                  <a:gd name="connsiteY0" fmla="*/ 178919 h 1190626"/>
                  <a:gd name="connsiteX1" fmla="*/ 1323897 w 1323897"/>
                  <a:gd name="connsiteY1" fmla="*/ 0 h 1190626"/>
                  <a:gd name="connsiteX2" fmla="*/ 1323897 w 1323897"/>
                  <a:gd name="connsiteY2" fmla="*/ 1190626 h 1190626"/>
                  <a:gd name="connsiteX3" fmla="*/ 50 w 1323897"/>
                  <a:gd name="connsiteY3" fmla="*/ 1185511 h 1190626"/>
                  <a:gd name="connsiteX4" fmla="*/ 7396 w 1323897"/>
                  <a:gd name="connsiteY4" fmla="*/ 178919 h 1190626"/>
                  <a:gd name="connsiteX0" fmla="*/ 7396 w 1323897"/>
                  <a:gd name="connsiteY0" fmla="*/ 178919 h 1194388"/>
                  <a:gd name="connsiteX1" fmla="*/ 1323897 w 1323897"/>
                  <a:gd name="connsiteY1" fmla="*/ 0 h 1194388"/>
                  <a:gd name="connsiteX2" fmla="*/ 1323897 w 1323897"/>
                  <a:gd name="connsiteY2" fmla="*/ 1190626 h 1194388"/>
                  <a:gd name="connsiteX3" fmla="*/ 50 w 1323897"/>
                  <a:gd name="connsiteY3" fmla="*/ 1194388 h 1194388"/>
                  <a:gd name="connsiteX4" fmla="*/ 7396 w 1323897"/>
                  <a:gd name="connsiteY4" fmla="*/ 178919 h 1194388"/>
                  <a:gd name="connsiteX0" fmla="*/ 7396 w 1323897"/>
                  <a:gd name="connsiteY0" fmla="*/ 178919 h 1190626"/>
                  <a:gd name="connsiteX1" fmla="*/ 1323897 w 1323897"/>
                  <a:gd name="connsiteY1" fmla="*/ 0 h 1190626"/>
                  <a:gd name="connsiteX2" fmla="*/ 1323897 w 1323897"/>
                  <a:gd name="connsiteY2" fmla="*/ 1190626 h 1190626"/>
                  <a:gd name="connsiteX3" fmla="*/ 50 w 1323897"/>
                  <a:gd name="connsiteY3" fmla="*/ 1189949 h 1190626"/>
                  <a:gd name="connsiteX4" fmla="*/ 7396 w 1323897"/>
                  <a:gd name="connsiteY4" fmla="*/ 178919 h 1190626"/>
                  <a:gd name="connsiteX0" fmla="*/ 2585 w 1319086"/>
                  <a:gd name="connsiteY0" fmla="*/ 178919 h 1190626"/>
                  <a:gd name="connsiteX1" fmla="*/ 1319086 w 1319086"/>
                  <a:gd name="connsiteY1" fmla="*/ 0 h 1190626"/>
                  <a:gd name="connsiteX2" fmla="*/ 1319086 w 1319086"/>
                  <a:gd name="connsiteY2" fmla="*/ 1190626 h 1190626"/>
                  <a:gd name="connsiteX3" fmla="*/ 104 w 1319086"/>
                  <a:gd name="connsiteY3" fmla="*/ 1189949 h 1190626"/>
                  <a:gd name="connsiteX4" fmla="*/ 2585 w 1319086"/>
                  <a:gd name="connsiteY4" fmla="*/ 178919 h 1190626"/>
                  <a:gd name="connsiteX0" fmla="*/ 0 w 1316501"/>
                  <a:gd name="connsiteY0" fmla="*/ 178919 h 1190626"/>
                  <a:gd name="connsiteX1" fmla="*/ 1316501 w 1316501"/>
                  <a:gd name="connsiteY1" fmla="*/ 0 h 1190626"/>
                  <a:gd name="connsiteX2" fmla="*/ 1316501 w 1316501"/>
                  <a:gd name="connsiteY2" fmla="*/ 1190626 h 1190626"/>
                  <a:gd name="connsiteX3" fmla="*/ 2356 w 1316501"/>
                  <a:gd name="connsiteY3" fmla="*/ 1189949 h 1190626"/>
                  <a:gd name="connsiteX4" fmla="*/ 0 w 1316501"/>
                  <a:gd name="connsiteY4" fmla="*/ 178919 h 1190626"/>
                  <a:gd name="connsiteX0" fmla="*/ 1023 w 1317524"/>
                  <a:gd name="connsiteY0" fmla="*/ 178919 h 1190626"/>
                  <a:gd name="connsiteX1" fmla="*/ 1317524 w 1317524"/>
                  <a:gd name="connsiteY1" fmla="*/ 0 h 1190626"/>
                  <a:gd name="connsiteX2" fmla="*/ 1317524 w 1317524"/>
                  <a:gd name="connsiteY2" fmla="*/ 1190626 h 1190626"/>
                  <a:gd name="connsiteX3" fmla="*/ 160 w 1317524"/>
                  <a:gd name="connsiteY3" fmla="*/ 1189949 h 1190626"/>
                  <a:gd name="connsiteX4" fmla="*/ 1023 w 1317524"/>
                  <a:gd name="connsiteY4" fmla="*/ 178919 h 1190626"/>
                  <a:gd name="connsiteX0" fmla="*/ 863 w 1317364"/>
                  <a:gd name="connsiteY0" fmla="*/ 178919 h 1190626"/>
                  <a:gd name="connsiteX1" fmla="*/ 1317364 w 1317364"/>
                  <a:gd name="connsiteY1" fmla="*/ 0 h 1190626"/>
                  <a:gd name="connsiteX2" fmla="*/ 1317364 w 1317364"/>
                  <a:gd name="connsiteY2" fmla="*/ 1190626 h 1190626"/>
                  <a:gd name="connsiteX3" fmla="*/ 0 w 1317364"/>
                  <a:gd name="connsiteY3" fmla="*/ 1189949 h 1190626"/>
                  <a:gd name="connsiteX4" fmla="*/ 863 w 1317364"/>
                  <a:gd name="connsiteY4" fmla="*/ 178919 h 1190626"/>
                  <a:gd name="connsiteX0" fmla="*/ 863 w 1317364"/>
                  <a:gd name="connsiteY0" fmla="*/ 178919 h 1190626"/>
                  <a:gd name="connsiteX1" fmla="*/ 1317364 w 1317364"/>
                  <a:gd name="connsiteY1" fmla="*/ 0 h 1190626"/>
                  <a:gd name="connsiteX2" fmla="*/ 1317364 w 1317364"/>
                  <a:gd name="connsiteY2" fmla="*/ 1190626 h 1190626"/>
                  <a:gd name="connsiteX3" fmla="*/ 0 w 1317364"/>
                  <a:gd name="connsiteY3" fmla="*/ 1189949 h 1190626"/>
                  <a:gd name="connsiteX4" fmla="*/ 863 w 1317364"/>
                  <a:gd name="connsiteY4" fmla="*/ 178919 h 1190626"/>
                  <a:gd name="connsiteX0" fmla="*/ 0 w 1316501"/>
                  <a:gd name="connsiteY0" fmla="*/ 178919 h 1190626"/>
                  <a:gd name="connsiteX1" fmla="*/ 1316501 w 1316501"/>
                  <a:gd name="connsiteY1" fmla="*/ 0 h 1190626"/>
                  <a:gd name="connsiteX2" fmla="*/ 1316501 w 1316501"/>
                  <a:gd name="connsiteY2" fmla="*/ 1190626 h 1190626"/>
                  <a:gd name="connsiteX3" fmla="*/ 1551 w 1316501"/>
                  <a:gd name="connsiteY3" fmla="*/ 1189949 h 1190626"/>
                  <a:gd name="connsiteX4" fmla="*/ 0 w 1316501"/>
                  <a:gd name="connsiteY4" fmla="*/ 178919 h 1190626"/>
                  <a:gd name="connsiteX0" fmla="*/ 3277 w 1314950"/>
                  <a:gd name="connsiteY0" fmla="*/ 178919 h 1190626"/>
                  <a:gd name="connsiteX1" fmla="*/ 1314950 w 1314950"/>
                  <a:gd name="connsiteY1" fmla="*/ 0 h 1190626"/>
                  <a:gd name="connsiteX2" fmla="*/ 1314950 w 1314950"/>
                  <a:gd name="connsiteY2" fmla="*/ 1190626 h 1190626"/>
                  <a:gd name="connsiteX3" fmla="*/ 0 w 1314950"/>
                  <a:gd name="connsiteY3" fmla="*/ 1189949 h 1190626"/>
                  <a:gd name="connsiteX4" fmla="*/ 3277 w 1314950"/>
                  <a:gd name="connsiteY4" fmla="*/ 178919 h 1190626"/>
                  <a:gd name="connsiteX0" fmla="*/ 863 w 1314950"/>
                  <a:gd name="connsiteY0" fmla="*/ 181139 h 1190626"/>
                  <a:gd name="connsiteX1" fmla="*/ 1314950 w 1314950"/>
                  <a:gd name="connsiteY1" fmla="*/ 0 h 1190626"/>
                  <a:gd name="connsiteX2" fmla="*/ 1314950 w 1314950"/>
                  <a:gd name="connsiteY2" fmla="*/ 1190626 h 1190626"/>
                  <a:gd name="connsiteX3" fmla="*/ 0 w 1314950"/>
                  <a:gd name="connsiteY3" fmla="*/ 1189949 h 1190626"/>
                  <a:gd name="connsiteX4" fmla="*/ 863 w 1314950"/>
                  <a:gd name="connsiteY4" fmla="*/ 181139 h 1190626"/>
                  <a:gd name="connsiteX0" fmla="*/ 0 w 1316501"/>
                  <a:gd name="connsiteY0" fmla="*/ 181139 h 1190626"/>
                  <a:gd name="connsiteX1" fmla="*/ 1316501 w 1316501"/>
                  <a:gd name="connsiteY1" fmla="*/ 0 h 1190626"/>
                  <a:gd name="connsiteX2" fmla="*/ 1316501 w 1316501"/>
                  <a:gd name="connsiteY2" fmla="*/ 1190626 h 1190626"/>
                  <a:gd name="connsiteX3" fmla="*/ 1551 w 1316501"/>
                  <a:gd name="connsiteY3" fmla="*/ 1189949 h 1190626"/>
                  <a:gd name="connsiteX4" fmla="*/ 0 w 1316501"/>
                  <a:gd name="connsiteY4" fmla="*/ 181139 h 1190626"/>
                  <a:gd name="connsiteX0" fmla="*/ 0 w 1316501"/>
                  <a:gd name="connsiteY0" fmla="*/ 176701 h 1190626"/>
                  <a:gd name="connsiteX1" fmla="*/ 1316501 w 1316501"/>
                  <a:gd name="connsiteY1" fmla="*/ 0 h 1190626"/>
                  <a:gd name="connsiteX2" fmla="*/ 1316501 w 1316501"/>
                  <a:gd name="connsiteY2" fmla="*/ 1190626 h 1190626"/>
                  <a:gd name="connsiteX3" fmla="*/ 1551 w 1316501"/>
                  <a:gd name="connsiteY3" fmla="*/ 1189949 h 1190626"/>
                  <a:gd name="connsiteX4" fmla="*/ 0 w 1316501"/>
                  <a:gd name="connsiteY4" fmla="*/ 176701 h 1190626"/>
                  <a:gd name="connsiteX0" fmla="*/ 863 w 1314950"/>
                  <a:gd name="connsiteY0" fmla="*/ 178920 h 1190626"/>
                  <a:gd name="connsiteX1" fmla="*/ 1314950 w 1314950"/>
                  <a:gd name="connsiteY1" fmla="*/ 0 h 1190626"/>
                  <a:gd name="connsiteX2" fmla="*/ 1314950 w 1314950"/>
                  <a:gd name="connsiteY2" fmla="*/ 1190626 h 1190626"/>
                  <a:gd name="connsiteX3" fmla="*/ 0 w 1314950"/>
                  <a:gd name="connsiteY3" fmla="*/ 1189949 h 1190626"/>
                  <a:gd name="connsiteX4" fmla="*/ 863 w 1314950"/>
                  <a:gd name="connsiteY4" fmla="*/ 178920 h 1190626"/>
                  <a:gd name="connsiteX0" fmla="*/ 863 w 1314950"/>
                  <a:gd name="connsiteY0" fmla="*/ 178920 h 1190626"/>
                  <a:gd name="connsiteX1" fmla="*/ 1314950 w 1314950"/>
                  <a:gd name="connsiteY1" fmla="*/ 0 h 1190626"/>
                  <a:gd name="connsiteX2" fmla="*/ 1314950 w 1314950"/>
                  <a:gd name="connsiteY2" fmla="*/ 1190626 h 1190626"/>
                  <a:gd name="connsiteX3" fmla="*/ 0 w 1314950"/>
                  <a:gd name="connsiteY3" fmla="*/ 1189949 h 1190626"/>
                  <a:gd name="connsiteX4" fmla="*/ 863 w 1314950"/>
                  <a:gd name="connsiteY4" fmla="*/ 178920 h 1190626"/>
                  <a:gd name="connsiteX0" fmla="*/ 0 w 1314087"/>
                  <a:gd name="connsiteY0" fmla="*/ 178920 h 1190626"/>
                  <a:gd name="connsiteX1" fmla="*/ 1314087 w 1314087"/>
                  <a:gd name="connsiteY1" fmla="*/ 0 h 1190626"/>
                  <a:gd name="connsiteX2" fmla="*/ 1314087 w 1314087"/>
                  <a:gd name="connsiteY2" fmla="*/ 1190626 h 1190626"/>
                  <a:gd name="connsiteX3" fmla="*/ 2356 w 1314087"/>
                  <a:gd name="connsiteY3" fmla="*/ 1189949 h 1190626"/>
                  <a:gd name="connsiteX4" fmla="*/ 0 w 1314087"/>
                  <a:gd name="connsiteY4" fmla="*/ 178920 h 1190626"/>
                  <a:gd name="connsiteX0" fmla="*/ 1919 w 1316006"/>
                  <a:gd name="connsiteY0" fmla="*/ 178920 h 1190626"/>
                  <a:gd name="connsiteX1" fmla="*/ 1316006 w 1316006"/>
                  <a:gd name="connsiteY1" fmla="*/ 0 h 1190626"/>
                  <a:gd name="connsiteX2" fmla="*/ 1316006 w 1316006"/>
                  <a:gd name="connsiteY2" fmla="*/ 1190626 h 1190626"/>
                  <a:gd name="connsiteX3" fmla="*/ 0 w 1316006"/>
                  <a:gd name="connsiteY3" fmla="*/ 1189949 h 1190626"/>
                  <a:gd name="connsiteX4" fmla="*/ 1919 w 1316006"/>
                  <a:gd name="connsiteY4" fmla="*/ 178920 h 1190626"/>
                  <a:gd name="connsiteX0" fmla="*/ 0 w 1314087"/>
                  <a:gd name="connsiteY0" fmla="*/ 178920 h 1190626"/>
                  <a:gd name="connsiteX1" fmla="*/ 1314087 w 1314087"/>
                  <a:gd name="connsiteY1" fmla="*/ 0 h 1190626"/>
                  <a:gd name="connsiteX2" fmla="*/ 1314087 w 1314087"/>
                  <a:gd name="connsiteY2" fmla="*/ 1190626 h 1190626"/>
                  <a:gd name="connsiteX3" fmla="*/ 218 w 1314087"/>
                  <a:gd name="connsiteY3" fmla="*/ 1189949 h 1190626"/>
                  <a:gd name="connsiteX4" fmla="*/ 0 w 1314087"/>
                  <a:gd name="connsiteY4" fmla="*/ 178920 h 1190626"/>
                  <a:gd name="connsiteX0" fmla="*/ 617 w 1314704"/>
                  <a:gd name="connsiteY0" fmla="*/ 178920 h 1190626"/>
                  <a:gd name="connsiteX1" fmla="*/ 1314704 w 1314704"/>
                  <a:gd name="connsiteY1" fmla="*/ 0 h 1190626"/>
                  <a:gd name="connsiteX2" fmla="*/ 1314704 w 1314704"/>
                  <a:gd name="connsiteY2" fmla="*/ 1190626 h 1190626"/>
                  <a:gd name="connsiteX3" fmla="*/ 835 w 1314704"/>
                  <a:gd name="connsiteY3" fmla="*/ 1189949 h 1190626"/>
                  <a:gd name="connsiteX4" fmla="*/ 617 w 1314704"/>
                  <a:gd name="connsiteY4" fmla="*/ 178920 h 1190626"/>
                  <a:gd name="connsiteX0" fmla="*/ 0 w 1314087"/>
                  <a:gd name="connsiteY0" fmla="*/ 178920 h 1190626"/>
                  <a:gd name="connsiteX1" fmla="*/ 1314087 w 1314087"/>
                  <a:gd name="connsiteY1" fmla="*/ 0 h 1190626"/>
                  <a:gd name="connsiteX2" fmla="*/ 1314087 w 1314087"/>
                  <a:gd name="connsiteY2" fmla="*/ 1190626 h 1190626"/>
                  <a:gd name="connsiteX3" fmla="*/ 218 w 1314087"/>
                  <a:gd name="connsiteY3" fmla="*/ 1189949 h 1190626"/>
                  <a:gd name="connsiteX4" fmla="*/ 0 w 1314087"/>
                  <a:gd name="connsiteY4" fmla="*/ 178920 h 1190626"/>
                  <a:gd name="connsiteX0" fmla="*/ 0 w 1314087"/>
                  <a:gd name="connsiteY0" fmla="*/ 178920 h 1190626"/>
                  <a:gd name="connsiteX1" fmla="*/ 1314087 w 1314087"/>
                  <a:gd name="connsiteY1" fmla="*/ 0 h 1190626"/>
                  <a:gd name="connsiteX2" fmla="*/ 1314087 w 1314087"/>
                  <a:gd name="connsiteY2" fmla="*/ 1190626 h 1190626"/>
                  <a:gd name="connsiteX3" fmla="*/ 218 w 1314087"/>
                  <a:gd name="connsiteY3" fmla="*/ 1189949 h 1190626"/>
                  <a:gd name="connsiteX4" fmla="*/ 0 w 1314087"/>
                  <a:gd name="connsiteY4" fmla="*/ 178920 h 1190626"/>
                  <a:gd name="connsiteX0" fmla="*/ 1919 w 1316006"/>
                  <a:gd name="connsiteY0" fmla="*/ 178920 h 1190626"/>
                  <a:gd name="connsiteX1" fmla="*/ 1316006 w 1316006"/>
                  <a:gd name="connsiteY1" fmla="*/ 0 h 1190626"/>
                  <a:gd name="connsiteX2" fmla="*/ 1316006 w 1316006"/>
                  <a:gd name="connsiteY2" fmla="*/ 1190626 h 1190626"/>
                  <a:gd name="connsiteX3" fmla="*/ 0 w 1316006"/>
                  <a:gd name="connsiteY3" fmla="*/ 1189949 h 1190626"/>
                  <a:gd name="connsiteX4" fmla="*/ 1919 w 1316006"/>
                  <a:gd name="connsiteY4" fmla="*/ 178920 h 1190626"/>
                  <a:gd name="connsiteX0" fmla="*/ 0 w 1314087"/>
                  <a:gd name="connsiteY0" fmla="*/ 178920 h 1192125"/>
                  <a:gd name="connsiteX1" fmla="*/ 1314087 w 1314087"/>
                  <a:gd name="connsiteY1" fmla="*/ 0 h 1192125"/>
                  <a:gd name="connsiteX2" fmla="*/ 1314087 w 1314087"/>
                  <a:gd name="connsiteY2" fmla="*/ 1190626 h 1192125"/>
                  <a:gd name="connsiteX3" fmla="*/ 218 w 1314087"/>
                  <a:gd name="connsiteY3" fmla="*/ 1192125 h 1192125"/>
                  <a:gd name="connsiteX4" fmla="*/ 0 w 1314087"/>
                  <a:gd name="connsiteY4" fmla="*/ 178920 h 1192125"/>
                  <a:gd name="connsiteX0" fmla="*/ 0 w 1314087"/>
                  <a:gd name="connsiteY0" fmla="*/ 178920 h 1192125"/>
                  <a:gd name="connsiteX1" fmla="*/ 1314087 w 1314087"/>
                  <a:gd name="connsiteY1" fmla="*/ 0 h 1192125"/>
                  <a:gd name="connsiteX2" fmla="*/ 1314087 w 1314087"/>
                  <a:gd name="connsiteY2" fmla="*/ 1190626 h 1192125"/>
                  <a:gd name="connsiteX3" fmla="*/ 218 w 1314087"/>
                  <a:gd name="connsiteY3" fmla="*/ 1192125 h 1192125"/>
                  <a:gd name="connsiteX4" fmla="*/ 0 w 1314087"/>
                  <a:gd name="connsiteY4" fmla="*/ 178920 h 1192125"/>
                  <a:gd name="connsiteX0" fmla="*/ 1919 w 1316006"/>
                  <a:gd name="connsiteY0" fmla="*/ 178920 h 1190626"/>
                  <a:gd name="connsiteX1" fmla="*/ 1316006 w 1316006"/>
                  <a:gd name="connsiteY1" fmla="*/ 0 h 1190626"/>
                  <a:gd name="connsiteX2" fmla="*/ 1316006 w 1316006"/>
                  <a:gd name="connsiteY2" fmla="*/ 1190626 h 1190626"/>
                  <a:gd name="connsiteX3" fmla="*/ 0 w 1316006"/>
                  <a:gd name="connsiteY3" fmla="*/ 1189949 h 1190626"/>
                  <a:gd name="connsiteX4" fmla="*/ 1919 w 1316006"/>
                  <a:gd name="connsiteY4" fmla="*/ 178920 h 1190626"/>
                  <a:gd name="connsiteX0" fmla="*/ 0 w 1314087"/>
                  <a:gd name="connsiteY0" fmla="*/ 178920 h 1190626"/>
                  <a:gd name="connsiteX1" fmla="*/ 1314087 w 1314087"/>
                  <a:gd name="connsiteY1" fmla="*/ 0 h 1190626"/>
                  <a:gd name="connsiteX2" fmla="*/ 1314087 w 1314087"/>
                  <a:gd name="connsiteY2" fmla="*/ 1190626 h 1190626"/>
                  <a:gd name="connsiteX3" fmla="*/ 218 w 1314087"/>
                  <a:gd name="connsiteY3" fmla="*/ 1189949 h 1190626"/>
                  <a:gd name="connsiteX4" fmla="*/ 0 w 1314087"/>
                  <a:gd name="connsiteY4" fmla="*/ 178920 h 1190626"/>
                  <a:gd name="connsiteX0" fmla="*/ 0 w 1314087"/>
                  <a:gd name="connsiteY0" fmla="*/ 183366 h 1190626"/>
                  <a:gd name="connsiteX1" fmla="*/ 1314087 w 1314087"/>
                  <a:gd name="connsiteY1" fmla="*/ 0 h 1190626"/>
                  <a:gd name="connsiteX2" fmla="*/ 1314087 w 1314087"/>
                  <a:gd name="connsiteY2" fmla="*/ 1190626 h 1190626"/>
                  <a:gd name="connsiteX3" fmla="*/ 218 w 1314087"/>
                  <a:gd name="connsiteY3" fmla="*/ 1189949 h 1190626"/>
                  <a:gd name="connsiteX4" fmla="*/ 0 w 1314087"/>
                  <a:gd name="connsiteY4" fmla="*/ 183366 h 1190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14087" h="1190626">
                    <a:moveTo>
                      <a:pt x="0" y="183366"/>
                    </a:moveTo>
                    <a:lnTo>
                      <a:pt x="1314087" y="0"/>
                    </a:lnTo>
                    <a:lnTo>
                      <a:pt x="1314087" y="1190626"/>
                    </a:lnTo>
                    <a:lnTo>
                      <a:pt x="218" y="1189949"/>
                    </a:lnTo>
                    <a:cubicBezTo>
                      <a:pt x="228" y="727192"/>
                      <a:pt x="794" y="646123"/>
                      <a:pt x="0" y="1833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27" name="Freeform 79"/>
              <p:cNvSpPr/>
              <p:nvPr/>
            </p:nvSpPr>
            <p:spPr>
              <a:xfrm>
                <a:off x="324718" y="2972735"/>
                <a:ext cx="742569" cy="1127120"/>
              </a:xfrm>
              <a:custGeom>
                <a:avLst/>
                <a:gdLst>
                  <a:gd name="connsiteX0" fmla="*/ 726803 w 727250"/>
                  <a:gd name="connsiteY0" fmla="*/ 0 h 1312628"/>
                  <a:gd name="connsiteX1" fmla="*/ 727250 w 727250"/>
                  <a:gd name="connsiteY1" fmla="*/ 1312149 h 1312628"/>
                  <a:gd name="connsiteX2" fmla="*/ 0 w 727250"/>
                  <a:gd name="connsiteY2" fmla="*/ 1312628 h 1312628"/>
                  <a:gd name="connsiteX3" fmla="*/ 0 w 727250"/>
                  <a:gd name="connsiteY3" fmla="*/ 108724 h 1312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7250" h="1312628">
                    <a:moveTo>
                      <a:pt x="726803" y="0"/>
                    </a:moveTo>
                    <a:lnTo>
                      <a:pt x="727250" y="1312149"/>
                    </a:lnTo>
                    <a:lnTo>
                      <a:pt x="0" y="1312628"/>
                    </a:lnTo>
                    <a:lnTo>
                      <a:pt x="0" y="108724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40000"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500"/>
              </a:p>
            </p:txBody>
          </p:sp>
        </p:grpSp>
        <p:sp>
          <p:nvSpPr>
            <p:cNvPr id="19" name="TextBox 80"/>
            <p:cNvSpPr txBox="1"/>
            <p:nvPr/>
          </p:nvSpPr>
          <p:spPr>
            <a:xfrm>
              <a:off x="2821566" y="2363669"/>
              <a:ext cx="726022" cy="369332"/>
            </a:xfrm>
            <a:prstGeom prst="rect">
              <a:avLst/>
            </a:prstGeom>
            <a:noFill/>
            <a:effectLst/>
            <a:scene3d>
              <a:camera prst="isometricOffAxis1Right">
                <a:rot lat="0" lon="20039998" rev="0"/>
              </a:camera>
              <a:lightRig rig="threePt" dir="t"/>
            </a:scene3d>
          </p:spPr>
          <p:txBody>
            <a:bodyPr wrap="square" rtlCol="0">
              <a:spAutoFit/>
              <a:sp3d/>
            </a:bodyPr>
            <a:lstStyle/>
            <a:p>
              <a:pPr algn="ctr"/>
              <a:r>
                <a:rPr lang="tr-TR" b="1" dirty="0" smtClean="0">
                  <a:solidFill>
                    <a:schemeClr val="bg2"/>
                  </a:solidFill>
                  <a:latin typeface="Agency FB" panose="020B0503020202020204" pitchFamily="34" charset="0"/>
                </a:rPr>
                <a:t>2</a:t>
              </a:r>
              <a:endParaRPr lang="en-US" b="1" dirty="0">
                <a:solidFill>
                  <a:schemeClr val="bg2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56" name="Grup 55"/>
          <p:cNvGrpSpPr/>
          <p:nvPr/>
        </p:nvGrpSpPr>
        <p:grpSpPr>
          <a:xfrm>
            <a:off x="1476039" y="2987914"/>
            <a:ext cx="2280819" cy="841842"/>
            <a:chOff x="1476039" y="2987914"/>
            <a:chExt cx="2280819" cy="841842"/>
          </a:xfrm>
        </p:grpSpPr>
        <p:grpSp>
          <p:nvGrpSpPr>
            <p:cNvPr id="14" name="Group 92"/>
            <p:cNvGrpSpPr/>
            <p:nvPr/>
          </p:nvGrpSpPr>
          <p:grpSpPr>
            <a:xfrm>
              <a:off x="1476039" y="2987914"/>
              <a:ext cx="2280819" cy="841842"/>
              <a:chOff x="300041" y="4143791"/>
              <a:chExt cx="2933124" cy="1276966"/>
            </a:xfrm>
          </p:grpSpPr>
          <p:sp>
            <p:nvSpPr>
              <p:cNvPr id="15" name="Rectangle 2"/>
              <p:cNvSpPr/>
              <p:nvPr/>
            </p:nvSpPr>
            <p:spPr>
              <a:xfrm>
                <a:off x="300041" y="4143791"/>
                <a:ext cx="1467554" cy="1276838"/>
              </a:xfrm>
              <a:custGeom>
                <a:avLst/>
                <a:gdLst>
                  <a:gd name="connsiteX0" fmla="*/ 0 w 1328737"/>
                  <a:gd name="connsiteY0" fmla="*/ 0 h 1190626"/>
                  <a:gd name="connsiteX1" fmla="*/ 1328737 w 1328737"/>
                  <a:gd name="connsiteY1" fmla="*/ 0 h 1190626"/>
                  <a:gd name="connsiteX2" fmla="*/ 1328737 w 1328737"/>
                  <a:gd name="connsiteY2" fmla="*/ 1190626 h 1190626"/>
                  <a:gd name="connsiteX3" fmla="*/ 0 w 1328737"/>
                  <a:gd name="connsiteY3" fmla="*/ 1190626 h 1190626"/>
                  <a:gd name="connsiteX4" fmla="*/ 0 w 1328737"/>
                  <a:gd name="connsiteY4" fmla="*/ 0 h 1190626"/>
                  <a:gd name="connsiteX0" fmla="*/ 0 w 1328737"/>
                  <a:gd name="connsiteY0" fmla="*/ 0 h 1388270"/>
                  <a:gd name="connsiteX1" fmla="*/ 1328737 w 1328737"/>
                  <a:gd name="connsiteY1" fmla="*/ 0 h 1388270"/>
                  <a:gd name="connsiteX2" fmla="*/ 1328737 w 1328737"/>
                  <a:gd name="connsiteY2" fmla="*/ 1190626 h 1388270"/>
                  <a:gd name="connsiteX3" fmla="*/ 2381 w 1328737"/>
                  <a:gd name="connsiteY3" fmla="*/ 1388270 h 1388270"/>
                  <a:gd name="connsiteX4" fmla="*/ 0 w 1328737"/>
                  <a:gd name="connsiteY4" fmla="*/ 0 h 1388270"/>
                  <a:gd name="connsiteX0" fmla="*/ 28591 w 1326372"/>
                  <a:gd name="connsiteY0" fmla="*/ 461963 h 1388270"/>
                  <a:gd name="connsiteX1" fmla="*/ 1326372 w 1326372"/>
                  <a:gd name="connsiteY1" fmla="*/ 0 h 1388270"/>
                  <a:gd name="connsiteX2" fmla="*/ 1326372 w 1326372"/>
                  <a:gd name="connsiteY2" fmla="*/ 1190626 h 1388270"/>
                  <a:gd name="connsiteX3" fmla="*/ 16 w 1326372"/>
                  <a:gd name="connsiteY3" fmla="*/ 1388270 h 1388270"/>
                  <a:gd name="connsiteX4" fmla="*/ 28591 w 1326372"/>
                  <a:gd name="connsiteY4" fmla="*/ 461963 h 1388270"/>
                  <a:gd name="connsiteX0" fmla="*/ 0 w 1333500"/>
                  <a:gd name="connsiteY0" fmla="*/ 330994 h 1388270"/>
                  <a:gd name="connsiteX1" fmla="*/ 1333500 w 1333500"/>
                  <a:gd name="connsiteY1" fmla="*/ 0 h 1388270"/>
                  <a:gd name="connsiteX2" fmla="*/ 1333500 w 1333500"/>
                  <a:gd name="connsiteY2" fmla="*/ 1190626 h 1388270"/>
                  <a:gd name="connsiteX3" fmla="*/ 7144 w 1333500"/>
                  <a:gd name="connsiteY3" fmla="*/ 1388270 h 1388270"/>
                  <a:gd name="connsiteX4" fmla="*/ 0 w 1333500"/>
                  <a:gd name="connsiteY4" fmla="*/ 330994 h 1388270"/>
                  <a:gd name="connsiteX0" fmla="*/ 2487 w 1326462"/>
                  <a:gd name="connsiteY0" fmla="*/ 338138 h 1388270"/>
                  <a:gd name="connsiteX1" fmla="*/ 1326462 w 1326462"/>
                  <a:gd name="connsiteY1" fmla="*/ 0 h 1388270"/>
                  <a:gd name="connsiteX2" fmla="*/ 1326462 w 1326462"/>
                  <a:gd name="connsiteY2" fmla="*/ 1190626 h 1388270"/>
                  <a:gd name="connsiteX3" fmla="*/ 106 w 1326462"/>
                  <a:gd name="connsiteY3" fmla="*/ 1388270 h 1388270"/>
                  <a:gd name="connsiteX4" fmla="*/ 2487 w 1326462"/>
                  <a:gd name="connsiteY4" fmla="*/ 338138 h 1388270"/>
                  <a:gd name="connsiteX0" fmla="*/ 228 w 1326585"/>
                  <a:gd name="connsiteY0" fmla="*/ 338138 h 1388270"/>
                  <a:gd name="connsiteX1" fmla="*/ 1326585 w 1326585"/>
                  <a:gd name="connsiteY1" fmla="*/ 0 h 1388270"/>
                  <a:gd name="connsiteX2" fmla="*/ 1326585 w 1326585"/>
                  <a:gd name="connsiteY2" fmla="*/ 1190626 h 1388270"/>
                  <a:gd name="connsiteX3" fmla="*/ 229 w 1326585"/>
                  <a:gd name="connsiteY3" fmla="*/ 1388270 h 1388270"/>
                  <a:gd name="connsiteX4" fmla="*/ 228 w 1326585"/>
                  <a:gd name="connsiteY4" fmla="*/ 338138 h 1388270"/>
                  <a:gd name="connsiteX0" fmla="*/ 0 w 1328738"/>
                  <a:gd name="connsiteY0" fmla="*/ 340520 h 1388270"/>
                  <a:gd name="connsiteX1" fmla="*/ 1328738 w 1328738"/>
                  <a:gd name="connsiteY1" fmla="*/ 0 h 1388270"/>
                  <a:gd name="connsiteX2" fmla="*/ 1328738 w 1328738"/>
                  <a:gd name="connsiteY2" fmla="*/ 1190626 h 1388270"/>
                  <a:gd name="connsiteX3" fmla="*/ 2382 w 1328738"/>
                  <a:gd name="connsiteY3" fmla="*/ 1388270 h 1388270"/>
                  <a:gd name="connsiteX4" fmla="*/ 0 w 1328738"/>
                  <a:gd name="connsiteY4" fmla="*/ 340520 h 1388270"/>
                  <a:gd name="connsiteX0" fmla="*/ 229 w 1326586"/>
                  <a:gd name="connsiteY0" fmla="*/ 335758 h 1388270"/>
                  <a:gd name="connsiteX1" fmla="*/ 1326586 w 1326586"/>
                  <a:gd name="connsiteY1" fmla="*/ 0 h 1388270"/>
                  <a:gd name="connsiteX2" fmla="*/ 1326586 w 1326586"/>
                  <a:gd name="connsiteY2" fmla="*/ 1190626 h 1388270"/>
                  <a:gd name="connsiteX3" fmla="*/ 230 w 1326586"/>
                  <a:gd name="connsiteY3" fmla="*/ 1388270 h 1388270"/>
                  <a:gd name="connsiteX4" fmla="*/ 229 w 1326586"/>
                  <a:gd name="connsiteY4" fmla="*/ 335758 h 1388270"/>
                  <a:gd name="connsiteX0" fmla="*/ 0 w 1328738"/>
                  <a:gd name="connsiteY0" fmla="*/ 333376 h 1388270"/>
                  <a:gd name="connsiteX1" fmla="*/ 1328738 w 1328738"/>
                  <a:gd name="connsiteY1" fmla="*/ 0 h 1388270"/>
                  <a:gd name="connsiteX2" fmla="*/ 1328738 w 1328738"/>
                  <a:gd name="connsiteY2" fmla="*/ 1190626 h 1388270"/>
                  <a:gd name="connsiteX3" fmla="*/ 2382 w 1328738"/>
                  <a:gd name="connsiteY3" fmla="*/ 1388270 h 1388270"/>
                  <a:gd name="connsiteX4" fmla="*/ 0 w 1328738"/>
                  <a:gd name="connsiteY4" fmla="*/ 333376 h 1388270"/>
                  <a:gd name="connsiteX0" fmla="*/ 0 w 1328738"/>
                  <a:gd name="connsiteY0" fmla="*/ 333376 h 1375570"/>
                  <a:gd name="connsiteX1" fmla="*/ 1328738 w 1328738"/>
                  <a:gd name="connsiteY1" fmla="*/ 0 h 1375570"/>
                  <a:gd name="connsiteX2" fmla="*/ 1328738 w 1328738"/>
                  <a:gd name="connsiteY2" fmla="*/ 1190626 h 1375570"/>
                  <a:gd name="connsiteX3" fmla="*/ 2382 w 1328738"/>
                  <a:gd name="connsiteY3" fmla="*/ 1375570 h 1375570"/>
                  <a:gd name="connsiteX4" fmla="*/ 0 w 1328738"/>
                  <a:gd name="connsiteY4" fmla="*/ 333376 h 1375570"/>
                  <a:gd name="connsiteX0" fmla="*/ 957 w 1329695"/>
                  <a:gd name="connsiteY0" fmla="*/ 333376 h 1375570"/>
                  <a:gd name="connsiteX1" fmla="*/ 1329695 w 1329695"/>
                  <a:gd name="connsiteY1" fmla="*/ 0 h 1375570"/>
                  <a:gd name="connsiteX2" fmla="*/ 1329695 w 1329695"/>
                  <a:gd name="connsiteY2" fmla="*/ 1190626 h 1375570"/>
                  <a:gd name="connsiteX3" fmla="*/ 164 w 1329695"/>
                  <a:gd name="connsiteY3" fmla="*/ 1375570 h 1375570"/>
                  <a:gd name="connsiteX4" fmla="*/ 957 w 1329695"/>
                  <a:gd name="connsiteY4" fmla="*/ 333376 h 1375570"/>
                  <a:gd name="connsiteX0" fmla="*/ 0 w 1331185"/>
                  <a:gd name="connsiteY0" fmla="*/ 333376 h 1375570"/>
                  <a:gd name="connsiteX1" fmla="*/ 1331185 w 1331185"/>
                  <a:gd name="connsiteY1" fmla="*/ 0 h 1375570"/>
                  <a:gd name="connsiteX2" fmla="*/ 1331185 w 1331185"/>
                  <a:gd name="connsiteY2" fmla="*/ 1190626 h 1375570"/>
                  <a:gd name="connsiteX3" fmla="*/ 1654 w 1331185"/>
                  <a:gd name="connsiteY3" fmla="*/ 1375570 h 1375570"/>
                  <a:gd name="connsiteX4" fmla="*/ 0 w 1331185"/>
                  <a:gd name="connsiteY4" fmla="*/ 333376 h 1375570"/>
                  <a:gd name="connsiteX0" fmla="*/ 0 w 1331185"/>
                  <a:gd name="connsiteY0" fmla="*/ 202407 h 1375570"/>
                  <a:gd name="connsiteX1" fmla="*/ 1331185 w 1331185"/>
                  <a:gd name="connsiteY1" fmla="*/ 0 h 1375570"/>
                  <a:gd name="connsiteX2" fmla="*/ 1331185 w 1331185"/>
                  <a:gd name="connsiteY2" fmla="*/ 1190626 h 1375570"/>
                  <a:gd name="connsiteX3" fmla="*/ 1654 w 1331185"/>
                  <a:gd name="connsiteY3" fmla="*/ 1375570 h 1375570"/>
                  <a:gd name="connsiteX4" fmla="*/ 0 w 1331185"/>
                  <a:gd name="connsiteY4" fmla="*/ 202407 h 1375570"/>
                  <a:gd name="connsiteX0" fmla="*/ 0 w 1331185"/>
                  <a:gd name="connsiteY0" fmla="*/ 180976 h 1375570"/>
                  <a:gd name="connsiteX1" fmla="*/ 1331185 w 1331185"/>
                  <a:gd name="connsiteY1" fmla="*/ 0 h 1375570"/>
                  <a:gd name="connsiteX2" fmla="*/ 1331185 w 1331185"/>
                  <a:gd name="connsiteY2" fmla="*/ 1190626 h 1375570"/>
                  <a:gd name="connsiteX3" fmla="*/ 1654 w 1331185"/>
                  <a:gd name="connsiteY3" fmla="*/ 1375570 h 1375570"/>
                  <a:gd name="connsiteX4" fmla="*/ 0 w 1331185"/>
                  <a:gd name="connsiteY4" fmla="*/ 180976 h 1375570"/>
                  <a:gd name="connsiteX0" fmla="*/ 0 w 1331185"/>
                  <a:gd name="connsiteY0" fmla="*/ 180976 h 1190626"/>
                  <a:gd name="connsiteX1" fmla="*/ 1331185 w 1331185"/>
                  <a:gd name="connsiteY1" fmla="*/ 0 h 1190626"/>
                  <a:gd name="connsiteX2" fmla="*/ 1331185 w 1331185"/>
                  <a:gd name="connsiteY2" fmla="*/ 1190626 h 1190626"/>
                  <a:gd name="connsiteX3" fmla="*/ 1654 w 1331185"/>
                  <a:gd name="connsiteY3" fmla="*/ 1189203 h 1190626"/>
                  <a:gd name="connsiteX4" fmla="*/ 0 w 1331185"/>
                  <a:gd name="connsiteY4" fmla="*/ 180976 h 1190626"/>
                  <a:gd name="connsiteX0" fmla="*/ 0 w 1331185"/>
                  <a:gd name="connsiteY0" fmla="*/ 0 h 1193798"/>
                  <a:gd name="connsiteX1" fmla="*/ 1331185 w 1331185"/>
                  <a:gd name="connsiteY1" fmla="*/ 3172 h 1193798"/>
                  <a:gd name="connsiteX2" fmla="*/ 1331185 w 1331185"/>
                  <a:gd name="connsiteY2" fmla="*/ 1193798 h 1193798"/>
                  <a:gd name="connsiteX3" fmla="*/ 1654 w 1331185"/>
                  <a:gd name="connsiteY3" fmla="*/ 1192375 h 1193798"/>
                  <a:gd name="connsiteX4" fmla="*/ 0 w 1331185"/>
                  <a:gd name="connsiteY4" fmla="*/ 0 h 1193798"/>
                  <a:gd name="connsiteX0" fmla="*/ 958 w 1329696"/>
                  <a:gd name="connsiteY0" fmla="*/ 1265 h 1190626"/>
                  <a:gd name="connsiteX1" fmla="*/ 1329696 w 1329696"/>
                  <a:gd name="connsiteY1" fmla="*/ 0 h 1190626"/>
                  <a:gd name="connsiteX2" fmla="*/ 1329696 w 1329696"/>
                  <a:gd name="connsiteY2" fmla="*/ 1190626 h 1190626"/>
                  <a:gd name="connsiteX3" fmla="*/ 165 w 1329696"/>
                  <a:gd name="connsiteY3" fmla="*/ 1189203 h 1190626"/>
                  <a:gd name="connsiteX4" fmla="*/ 958 w 1329696"/>
                  <a:gd name="connsiteY4" fmla="*/ 1265 h 1190626"/>
                  <a:gd name="connsiteX0" fmla="*/ 0 w 1331185"/>
                  <a:gd name="connsiteY0" fmla="*/ 1265 h 1190626"/>
                  <a:gd name="connsiteX1" fmla="*/ 1331185 w 1331185"/>
                  <a:gd name="connsiteY1" fmla="*/ 0 h 1190626"/>
                  <a:gd name="connsiteX2" fmla="*/ 1331185 w 1331185"/>
                  <a:gd name="connsiteY2" fmla="*/ 1190626 h 1190626"/>
                  <a:gd name="connsiteX3" fmla="*/ 1654 w 1331185"/>
                  <a:gd name="connsiteY3" fmla="*/ 1189203 h 1190626"/>
                  <a:gd name="connsiteX4" fmla="*/ 0 w 1331185"/>
                  <a:gd name="connsiteY4" fmla="*/ 1265 h 1190626"/>
                  <a:gd name="connsiteX0" fmla="*/ 0 w 1331185"/>
                  <a:gd name="connsiteY0" fmla="*/ 1265 h 1190626"/>
                  <a:gd name="connsiteX1" fmla="*/ 1331185 w 1331185"/>
                  <a:gd name="connsiteY1" fmla="*/ 0 h 1190626"/>
                  <a:gd name="connsiteX2" fmla="*/ 1331185 w 1331185"/>
                  <a:gd name="connsiteY2" fmla="*/ 1190626 h 1190626"/>
                  <a:gd name="connsiteX3" fmla="*/ 1654 w 1331185"/>
                  <a:gd name="connsiteY3" fmla="*/ 1033898 h 1190626"/>
                  <a:gd name="connsiteX4" fmla="*/ 0 w 1331185"/>
                  <a:gd name="connsiteY4" fmla="*/ 1265 h 1190626"/>
                  <a:gd name="connsiteX0" fmla="*/ 959 w 1329696"/>
                  <a:gd name="connsiteY0" fmla="*/ 0 h 1193799"/>
                  <a:gd name="connsiteX1" fmla="*/ 1329696 w 1329696"/>
                  <a:gd name="connsiteY1" fmla="*/ 3173 h 1193799"/>
                  <a:gd name="connsiteX2" fmla="*/ 1329696 w 1329696"/>
                  <a:gd name="connsiteY2" fmla="*/ 1193799 h 1193799"/>
                  <a:gd name="connsiteX3" fmla="*/ 165 w 1329696"/>
                  <a:gd name="connsiteY3" fmla="*/ 1037071 h 1193799"/>
                  <a:gd name="connsiteX4" fmla="*/ 959 w 1329696"/>
                  <a:gd name="connsiteY4" fmla="*/ 0 h 1193799"/>
                  <a:gd name="connsiteX0" fmla="*/ 0 w 1331184"/>
                  <a:gd name="connsiteY0" fmla="*/ 0 h 1196017"/>
                  <a:gd name="connsiteX1" fmla="*/ 1331184 w 1331184"/>
                  <a:gd name="connsiteY1" fmla="*/ 5391 h 1196017"/>
                  <a:gd name="connsiteX2" fmla="*/ 1331184 w 1331184"/>
                  <a:gd name="connsiteY2" fmla="*/ 1196017 h 1196017"/>
                  <a:gd name="connsiteX3" fmla="*/ 1653 w 1331184"/>
                  <a:gd name="connsiteY3" fmla="*/ 1039289 h 1196017"/>
                  <a:gd name="connsiteX4" fmla="*/ 0 w 1331184"/>
                  <a:gd name="connsiteY4" fmla="*/ 0 h 1196017"/>
                  <a:gd name="connsiteX0" fmla="*/ 959 w 1329696"/>
                  <a:gd name="connsiteY0" fmla="*/ 0 h 1193798"/>
                  <a:gd name="connsiteX1" fmla="*/ 1329696 w 1329696"/>
                  <a:gd name="connsiteY1" fmla="*/ 3172 h 1193798"/>
                  <a:gd name="connsiteX2" fmla="*/ 1329696 w 1329696"/>
                  <a:gd name="connsiteY2" fmla="*/ 1193798 h 1193798"/>
                  <a:gd name="connsiteX3" fmla="*/ 165 w 1329696"/>
                  <a:gd name="connsiteY3" fmla="*/ 1037070 h 1193798"/>
                  <a:gd name="connsiteX4" fmla="*/ 959 w 1329696"/>
                  <a:gd name="connsiteY4" fmla="*/ 0 h 1193798"/>
                  <a:gd name="connsiteX0" fmla="*/ 0 w 1331184"/>
                  <a:gd name="connsiteY0" fmla="*/ 0 h 1193798"/>
                  <a:gd name="connsiteX1" fmla="*/ 1331184 w 1331184"/>
                  <a:gd name="connsiteY1" fmla="*/ 3172 h 1193798"/>
                  <a:gd name="connsiteX2" fmla="*/ 1331184 w 1331184"/>
                  <a:gd name="connsiteY2" fmla="*/ 1193798 h 1193798"/>
                  <a:gd name="connsiteX3" fmla="*/ 1653 w 1331184"/>
                  <a:gd name="connsiteY3" fmla="*/ 1037070 h 1193798"/>
                  <a:gd name="connsiteX4" fmla="*/ 0 w 1331184"/>
                  <a:gd name="connsiteY4" fmla="*/ 0 h 1193798"/>
                  <a:gd name="connsiteX0" fmla="*/ 0 w 1331184"/>
                  <a:gd name="connsiteY0" fmla="*/ 0 h 1191579"/>
                  <a:gd name="connsiteX1" fmla="*/ 1331184 w 1331184"/>
                  <a:gd name="connsiteY1" fmla="*/ 953 h 1191579"/>
                  <a:gd name="connsiteX2" fmla="*/ 1331184 w 1331184"/>
                  <a:gd name="connsiteY2" fmla="*/ 1191579 h 1191579"/>
                  <a:gd name="connsiteX3" fmla="*/ 1653 w 1331184"/>
                  <a:gd name="connsiteY3" fmla="*/ 1034851 h 1191579"/>
                  <a:gd name="connsiteX4" fmla="*/ 0 w 1331184"/>
                  <a:gd name="connsiteY4" fmla="*/ 0 h 1191579"/>
                  <a:gd name="connsiteX0" fmla="*/ 1736 w 1332920"/>
                  <a:gd name="connsiteY0" fmla="*/ 0 h 1191579"/>
                  <a:gd name="connsiteX1" fmla="*/ 1332920 w 1332920"/>
                  <a:gd name="connsiteY1" fmla="*/ 953 h 1191579"/>
                  <a:gd name="connsiteX2" fmla="*/ 1332920 w 1332920"/>
                  <a:gd name="connsiteY2" fmla="*/ 1191579 h 1191579"/>
                  <a:gd name="connsiteX3" fmla="*/ 127 w 1332920"/>
                  <a:gd name="connsiteY3" fmla="*/ 1034851 h 1191579"/>
                  <a:gd name="connsiteX4" fmla="*/ 1736 w 1332920"/>
                  <a:gd name="connsiteY4" fmla="*/ 0 h 1191579"/>
                  <a:gd name="connsiteX0" fmla="*/ 0 w 1333347"/>
                  <a:gd name="connsiteY0" fmla="*/ 0 h 1191579"/>
                  <a:gd name="connsiteX1" fmla="*/ 1333347 w 1333347"/>
                  <a:gd name="connsiteY1" fmla="*/ 953 h 1191579"/>
                  <a:gd name="connsiteX2" fmla="*/ 1333347 w 1333347"/>
                  <a:gd name="connsiteY2" fmla="*/ 1191579 h 1191579"/>
                  <a:gd name="connsiteX3" fmla="*/ 554 w 1333347"/>
                  <a:gd name="connsiteY3" fmla="*/ 1034851 h 1191579"/>
                  <a:gd name="connsiteX4" fmla="*/ 0 w 1333347"/>
                  <a:gd name="connsiteY4" fmla="*/ 0 h 1191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347" h="1191579">
                    <a:moveTo>
                      <a:pt x="0" y="0"/>
                    </a:moveTo>
                    <a:lnTo>
                      <a:pt x="1333347" y="953"/>
                    </a:lnTo>
                    <a:lnTo>
                      <a:pt x="1333347" y="1191579"/>
                    </a:lnTo>
                    <a:lnTo>
                      <a:pt x="554" y="1034851"/>
                    </a:lnTo>
                    <a:cubicBezTo>
                      <a:pt x="-240" y="572094"/>
                      <a:pt x="794" y="462757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16" name="Rectangle 2"/>
              <p:cNvSpPr/>
              <p:nvPr/>
            </p:nvSpPr>
            <p:spPr>
              <a:xfrm flipH="1">
                <a:off x="1766081" y="4143791"/>
                <a:ext cx="1467084" cy="1276966"/>
              </a:xfrm>
              <a:custGeom>
                <a:avLst/>
                <a:gdLst>
                  <a:gd name="connsiteX0" fmla="*/ 0 w 1328737"/>
                  <a:gd name="connsiteY0" fmla="*/ 0 h 1190626"/>
                  <a:gd name="connsiteX1" fmla="*/ 1328737 w 1328737"/>
                  <a:gd name="connsiteY1" fmla="*/ 0 h 1190626"/>
                  <a:gd name="connsiteX2" fmla="*/ 1328737 w 1328737"/>
                  <a:gd name="connsiteY2" fmla="*/ 1190626 h 1190626"/>
                  <a:gd name="connsiteX3" fmla="*/ 0 w 1328737"/>
                  <a:gd name="connsiteY3" fmla="*/ 1190626 h 1190626"/>
                  <a:gd name="connsiteX4" fmla="*/ 0 w 1328737"/>
                  <a:gd name="connsiteY4" fmla="*/ 0 h 1190626"/>
                  <a:gd name="connsiteX0" fmla="*/ 0 w 1328737"/>
                  <a:gd name="connsiteY0" fmla="*/ 0 h 1388270"/>
                  <a:gd name="connsiteX1" fmla="*/ 1328737 w 1328737"/>
                  <a:gd name="connsiteY1" fmla="*/ 0 h 1388270"/>
                  <a:gd name="connsiteX2" fmla="*/ 1328737 w 1328737"/>
                  <a:gd name="connsiteY2" fmla="*/ 1190626 h 1388270"/>
                  <a:gd name="connsiteX3" fmla="*/ 2381 w 1328737"/>
                  <a:gd name="connsiteY3" fmla="*/ 1388270 h 1388270"/>
                  <a:gd name="connsiteX4" fmla="*/ 0 w 1328737"/>
                  <a:gd name="connsiteY4" fmla="*/ 0 h 1388270"/>
                  <a:gd name="connsiteX0" fmla="*/ 28591 w 1326372"/>
                  <a:gd name="connsiteY0" fmla="*/ 461963 h 1388270"/>
                  <a:gd name="connsiteX1" fmla="*/ 1326372 w 1326372"/>
                  <a:gd name="connsiteY1" fmla="*/ 0 h 1388270"/>
                  <a:gd name="connsiteX2" fmla="*/ 1326372 w 1326372"/>
                  <a:gd name="connsiteY2" fmla="*/ 1190626 h 1388270"/>
                  <a:gd name="connsiteX3" fmla="*/ 16 w 1326372"/>
                  <a:gd name="connsiteY3" fmla="*/ 1388270 h 1388270"/>
                  <a:gd name="connsiteX4" fmla="*/ 28591 w 1326372"/>
                  <a:gd name="connsiteY4" fmla="*/ 461963 h 1388270"/>
                  <a:gd name="connsiteX0" fmla="*/ 0 w 1333500"/>
                  <a:gd name="connsiteY0" fmla="*/ 330994 h 1388270"/>
                  <a:gd name="connsiteX1" fmla="*/ 1333500 w 1333500"/>
                  <a:gd name="connsiteY1" fmla="*/ 0 h 1388270"/>
                  <a:gd name="connsiteX2" fmla="*/ 1333500 w 1333500"/>
                  <a:gd name="connsiteY2" fmla="*/ 1190626 h 1388270"/>
                  <a:gd name="connsiteX3" fmla="*/ 7144 w 1333500"/>
                  <a:gd name="connsiteY3" fmla="*/ 1388270 h 1388270"/>
                  <a:gd name="connsiteX4" fmla="*/ 0 w 1333500"/>
                  <a:gd name="connsiteY4" fmla="*/ 330994 h 1388270"/>
                  <a:gd name="connsiteX0" fmla="*/ 2487 w 1326462"/>
                  <a:gd name="connsiteY0" fmla="*/ 338138 h 1388270"/>
                  <a:gd name="connsiteX1" fmla="*/ 1326462 w 1326462"/>
                  <a:gd name="connsiteY1" fmla="*/ 0 h 1388270"/>
                  <a:gd name="connsiteX2" fmla="*/ 1326462 w 1326462"/>
                  <a:gd name="connsiteY2" fmla="*/ 1190626 h 1388270"/>
                  <a:gd name="connsiteX3" fmla="*/ 106 w 1326462"/>
                  <a:gd name="connsiteY3" fmla="*/ 1388270 h 1388270"/>
                  <a:gd name="connsiteX4" fmla="*/ 2487 w 1326462"/>
                  <a:gd name="connsiteY4" fmla="*/ 338138 h 1388270"/>
                  <a:gd name="connsiteX0" fmla="*/ 228 w 1326585"/>
                  <a:gd name="connsiteY0" fmla="*/ 338138 h 1388270"/>
                  <a:gd name="connsiteX1" fmla="*/ 1326585 w 1326585"/>
                  <a:gd name="connsiteY1" fmla="*/ 0 h 1388270"/>
                  <a:gd name="connsiteX2" fmla="*/ 1326585 w 1326585"/>
                  <a:gd name="connsiteY2" fmla="*/ 1190626 h 1388270"/>
                  <a:gd name="connsiteX3" fmla="*/ 229 w 1326585"/>
                  <a:gd name="connsiteY3" fmla="*/ 1388270 h 1388270"/>
                  <a:gd name="connsiteX4" fmla="*/ 228 w 1326585"/>
                  <a:gd name="connsiteY4" fmla="*/ 338138 h 1388270"/>
                  <a:gd name="connsiteX0" fmla="*/ 0 w 1328738"/>
                  <a:gd name="connsiteY0" fmla="*/ 340520 h 1388270"/>
                  <a:gd name="connsiteX1" fmla="*/ 1328738 w 1328738"/>
                  <a:gd name="connsiteY1" fmla="*/ 0 h 1388270"/>
                  <a:gd name="connsiteX2" fmla="*/ 1328738 w 1328738"/>
                  <a:gd name="connsiteY2" fmla="*/ 1190626 h 1388270"/>
                  <a:gd name="connsiteX3" fmla="*/ 2382 w 1328738"/>
                  <a:gd name="connsiteY3" fmla="*/ 1388270 h 1388270"/>
                  <a:gd name="connsiteX4" fmla="*/ 0 w 1328738"/>
                  <a:gd name="connsiteY4" fmla="*/ 340520 h 1388270"/>
                  <a:gd name="connsiteX0" fmla="*/ 229 w 1326586"/>
                  <a:gd name="connsiteY0" fmla="*/ 335758 h 1388270"/>
                  <a:gd name="connsiteX1" fmla="*/ 1326586 w 1326586"/>
                  <a:gd name="connsiteY1" fmla="*/ 0 h 1388270"/>
                  <a:gd name="connsiteX2" fmla="*/ 1326586 w 1326586"/>
                  <a:gd name="connsiteY2" fmla="*/ 1190626 h 1388270"/>
                  <a:gd name="connsiteX3" fmla="*/ 230 w 1326586"/>
                  <a:gd name="connsiteY3" fmla="*/ 1388270 h 1388270"/>
                  <a:gd name="connsiteX4" fmla="*/ 229 w 1326586"/>
                  <a:gd name="connsiteY4" fmla="*/ 335758 h 1388270"/>
                  <a:gd name="connsiteX0" fmla="*/ 0 w 1328738"/>
                  <a:gd name="connsiteY0" fmla="*/ 333376 h 1388270"/>
                  <a:gd name="connsiteX1" fmla="*/ 1328738 w 1328738"/>
                  <a:gd name="connsiteY1" fmla="*/ 0 h 1388270"/>
                  <a:gd name="connsiteX2" fmla="*/ 1328738 w 1328738"/>
                  <a:gd name="connsiteY2" fmla="*/ 1190626 h 1388270"/>
                  <a:gd name="connsiteX3" fmla="*/ 2382 w 1328738"/>
                  <a:gd name="connsiteY3" fmla="*/ 1388270 h 1388270"/>
                  <a:gd name="connsiteX4" fmla="*/ 0 w 1328738"/>
                  <a:gd name="connsiteY4" fmla="*/ 333376 h 1388270"/>
                  <a:gd name="connsiteX0" fmla="*/ 342 w 1326572"/>
                  <a:gd name="connsiteY0" fmla="*/ 292895 h 1388270"/>
                  <a:gd name="connsiteX1" fmla="*/ 1326572 w 1326572"/>
                  <a:gd name="connsiteY1" fmla="*/ 0 h 1388270"/>
                  <a:gd name="connsiteX2" fmla="*/ 1326572 w 1326572"/>
                  <a:gd name="connsiteY2" fmla="*/ 1190626 h 1388270"/>
                  <a:gd name="connsiteX3" fmla="*/ 216 w 1326572"/>
                  <a:gd name="connsiteY3" fmla="*/ 1388270 h 1388270"/>
                  <a:gd name="connsiteX4" fmla="*/ 342 w 1326572"/>
                  <a:gd name="connsiteY4" fmla="*/ 292895 h 1388270"/>
                  <a:gd name="connsiteX0" fmla="*/ 0 w 1326230"/>
                  <a:gd name="connsiteY0" fmla="*/ 292895 h 1354932"/>
                  <a:gd name="connsiteX1" fmla="*/ 1326230 w 1326230"/>
                  <a:gd name="connsiteY1" fmla="*/ 0 h 1354932"/>
                  <a:gd name="connsiteX2" fmla="*/ 1326230 w 1326230"/>
                  <a:gd name="connsiteY2" fmla="*/ 1190626 h 1354932"/>
                  <a:gd name="connsiteX3" fmla="*/ 2382 w 1326230"/>
                  <a:gd name="connsiteY3" fmla="*/ 1354932 h 1354932"/>
                  <a:gd name="connsiteX4" fmla="*/ 0 w 1326230"/>
                  <a:gd name="connsiteY4" fmla="*/ 292895 h 1354932"/>
                  <a:gd name="connsiteX0" fmla="*/ 0 w 1326230"/>
                  <a:gd name="connsiteY0" fmla="*/ 292895 h 1378745"/>
                  <a:gd name="connsiteX1" fmla="*/ 1326230 w 1326230"/>
                  <a:gd name="connsiteY1" fmla="*/ 0 h 1378745"/>
                  <a:gd name="connsiteX2" fmla="*/ 1326230 w 1326230"/>
                  <a:gd name="connsiteY2" fmla="*/ 1190626 h 1378745"/>
                  <a:gd name="connsiteX3" fmla="*/ 4891 w 1326230"/>
                  <a:gd name="connsiteY3" fmla="*/ 1378745 h 1378745"/>
                  <a:gd name="connsiteX4" fmla="*/ 0 w 1326230"/>
                  <a:gd name="connsiteY4" fmla="*/ 292895 h 1378745"/>
                  <a:gd name="connsiteX0" fmla="*/ 340 w 1326570"/>
                  <a:gd name="connsiteY0" fmla="*/ 292895 h 1378745"/>
                  <a:gd name="connsiteX1" fmla="*/ 1326570 w 1326570"/>
                  <a:gd name="connsiteY1" fmla="*/ 0 h 1378745"/>
                  <a:gd name="connsiteX2" fmla="*/ 1326570 w 1326570"/>
                  <a:gd name="connsiteY2" fmla="*/ 1190626 h 1378745"/>
                  <a:gd name="connsiteX3" fmla="*/ 215 w 1326570"/>
                  <a:gd name="connsiteY3" fmla="*/ 1378745 h 1378745"/>
                  <a:gd name="connsiteX4" fmla="*/ 340 w 1326570"/>
                  <a:gd name="connsiteY4" fmla="*/ 292895 h 1378745"/>
                  <a:gd name="connsiteX0" fmla="*/ 0 w 1326230"/>
                  <a:gd name="connsiteY0" fmla="*/ 292895 h 1376364"/>
                  <a:gd name="connsiteX1" fmla="*/ 1326230 w 1326230"/>
                  <a:gd name="connsiteY1" fmla="*/ 0 h 1376364"/>
                  <a:gd name="connsiteX2" fmla="*/ 1326230 w 1326230"/>
                  <a:gd name="connsiteY2" fmla="*/ 1190626 h 1376364"/>
                  <a:gd name="connsiteX3" fmla="*/ 2383 w 1326230"/>
                  <a:gd name="connsiteY3" fmla="*/ 1376364 h 1376364"/>
                  <a:gd name="connsiteX4" fmla="*/ 0 w 1326230"/>
                  <a:gd name="connsiteY4" fmla="*/ 292895 h 1376364"/>
                  <a:gd name="connsiteX0" fmla="*/ 279 w 1324071"/>
                  <a:gd name="connsiteY0" fmla="*/ 183358 h 1376364"/>
                  <a:gd name="connsiteX1" fmla="*/ 1324071 w 1324071"/>
                  <a:gd name="connsiteY1" fmla="*/ 0 h 1376364"/>
                  <a:gd name="connsiteX2" fmla="*/ 1324071 w 1324071"/>
                  <a:gd name="connsiteY2" fmla="*/ 1190626 h 1376364"/>
                  <a:gd name="connsiteX3" fmla="*/ 224 w 1324071"/>
                  <a:gd name="connsiteY3" fmla="*/ 1376364 h 1376364"/>
                  <a:gd name="connsiteX4" fmla="*/ 279 w 1324071"/>
                  <a:gd name="connsiteY4" fmla="*/ 183358 h 1376364"/>
                  <a:gd name="connsiteX0" fmla="*/ 0 w 1326229"/>
                  <a:gd name="connsiteY0" fmla="*/ 183358 h 1376364"/>
                  <a:gd name="connsiteX1" fmla="*/ 1326229 w 1326229"/>
                  <a:gd name="connsiteY1" fmla="*/ 0 h 1376364"/>
                  <a:gd name="connsiteX2" fmla="*/ 1326229 w 1326229"/>
                  <a:gd name="connsiteY2" fmla="*/ 1190626 h 1376364"/>
                  <a:gd name="connsiteX3" fmla="*/ 2382 w 1326229"/>
                  <a:gd name="connsiteY3" fmla="*/ 1376364 h 1376364"/>
                  <a:gd name="connsiteX4" fmla="*/ 0 w 1326229"/>
                  <a:gd name="connsiteY4" fmla="*/ 183358 h 1376364"/>
                  <a:gd name="connsiteX0" fmla="*/ 0 w 1326229"/>
                  <a:gd name="connsiteY0" fmla="*/ 183358 h 1192168"/>
                  <a:gd name="connsiteX1" fmla="*/ 1326229 w 1326229"/>
                  <a:gd name="connsiteY1" fmla="*/ 0 h 1192168"/>
                  <a:gd name="connsiteX2" fmla="*/ 1326229 w 1326229"/>
                  <a:gd name="connsiteY2" fmla="*/ 1190626 h 1192168"/>
                  <a:gd name="connsiteX3" fmla="*/ 2382 w 1326229"/>
                  <a:gd name="connsiteY3" fmla="*/ 1192168 h 1192168"/>
                  <a:gd name="connsiteX4" fmla="*/ 0 w 1326229"/>
                  <a:gd name="connsiteY4" fmla="*/ 183358 h 1192168"/>
                  <a:gd name="connsiteX0" fmla="*/ 0 w 1326229"/>
                  <a:gd name="connsiteY0" fmla="*/ 183358 h 1190626"/>
                  <a:gd name="connsiteX1" fmla="*/ 1326229 w 1326229"/>
                  <a:gd name="connsiteY1" fmla="*/ 0 h 1190626"/>
                  <a:gd name="connsiteX2" fmla="*/ 1326229 w 1326229"/>
                  <a:gd name="connsiteY2" fmla="*/ 1190626 h 1190626"/>
                  <a:gd name="connsiteX3" fmla="*/ 4820 w 1326229"/>
                  <a:gd name="connsiteY3" fmla="*/ 1187729 h 1190626"/>
                  <a:gd name="connsiteX4" fmla="*/ 0 w 1326229"/>
                  <a:gd name="connsiteY4" fmla="*/ 183358 h 1190626"/>
                  <a:gd name="connsiteX0" fmla="*/ 0 w 1326229"/>
                  <a:gd name="connsiteY0" fmla="*/ 183358 h 1190626"/>
                  <a:gd name="connsiteX1" fmla="*/ 1326229 w 1326229"/>
                  <a:gd name="connsiteY1" fmla="*/ 0 h 1190626"/>
                  <a:gd name="connsiteX2" fmla="*/ 1326229 w 1326229"/>
                  <a:gd name="connsiteY2" fmla="*/ 1190626 h 1190626"/>
                  <a:gd name="connsiteX3" fmla="*/ 2382 w 1326229"/>
                  <a:gd name="connsiteY3" fmla="*/ 1189948 h 1190626"/>
                  <a:gd name="connsiteX4" fmla="*/ 0 w 1326229"/>
                  <a:gd name="connsiteY4" fmla="*/ 183358 h 1190626"/>
                  <a:gd name="connsiteX0" fmla="*/ 2587 w 1323951"/>
                  <a:gd name="connsiteY0" fmla="*/ 0 h 1195903"/>
                  <a:gd name="connsiteX1" fmla="*/ 1323951 w 1323951"/>
                  <a:gd name="connsiteY1" fmla="*/ 5277 h 1195903"/>
                  <a:gd name="connsiteX2" fmla="*/ 1323951 w 1323951"/>
                  <a:gd name="connsiteY2" fmla="*/ 1195903 h 1195903"/>
                  <a:gd name="connsiteX3" fmla="*/ 104 w 1323951"/>
                  <a:gd name="connsiteY3" fmla="*/ 1195225 h 1195903"/>
                  <a:gd name="connsiteX4" fmla="*/ 2587 w 1323951"/>
                  <a:gd name="connsiteY4" fmla="*/ 0 h 1195903"/>
                  <a:gd name="connsiteX0" fmla="*/ 2587 w 1323951"/>
                  <a:gd name="connsiteY0" fmla="*/ 0 h 1193683"/>
                  <a:gd name="connsiteX1" fmla="*/ 1323951 w 1323951"/>
                  <a:gd name="connsiteY1" fmla="*/ 3057 h 1193683"/>
                  <a:gd name="connsiteX2" fmla="*/ 1323951 w 1323951"/>
                  <a:gd name="connsiteY2" fmla="*/ 1193683 h 1193683"/>
                  <a:gd name="connsiteX3" fmla="*/ 104 w 1323951"/>
                  <a:gd name="connsiteY3" fmla="*/ 1193005 h 1193683"/>
                  <a:gd name="connsiteX4" fmla="*/ 2587 w 1323951"/>
                  <a:gd name="connsiteY4" fmla="*/ 0 h 1193683"/>
                  <a:gd name="connsiteX0" fmla="*/ 2587 w 1323951"/>
                  <a:gd name="connsiteY0" fmla="*/ 0 h 1193683"/>
                  <a:gd name="connsiteX1" fmla="*/ 1323951 w 1323951"/>
                  <a:gd name="connsiteY1" fmla="*/ 3057 h 1193683"/>
                  <a:gd name="connsiteX2" fmla="*/ 1323951 w 1323951"/>
                  <a:gd name="connsiteY2" fmla="*/ 1193683 h 1193683"/>
                  <a:gd name="connsiteX3" fmla="*/ 104 w 1323951"/>
                  <a:gd name="connsiteY3" fmla="*/ 1193005 h 1193683"/>
                  <a:gd name="connsiteX4" fmla="*/ 2587 w 1323951"/>
                  <a:gd name="connsiteY4" fmla="*/ 0 h 1193683"/>
                  <a:gd name="connsiteX0" fmla="*/ 2587 w 1323951"/>
                  <a:gd name="connsiteY0" fmla="*/ 0 h 1191464"/>
                  <a:gd name="connsiteX1" fmla="*/ 1323951 w 1323951"/>
                  <a:gd name="connsiteY1" fmla="*/ 838 h 1191464"/>
                  <a:gd name="connsiteX2" fmla="*/ 1323951 w 1323951"/>
                  <a:gd name="connsiteY2" fmla="*/ 1191464 h 1191464"/>
                  <a:gd name="connsiteX3" fmla="*/ 104 w 1323951"/>
                  <a:gd name="connsiteY3" fmla="*/ 1190786 h 1191464"/>
                  <a:gd name="connsiteX4" fmla="*/ 2587 w 1323951"/>
                  <a:gd name="connsiteY4" fmla="*/ 0 h 1191464"/>
                  <a:gd name="connsiteX0" fmla="*/ 4983 w 1323915"/>
                  <a:gd name="connsiteY0" fmla="*/ 1381 h 1190626"/>
                  <a:gd name="connsiteX1" fmla="*/ 1323915 w 1323915"/>
                  <a:gd name="connsiteY1" fmla="*/ 0 h 1190626"/>
                  <a:gd name="connsiteX2" fmla="*/ 1323915 w 1323915"/>
                  <a:gd name="connsiteY2" fmla="*/ 1190626 h 1190626"/>
                  <a:gd name="connsiteX3" fmla="*/ 68 w 1323915"/>
                  <a:gd name="connsiteY3" fmla="*/ 1189948 h 1190626"/>
                  <a:gd name="connsiteX4" fmla="*/ 4983 w 1323915"/>
                  <a:gd name="connsiteY4" fmla="*/ 1381 h 1190626"/>
                  <a:gd name="connsiteX0" fmla="*/ 2587 w 1321519"/>
                  <a:gd name="connsiteY0" fmla="*/ 1381 h 1190626"/>
                  <a:gd name="connsiteX1" fmla="*/ 1321519 w 1321519"/>
                  <a:gd name="connsiteY1" fmla="*/ 0 h 1190626"/>
                  <a:gd name="connsiteX2" fmla="*/ 1321519 w 1321519"/>
                  <a:gd name="connsiteY2" fmla="*/ 1190626 h 1190626"/>
                  <a:gd name="connsiteX3" fmla="*/ 104 w 1321519"/>
                  <a:gd name="connsiteY3" fmla="*/ 1030164 h 1190626"/>
                  <a:gd name="connsiteX4" fmla="*/ 2587 w 1321519"/>
                  <a:gd name="connsiteY4" fmla="*/ 1381 h 1190626"/>
                  <a:gd name="connsiteX0" fmla="*/ 275 w 1319207"/>
                  <a:gd name="connsiteY0" fmla="*/ 1381 h 1190626"/>
                  <a:gd name="connsiteX1" fmla="*/ 1319207 w 1319207"/>
                  <a:gd name="connsiteY1" fmla="*/ 0 h 1190626"/>
                  <a:gd name="connsiteX2" fmla="*/ 1319207 w 1319207"/>
                  <a:gd name="connsiteY2" fmla="*/ 1190626 h 1190626"/>
                  <a:gd name="connsiteX3" fmla="*/ 224 w 1319207"/>
                  <a:gd name="connsiteY3" fmla="*/ 1027945 h 1190626"/>
                  <a:gd name="connsiteX4" fmla="*/ 275 w 1319207"/>
                  <a:gd name="connsiteY4" fmla="*/ 1381 h 1190626"/>
                  <a:gd name="connsiteX0" fmla="*/ 2574 w 1319087"/>
                  <a:gd name="connsiteY0" fmla="*/ 0 h 1193684"/>
                  <a:gd name="connsiteX1" fmla="*/ 1319087 w 1319087"/>
                  <a:gd name="connsiteY1" fmla="*/ 3058 h 1193684"/>
                  <a:gd name="connsiteX2" fmla="*/ 1319087 w 1319087"/>
                  <a:gd name="connsiteY2" fmla="*/ 1193684 h 1193684"/>
                  <a:gd name="connsiteX3" fmla="*/ 104 w 1319087"/>
                  <a:gd name="connsiteY3" fmla="*/ 1031003 h 1193684"/>
                  <a:gd name="connsiteX4" fmla="*/ 2574 w 1319087"/>
                  <a:gd name="connsiteY4" fmla="*/ 0 h 1193684"/>
                  <a:gd name="connsiteX0" fmla="*/ 0 w 1321353"/>
                  <a:gd name="connsiteY0" fmla="*/ 0 h 1193684"/>
                  <a:gd name="connsiteX1" fmla="*/ 1321353 w 1321353"/>
                  <a:gd name="connsiteY1" fmla="*/ 3058 h 1193684"/>
                  <a:gd name="connsiteX2" fmla="*/ 1321353 w 1321353"/>
                  <a:gd name="connsiteY2" fmla="*/ 1193684 h 1193684"/>
                  <a:gd name="connsiteX3" fmla="*/ 2370 w 1321353"/>
                  <a:gd name="connsiteY3" fmla="*/ 1031003 h 1193684"/>
                  <a:gd name="connsiteX4" fmla="*/ 0 w 1321353"/>
                  <a:gd name="connsiteY4" fmla="*/ 0 h 1193684"/>
                  <a:gd name="connsiteX0" fmla="*/ 274 w 1319207"/>
                  <a:gd name="connsiteY0" fmla="*/ 0 h 1193684"/>
                  <a:gd name="connsiteX1" fmla="*/ 1319207 w 1319207"/>
                  <a:gd name="connsiteY1" fmla="*/ 3058 h 1193684"/>
                  <a:gd name="connsiteX2" fmla="*/ 1319207 w 1319207"/>
                  <a:gd name="connsiteY2" fmla="*/ 1193684 h 1193684"/>
                  <a:gd name="connsiteX3" fmla="*/ 224 w 1319207"/>
                  <a:gd name="connsiteY3" fmla="*/ 1031003 h 1193684"/>
                  <a:gd name="connsiteX4" fmla="*/ 274 w 1319207"/>
                  <a:gd name="connsiteY4" fmla="*/ 0 h 1193684"/>
                  <a:gd name="connsiteX0" fmla="*/ 274 w 1319207"/>
                  <a:gd name="connsiteY0" fmla="*/ 1380 h 1190626"/>
                  <a:gd name="connsiteX1" fmla="*/ 1319207 w 1319207"/>
                  <a:gd name="connsiteY1" fmla="*/ 0 h 1190626"/>
                  <a:gd name="connsiteX2" fmla="*/ 1319207 w 1319207"/>
                  <a:gd name="connsiteY2" fmla="*/ 1190626 h 1190626"/>
                  <a:gd name="connsiteX3" fmla="*/ 224 w 1319207"/>
                  <a:gd name="connsiteY3" fmla="*/ 1027945 h 1190626"/>
                  <a:gd name="connsiteX4" fmla="*/ 274 w 1319207"/>
                  <a:gd name="connsiteY4" fmla="*/ 1380 h 1190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19207" h="1190626">
                    <a:moveTo>
                      <a:pt x="274" y="1380"/>
                    </a:moveTo>
                    <a:lnTo>
                      <a:pt x="1319207" y="0"/>
                    </a:lnTo>
                    <a:lnTo>
                      <a:pt x="1319207" y="1190626"/>
                    </a:lnTo>
                    <a:lnTo>
                      <a:pt x="224" y="1027945"/>
                    </a:lnTo>
                    <a:cubicBezTo>
                      <a:pt x="-570" y="565188"/>
                      <a:pt x="1068" y="464137"/>
                      <a:pt x="274" y="138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17" name="Freeform 95"/>
              <p:cNvSpPr/>
              <p:nvPr/>
            </p:nvSpPr>
            <p:spPr>
              <a:xfrm>
                <a:off x="326808" y="4172474"/>
                <a:ext cx="743037" cy="1144550"/>
              </a:xfrm>
              <a:custGeom>
                <a:avLst/>
                <a:gdLst>
                  <a:gd name="connsiteX0" fmla="*/ 0 w 727709"/>
                  <a:gd name="connsiteY0" fmla="*/ 0 h 1326636"/>
                  <a:gd name="connsiteX1" fmla="*/ 727257 w 727709"/>
                  <a:gd name="connsiteY1" fmla="*/ 574 h 1326636"/>
                  <a:gd name="connsiteX2" fmla="*/ 727264 w 727709"/>
                  <a:gd name="connsiteY2" fmla="*/ 19778 h 1326636"/>
                  <a:gd name="connsiteX3" fmla="*/ 727709 w 727709"/>
                  <a:gd name="connsiteY3" fmla="*/ 1326636 h 1326636"/>
                  <a:gd name="connsiteX4" fmla="*/ 0 w 727709"/>
                  <a:gd name="connsiteY4" fmla="*/ 1232352 h 1326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7709" h="1326636">
                    <a:moveTo>
                      <a:pt x="0" y="0"/>
                    </a:moveTo>
                    <a:lnTo>
                      <a:pt x="727257" y="574"/>
                    </a:lnTo>
                    <a:lnTo>
                      <a:pt x="727264" y="19778"/>
                    </a:lnTo>
                    <a:lnTo>
                      <a:pt x="727709" y="1326636"/>
                    </a:lnTo>
                    <a:lnTo>
                      <a:pt x="0" y="1232352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40000"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500"/>
              </a:p>
            </p:txBody>
          </p:sp>
        </p:grpSp>
        <p:sp>
          <p:nvSpPr>
            <p:cNvPr id="11" name="TextBox 96"/>
            <p:cNvSpPr txBox="1"/>
            <p:nvPr/>
          </p:nvSpPr>
          <p:spPr>
            <a:xfrm>
              <a:off x="2821566" y="3142164"/>
              <a:ext cx="726022" cy="369332"/>
            </a:xfrm>
            <a:prstGeom prst="rect">
              <a:avLst/>
            </a:prstGeom>
            <a:noFill/>
            <a:effectLst/>
            <a:scene3d>
              <a:camera prst="isometricOffAxis1Right"/>
              <a:lightRig rig="threePt" dir="t"/>
            </a:scene3d>
          </p:spPr>
          <p:txBody>
            <a:bodyPr wrap="square" rtlCol="0">
              <a:spAutoFit/>
              <a:sp3d/>
            </a:bodyPr>
            <a:lstStyle/>
            <a:p>
              <a:pPr algn="ctr"/>
              <a:r>
                <a:rPr lang="tr-TR" b="1" dirty="0" smtClean="0">
                  <a:solidFill>
                    <a:schemeClr val="bg2"/>
                  </a:solidFill>
                  <a:latin typeface="Agency FB" panose="020B0503020202020204" pitchFamily="34" charset="0"/>
                </a:rPr>
                <a:t>3</a:t>
              </a:r>
              <a:endParaRPr lang="en-US" b="1" dirty="0">
                <a:solidFill>
                  <a:schemeClr val="bg2"/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47" name="Right Arrow 99"/>
          <p:cNvSpPr/>
          <p:nvPr/>
        </p:nvSpPr>
        <p:spPr>
          <a:xfrm>
            <a:off x="3747301" y="3726559"/>
            <a:ext cx="4497107" cy="717383"/>
          </a:xfrm>
          <a:prstGeom prst="rightArrow">
            <a:avLst>
              <a:gd name="adj1" fmla="val 100000"/>
              <a:gd name="adj2" fmla="val 33287"/>
            </a:avLst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108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6" name="Rectangle 106"/>
          <p:cNvSpPr/>
          <p:nvPr/>
        </p:nvSpPr>
        <p:spPr>
          <a:xfrm>
            <a:off x="3821843" y="3971592"/>
            <a:ext cx="41707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tr-TR" sz="1200" b="1" dirty="0">
                <a:solidFill>
                  <a:schemeClr val="bg1"/>
                </a:solidFill>
              </a:rPr>
              <a:t>Toplumsal Yeniden </a:t>
            </a:r>
            <a:r>
              <a:rPr lang="tr-TR" sz="1200" b="1" dirty="0" err="1">
                <a:solidFill>
                  <a:schemeClr val="bg1"/>
                </a:solidFill>
              </a:rPr>
              <a:t>Yapılanmacılık</a:t>
            </a:r>
            <a:r>
              <a:rPr lang="tr-TR" sz="1200" b="1" dirty="0">
                <a:solidFill>
                  <a:schemeClr val="bg1"/>
                </a:solidFill>
              </a:rPr>
              <a:t> (</a:t>
            </a:r>
            <a:r>
              <a:rPr lang="tr-TR" sz="1200" b="1" dirty="0" err="1">
                <a:solidFill>
                  <a:schemeClr val="bg1"/>
                </a:solidFill>
              </a:rPr>
              <a:t>Social</a:t>
            </a:r>
            <a:r>
              <a:rPr lang="tr-TR" sz="1200" b="1" dirty="0">
                <a:solidFill>
                  <a:schemeClr val="bg1"/>
                </a:solidFill>
              </a:rPr>
              <a:t> </a:t>
            </a:r>
            <a:r>
              <a:rPr lang="tr-TR" sz="1200" b="1" dirty="0" err="1">
                <a:solidFill>
                  <a:schemeClr val="bg1"/>
                </a:solidFill>
              </a:rPr>
              <a:t>Reconstructionizm</a:t>
            </a:r>
            <a:r>
              <a:rPr lang="tr-TR" sz="1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4" name="Right Arrow 64"/>
          <p:cNvSpPr/>
          <p:nvPr/>
        </p:nvSpPr>
        <p:spPr>
          <a:xfrm>
            <a:off x="3747302" y="1541815"/>
            <a:ext cx="2114869" cy="704859"/>
          </a:xfrm>
          <a:prstGeom prst="rightArrow">
            <a:avLst>
              <a:gd name="adj1" fmla="val 100000"/>
              <a:gd name="adj2" fmla="val 34308"/>
            </a:avLst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08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3" name="Rectangle 71"/>
          <p:cNvSpPr/>
          <p:nvPr/>
        </p:nvSpPr>
        <p:spPr>
          <a:xfrm>
            <a:off x="3821843" y="1646233"/>
            <a:ext cx="1827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tr-TR" sz="1200" b="1" dirty="0" err="1">
                <a:solidFill>
                  <a:schemeClr val="bg1"/>
                </a:solidFill>
              </a:rPr>
              <a:t>Essensializm</a:t>
            </a:r>
            <a:r>
              <a:rPr lang="tr-TR" sz="1200" b="1" dirty="0">
                <a:solidFill>
                  <a:schemeClr val="bg1"/>
                </a:solidFill>
              </a:rPr>
              <a:t> (</a:t>
            </a:r>
            <a:r>
              <a:rPr lang="tr-TR" sz="1200" b="1" dirty="0" err="1">
                <a:solidFill>
                  <a:schemeClr val="bg1"/>
                </a:solidFill>
              </a:rPr>
              <a:t>Özcülük</a:t>
            </a:r>
            <a:r>
              <a:rPr lang="tr-TR" sz="1200" b="1" dirty="0">
                <a:solidFill>
                  <a:schemeClr val="bg1"/>
                </a:solidFill>
              </a:rPr>
              <a:t>, </a:t>
            </a:r>
            <a:r>
              <a:rPr lang="tr-TR" sz="1200" b="1" dirty="0" err="1">
                <a:solidFill>
                  <a:schemeClr val="bg1"/>
                </a:solidFill>
              </a:rPr>
              <a:t>Temelcilik</a:t>
            </a:r>
            <a:r>
              <a:rPr lang="tr-TR" sz="1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1" name="Right Arrow 73"/>
          <p:cNvSpPr/>
          <p:nvPr/>
        </p:nvSpPr>
        <p:spPr>
          <a:xfrm>
            <a:off x="3747302" y="2265512"/>
            <a:ext cx="2913773" cy="711322"/>
          </a:xfrm>
          <a:prstGeom prst="rightArrow">
            <a:avLst>
              <a:gd name="adj1" fmla="val 100000"/>
              <a:gd name="adj2" fmla="val 33622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108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0" name="Rectangle 81"/>
          <p:cNvSpPr/>
          <p:nvPr/>
        </p:nvSpPr>
        <p:spPr>
          <a:xfrm>
            <a:off x="3821843" y="2427734"/>
            <a:ext cx="25784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tr-TR" sz="1200" b="1" dirty="0" err="1">
                <a:solidFill>
                  <a:schemeClr val="bg1"/>
                </a:solidFill>
              </a:rPr>
              <a:t>Perennializm</a:t>
            </a:r>
            <a:r>
              <a:rPr lang="tr-TR" sz="1200" b="1" dirty="0">
                <a:solidFill>
                  <a:schemeClr val="bg1"/>
                </a:solidFill>
              </a:rPr>
              <a:t> (</a:t>
            </a:r>
            <a:r>
              <a:rPr lang="tr-TR" sz="1200" b="1" dirty="0" err="1">
                <a:solidFill>
                  <a:schemeClr val="bg1"/>
                </a:solidFill>
              </a:rPr>
              <a:t>Daimicilik</a:t>
            </a:r>
            <a:r>
              <a:rPr lang="tr-TR" sz="1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3" name="Right Arrow 91"/>
          <p:cNvSpPr/>
          <p:nvPr/>
        </p:nvSpPr>
        <p:spPr>
          <a:xfrm>
            <a:off x="3747302" y="2989733"/>
            <a:ext cx="3700318" cy="724221"/>
          </a:xfrm>
          <a:prstGeom prst="rightArrow">
            <a:avLst>
              <a:gd name="adj1" fmla="val 100000"/>
              <a:gd name="adj2" fmla="val 32602"/>
            </a:avLst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108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2" name="Rectangle 97"/>
          <p:cNvSpPr/>
          <p:nvPr/>
        </p:nvSpPr>
        <p:spPr>
          <a:xfrm>
            <a:off x="3821843" y="3167970"/>
            <a:ext cx="33896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tr-TR" sz="1200" b="1" dirty="0" err="1">
                <a:solidFill>
                  <a:schemeClr val="bg1"/>
                </a:solidFill>
              </a:rPr>
              <a:t>Progressivizm</a:t>
            </a:r>
            <a:r>
              <a:rPr lang="tr-TR" sz="1200" b="1" dirty="0">
                <a:solidFill>
                  <a:schemeClr val="bg1"/>
                </a:solidFill>
              </a:rPr>
              <a:t> (</a:t>
            </a:r>
            <a:r>
              <a:rPr lang="tr-TR" sz="1200" b="1" dirty="0" err="1">
                <a:solidFill>
                  <a:schemeClr val="bg1"/>
                </a:solidFill>
              </a:rPr>
              <a:t>İlerlemecilik</a:t>
            </a:r>
            <a:r>
              <a:rPr lang="tr-TR" sz="1200" b="1" dirty="0">
                <a:solidFill>
                  <a:schemeClr val="bg1"/>
                </a:solidFill>
              </a:rPr>
              <a:t>/İlericilik)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645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6" grpId="0"/>
      <p:bldP spid="34" grpId="0" animBg="1"/>
      <p:bldP spid="33" grpId="0"/>
      <p:bldP spid="21" grpId="0" animBg="1"/>
      <p:bldP spid="20" grpId="0"/>
      <p:bldP spid="13" grpId="0" animBg="1"/>
      <p:bldP spid="12" grpId="0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124</Words>
  <Application>Microsoft Office PowerPoint</Application>
  <PresentationFormat>Ekran Gösterisi (16:9)</PresentationFormat>
  <Paragraphs>33</Paragraphs>
  <Slides>6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1" baseType="lpstr">
      <vt:lpstr>Agency FB</vt:lpstr>
      <vt:lpstr>Andalus</vt:lpstr>
      <vt:lpstr>Arial</vt:lpstr>
      <vt:lpstr>Calibri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cp:lastModifiedBy>Author</cp:lastModifiedBy>
  <cp:revision>18</cp:revision>
  <dcterms:modified xsi:type="dcterms:W3CDTF">2017-10-20T08:36:57Z</dcterms:modified>
</cp:coreProperties>
</file>