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71" r:id="rId2"/>
    <p:sldId id="256" r:id="rId3"/>
    <p:sldId id="257" r:id="rId4"/>
    <p:sldId id="262" r:id="rId5"/>
    <p:sldId id="258" r:id="rId6"/>
    <p:sldId id="259" r:id="rId7"/>
    <p:sldId id="260" r:id="rId8"/>
    <p:sldId id="261" r:id="rId9"/>
    <p:sldId id="268" r:id="rId10"/>
    <p:sldId id="269" r:id="rId11"/>
    <p:sldId id="270" r:id="rId12"/>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64"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34EC6-DA72-4E4B-BFDB-0269FB8D9CDC}" type="datetimeFigureOut">
              <a:rPr lang="tr-TR" smtClean="0"/>
              <a:t>20.10.2017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4A44A-82B0-4AF9-BCFE-57F0758BA372}" type="slidenum">
              <a:rPr lang="tr-TR" smtClean="0"/>
              <a:t>‹#›</a:t>
            </a:fld>
            <a:endParaRPr lang="tr-TR"/>
          </a:p>
        </p:txBody>
      </p:sp>
    </p:spTree>
    <p:extLst>
      <p:ext uri="{BB962C8B-B14F-4D97-AF65-F5344CB8AC3E}">
        <p14:creationId xmlns:p14="http://schemas.microsoft.com/office/powerpoint/2010/main" val="124240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0B4A44A-82B0-4AF9-BCFE-57F0758BA372}" type="slidenum">
              <a:rPr lang="tr-TR" smtClean="0"/>
              <a:t>1</a:t>
            </a:fld>
            <a:endParaRPr lang="tr-TR"/>
          </a:p>
        </p:txBody>
      </p:sp>
    </p:spTree>
    <p:extLst>
      <p:ext uri="{BB962C8B-B14F-4D97-AF65-F5344CB8AC3E}">
        <p14:creationId xmlns:p14="http://schemas.microsoft.com/office/powerpoint/2010/main" val="424299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D559FF7-E27A-4A51-9991-9EB107640A62}"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A2CFF05-73F4-4E4B-B6D2-96FE4B7D9A0B}"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501780D-0990-401D-98C9-0934FF5B68DF}"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869106-6E73-40BE-9B1C-38BA4B3F2463}"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CC30AAA-04C3-4126-ADC9-B73F8253CC7C}"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179C55B-217D-4C4F-A9C8-034C2F830D7B}"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9B9811B-A489-44FF-A011-6412F88EF6EE}" type="datetime1">
              <a:rPr lang="tr-TR" smtClean="0"/>
              <a:t>20.10.2017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63E8741-D606-46B2-B6E5-5ADB5959D18A}" type="datetime1">
              <a:rPr lang="tr-TR" smtClean="0"/>
              <a:t>20.10.2017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EE4569-082A-43FB-B57C-7FAF7DD737F7}" type="datetime1">
              <a:rPr lang="tr-TR" smtClean="0"/>
              <a:t>20.10.2017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CA67B74-0F94-427F-BDA8-41D64E6E7923}"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74A3019-398B-4670-95B8-4479EA967B40}"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7F8599-F218-43DB-9918-769E1104E022}" type="datetime1">
              <a:rPr lang="tr-TR" smtClean="0"/>
              <a:t>20.10.2017</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mc:Choice>
    <mc:Fallback xmlns="">
      <p:transition spd="med"/>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4236789489"/>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588606"/>
            <a:ext cx="3845668" cy="369332"/>
          </a:xfrm>
          <a:prstGeom prst="rect">
            <a:avLst/>
          </a:prstGeom>
        </p:spPr>
        <p:txBody>
          <a:bodyPr wrap="none">
            <a:spAutoFit/>
          </a:bodyPr>
          <a:lstStyle/>
          <a:p>
            <a:r>
              <a:rPr lang="tr-TR" dirty="0"/>
              <a:t>Esneklik ve </a:t>
            </a:r>
            <a:r>
              <a:rPr lang="tr-TR" dirty="0" err="1"/>
              <a:t>Uyarlanabilirliği</a:t>
            </a:r>
            <a:r>
              <a:rPr lang="tr-TR" dirty="0"/>
              <a:t> Geliştirmek</a:t>
            </a:r>
          </a:p>
        </p:txBody>
      </p:sp>
      <p:sp>
        <p:nvSpPr>
          <p:cNvPr id="3" name="Dikdörtgen 2"/>
          <p:cNvSpPr/>
          <p:nvPr/>
        </p:nvSpPr>
        <p:spPr>
          <a:xfrm>
            <a:off x="683568" y="2236678"/>
            <a:ext cx="7776864" cy="1631216"/>
          </a:xfrm>
          <a:prstGeom prst="rect">
            <a:avLst/>
          </a:prstGeom>
        </p:spPr>
        <p:txBody>
          <a:bodyPr wrap="square">
            <a:spAutoFit/>
          </a:bodyPr>
          <a:lstStyle/>
          <a:p>
            <a:pPr marL="342900" indent="-342900">
              <a:spcBef>
                <a:spcPts val="600"/>
              </a:spcBef>
              <a:buFont typeface="+mj-lt"/>
              <a:buAutoNum type="arabicPeriod"/>
            </a:pPr>
            <a:r>
              <a:rPr lang="tr-TR" dirty="0" smtClean="0"/>
              <a:t>Amaçlarınızı</a:t>
            </a:r>
            <a:r>
              <a:rPr lang="tr-TR" dirty="0"/>
              <a:t>, hedeflerinizi ya da ne yapmak istediğinizi açıkça tanımlayın ve bunlar hakkında öğrencileri haberdar edin.</a:t>
            </a:r>
          </a:p>
          <a:p>
            <a:pPr marL="342900" indent="-342900">
              <a:spcBef>
                <a:spcPts val="600"/>
              </a:spcBef>
              <a:buFont typeface="+mj-lt"/>
              <a:buAutoNum type="arabicPeriod"/>
            </a:pPr>
            <a:r>
              <a:rPr lang="tr-TR" dirty="0" smtClean="0"/>
              <a:t>Öğretimi </a:t>
            </a:r>
            <a:r>
              <a:rPr lang="tr-TR" dirty="0"/>
              <a:t>planlarken, öğrencilerinizin ilgi, ihtiyaç ve özelliklerini dikkate alın.</a:t>
            </a:r>
          </a:p>
          <a:p>
            <a:pPr marL="342900" indent="-342900">
              <a:spcBef>
                <a:spcPts val="600"/>
              </a:spcBef>
              <a:buFont typeface="+mj-lt"/>
              <a:buAutoNum type="arabicPeriod"/>
            </a:pPr>
            <a:r>
              <a:rPr lang="tr-TR" dirty="0" smtClean="0"/>
              <a:t>Öğretiminizi </a:t>
            </a:r>
            <a:r>
              <a:rPr lang="tr-TR" dirty="0"/>
              <a:t>öğrenciler için ilgi çekici olacak ve amaçlanan öğrenme ürünlerine ulaştıracak şekilde planlayın</a:t>
            </a:r>
            <a:r>
              <a:rPr lang="tr-TR" dirty="0" smtClean="0"/>
              <a:t>.</a:t>
            </a:r>
            <a:endParaRPr lang="tr-TR" dirty="0"/>
          </a:p>
        </p:txBody>
      </p:sp>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BAŞARIYA ADANMIŞLIK</a:t>
            </a:r>
          </a:p>
        </p:txBody>
      </p:sp>
      <p:sp>
        <p:nvSpPr>
          <p:cNvPr id="5" name="Slayt Numarası Yer Tutucusu 4"/>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826420462"/>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704747"/>
            <a:ext cx="7488832" cy="2739211"/>
          </a:xfrm>
          <a:prstGeom prst="rect">
            <a:avLst/>
          </a:prstGeom>
        </p:spPr>
        <p:txBody>
          <a:bodyPr wrap="square">
            <a:spAutoFit/>
          </a:bodyPr>
          <a:lstStyle/>
          <a:p>
            <a:pPr marL="342900" indent="-342900">
              <a:spcBef>
                <a:spcPts val="600"/>
              </a:spcBef>
              <a:buFont typeface="+mj-lt"/>
              <a:buAutoNum type="arabicPeriod" startAt="4"/>
            </a:pPr>
            <a:r>
              <a:rPr lang="tr-TR" dirty="0"/>
              <a:t>Planlanmış öğretimi uygularken, öğretiminizin uygun olup olmadığını belirlemek için sürekli olarak öğrencilerinizin sözel ve sözel olmayan davranışlarını gözlemleyin (örneğin, şaşkın ya da korkulu bakışlar, sorulara cevap verememe ya da ödevleri tamamlayamama, anlaşılmadığını gösteren öğrenci soru ya da yorumları).</a:t>
            </a:r>
          </a:p>
          <a:p>
            <a:pPr marL="342900" indent="-342900">
              <a:spcBef>
                <a:spcPts val="600"/>
              </a:spcBef>
              <a:buFont typeface="+mj-lt"/>
              <a:buAutoNum type="arabicPeriod" startAt="4"/>
            </a:pPr>
            <a:r>
              <a:rPr lang="tr-TR" dirty="0"/>
              <a:t>Planlanan öğretimin uygun olmadığı gözlendiğinde, bunun nedenlerini belirlemeye çalışın ve alternatifler belirleyin.</a:t>
            </a:r>
          </a:p>
          <a:p>
            <a:pPr marL="342900" indent="-342900">
              <a:spcBef>
                <a:spcPts val="600"/>
              </a:spcBef>
              <a:buFont typeface="+mj-lt"/>
              <a:buAutoNum type="arabicPeriod" startAt="4"/>
            </a:pPr>
            <a:r>
              <a:rPr lang="tr-TR" dirty="0"/>
              <a:t>Gerektiğinde alternatif etkinlikleri uygulamaya geçirin ve aynı şekilde bunun etkililiğini gözlemleyin.</a:t>
            </a:r>
          </a:p>
        </p:txBody>
      </p:sp>
      <p:sp>
        <p:nvSpPr>
          <p:cNvPr id="3" name="Dikdörtgen 2"/>
          <p:cNvSpPr/>
          <p:nvPr/>
        </p:nvSpPr>
        <p:spPr>
          <a:xfrm>
            <a:off x="611560" y="627534"/>
            <a:ext cx="7488832" cy="553998"/>
          </a:xfrm>
          <a:prstGeom prst="rect">
            <a:avLst/>
          </a:prstGeom>
          <a:noFill/>
        </p:spPr>
        <p:txBody>
          <a:bodyPr wrap="square">
            <a:spAutoFit/>
          </a:bodyPr>
          <a:lstStyle/>
          <a:p>
            <a:r>
              <a:rPr lang="tr-TR" sz="3000" b="1" dirty="0">
                <a:solidFill>
                  <a:srgbClr val="9E0000"/>
                </a:solidFill>
              </a:rPr>
              <a:t>BAŞARIYA ADANMIŞLIK</a:t>
            </a:r>
          </a:p>
        </p:txBody>
      </p:sp>
      <p:sp>
        <p:nvSpPr>
          <p:cNvPr id="4" name="Slayt Numarası Yer Tutucusu 3"/>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3864061802"/>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outVertical)">
                                      <p:cBhvr>
                                        <p:cTn id="10" dur="500"/>
                                        <p:tgtEl>
                                          <p:spTgt spid="2">
                                            <p:txEl>
                                              <p:pRg st="1" end="1"/>
                                            </p:txEl>
                                          </p:spTgt>
                                        </p:tgtEl>
                                      </p:cBhvr>
                                    </p:animEffect>
                                  </p:childTnLst>
                                </p:cTn>
                              </p:par>
                              <p:par>
                                <p:cTn id="11" presetID="16" presetClass="entr" presetSubtype="37"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out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12840" y="1161781"/>
            <a:ext cx="2932599" cy="938719"/>
          </a:xfrm>
          <a:prstGeom prst="rect">
            <a:avLst/>
          </a:prstGeom>
        </p:spPr>
        <p:txBody>
          <a:bodyPr wrap="none">
            <a:spAutoFit/>
          </a:bodyPr>
          <a:lstStyle/>
          <a:p>
            <a:pPr algn="ctr"/>
            <a:r>
              <a:rPr lang="tr-TR" sz="5500" b="1" dirty="0" smtClean="0">
                <a:solidFill>
                  <a:srgbClr val="9E0000"/>
                </a:solidFill>
              </a:rPr>
              <a:t>BÖLÜM 6</a:t>
            </a:r>
            <a:endParaRPr lang="tr-TR" sz="5500" dirty="0">
              <a:solidFill>
                <a:srgbClr val="9E0000"/>
              </a:solidFill>
            </a:endParaRPr>
          </a:p>
        </p:txBody>
      </p:sp>
      <p:cxnSp>
        <p:nvCxnSpPr>
          <p:cNvPr id="5" name="Düz Bağlayıcı 4"/>
          <p:cNvCxnSpPr/>
          <p:nvPr/>
        </p:nvCxnSpPr>
        <p:spPr>
          <a:xfrm>
            <a:off x="899592" y="2172508"/>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6" name="Dikdörtgen 5"/>
          <p:cNvSpPr/>
          <p:nvPr/>
        </p:nvSpPr>
        <p:spPr>
          <a:xfrm>
            <a:off x="2080332" y="2316524"/>
            <a:ext cx="5480988" cy="2631490"/>
          </a:xfrm>
          <a:prstGeom prst="rect">
            <a:avLst/>
          </a:prstGeom>
        </p:spPr>
        <p:txBody>
          <a:bodyPr wrap="none">
            <a:spAutoFit/>
          </a:bodyPr>
          <a:lstStyle/>
          <a:p>
            <a:pPr algn="ctr"/>
            <a:r>
              <a:rPr lang="tr-TR" sz="5500" b="1" dirty="0"/>
              <a:t>ETKİLİ </a:t>
            </a:r>
            <a:r>
              <a:rPr lang="tr-TR" sz="5500" b="1" dirty="0" smtClean="0"/>
              <a:t/>
            </a:r>
            <a:br>
              <a:rPr lang="tr-TR" sz="5500" b="1" dirty="0" smtClean="0"/>
            </a:br>
            <a:r>
              <a:rPr lang="tr-TR" sz="5500" b="1" dirty="0" smtClean="0"/>
              <a:t>ÖĞRETMENLERİN </a:t>
            </a:r>
            <a:br>
              <a:rPr lang="tr-TR" sz="5500" b="1" dirty="0" smtClean="0"/>
            </a:br>
            <a:r>
              <a:rPr lang="tr-TR" sz="5500" b="1" dirty="0" smtClean="0"/>
              <a:t>ÖZELLİKLERİ</a:t>
            </a:r>
            <a:endParaRPr lang="tr-TR" sz="55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487341755"/>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5" name="Dikdörtgen 4"/>
          <p:cNvSpPr/>
          <p:nvPr/>
        </p:nvSpPr>
        <p:spPr>
          <a:xfrm>
            <a:off x="1026787" y="2366478"/>
            <a:ext cx="7488832" cy="923330"/>
          </a:xfrm>
          <a:prstGeom prst="rect">
            <a:avLst/>
          </a:prstGeom>
        </p:spPr>
        <p:txBody>
          <a:bodyPr wrap="square">
            <a:spAutoFit/>
          </a:bodyPr>
          <a:lstStyle/>
          <a:p>
            <a:pPr algn="ctr"/>
            <a:r>
              <a:rPr lang="tr-TR" dirty="0" smtClean="0"/>
              <a:t>Bu </a:t>
            </a:r>
            <a:r>
              <a:rPr lang="tr-TR" dirty="0"/>
              <a:t>bölümde, öğretmenlik mesleği tanımlanmış, </a:t>
            </a:r>
            <a:r>
              <a:rPr lang="tr-TR" dirty="0" err="1"/>
              <a:t>meslekleşme</a:t>
            </a:r>
            <a:r>
              <a:rPr lang="tr-TR" dirty="0"/>
              <a:t> </a:t>
            </a:r>
            <a:r>
              <a:rPr lang="tr-TR" dirty="0" smtClean="0"/>
              <a:t>koşulları </a:t>
            </a:r>
            <a:r>
              <a:rPr lang="tr-TR" dirty="0" err="1"/>
              <a:t>açısıdan</a:t>
            </a:r>
            <a:r>
              <a:rPr lang="tr-TR" dirty="0"/>
              <a:t> “öğretmenlik” irdelenmiş ve öğretmen yetiştirmenin </a:t>
            </a:r>
            <a:endParaRPr lang="tr-TR" dirty="0" smtClean="0"/>
          </a:p>
          <a:p>
            <a:pPr algn="ctr"/>
            <a:r>
              <a:rPr lang="tr-TR" dirty="0" smtClean="0"/>
              <a:t>tarihsel </a:t>
            </a:r>
            <a:r>
              <a:rPr lang="tr-TR" dirty="0"/>
              <a:t>gelişimi sunulmuştur.</a:t>
            </a:r>
          </a:p>
        </p:txBody>
      </p:sp>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2362312817"/>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7581670" y="1278083"/>
            <a:ext cx="557225" cy="900553"/>
            <a:chOff x="8635343" y="-423183"/>
            <a:chExt cx="1727857" cy="2726523"/>
          </a:xfrm>
          <a:effectLst>
            <a:outerShdw blurRad="76200" dir="13500000" sy="23000" kx="1200000" algn="br" rotWithShape="0">
              <a:prstClr val="black">
                <a:alpha val="20000"/>
              </a:prstClr>
            </a:outerShdw>
          </a:effectLst>
        </p:grpSpPr>
        <p:sp>
          <p:nvSpPr>
            <p:cNvPr id="73" name="Freeform 86"/>
            <p:cNvSpPr>
              <a:spLocks/>
            </p:cNvSpPr>
            <p:nvPr/>
          </p:nvSpPr>
          <p:spPr bwMode="auto">
            <a:xfrm>
              <a:off x="9464925" y="-119355"/>
              <a:ext cx="177013" cy="161161"/>
            </a:xfrm>
            <a:custGeom>
              <a:avLst/>
              <a:gdLst>
                <a:gd name="T0" fmla="*/ 39 w 67"/>
                <a:gd name="T1" fmla="*/ 0 h 61"/>
                <a:gd name="T2" fmla="*/ 51 w 67"/>
                <a:gd name="T3" fmla="*/ 0 h 61"/>
                <a:gd name="T4" fmla="*/ 60 w 67"/>
                <a:gd name="T5" fmla="*/ 2 h 61"/>
                <a:gd name="T6" fmla="*/ 64 w 67"/>
                <a:gd name="T7" fmla="*/ 3 h 61"/>
                <a:gd name="T8" fmla="*/ 66 w 67"/>
                <a:gd name="T9" fmla="*/ 8 h 61"/>
                <a:gd name="T10" fmla="*/ 66 w 67"/>
                <a:gd name="T11" fmla="*/ 18 h 61"/>
                <a:gd name="T12" fmla="*/ 67 w 67"/>
                <a:gd name="T13" fmla="*/ 26 h 61"/>
                <a:gd name="T14" fmla="*/ 67 w 67"/>
                <a:gd name="T15" fmla="*/ 30 h 61"/>
                <a:gd name="T16" fmla="*/ 66 w 67"/>
                <a:gd name="T17" fmla="*/ 33 h 61"/>
                <a:gd name="T18" fmla="*/ 64 w 67"/>
                <a:gd name="T19" fmla="*/ 37 h 61"/>
                <a:gd name="T20" fmla="*/ 60 w 67"/>
                <a:gd name="T21" fmla="*/ 43 h 61"/>
                <a:gd name="T22" fmla="*/ 58 w 67"/>
                <a:gd name="T23" fmla="*/ 50 h 61"/>
                <a:gd name="T24" fmla="*/ 55 w 67"/>
                <a:gd name="T25" fmla="*/ 53 h 61"/>
                <a:gd name="T26" fmla="*/ 50 w 67"/>
                <a:gd name="T27" fmla="*/ 55 h 61"/>
                <a:gd name="T28" fmla="*/ 42 w 67"/>
                <a:gd name="T29" fmla="*/ 58 h 61"/>
                <a:gd name="T30" fmla="*/ 31 w 67"/>
                <a:gd name="T31" fmla="*/ 61 h 61"/>
                <a:gd name="T32" fmla="*/ 24 w 67"/>
                <a:gd name="T33" fmla="*/ 61 h 61"/>
                <a:gd name="T34" fmla="*/ 20 w 67"/>
                <a:gd name="T35" fmla="*/ 58 h 61"/>
                <a:gd name="T36" fmla="*/ 16 w 67"/>
                <a:gd name="T37" fmla="*/ 51 h 61"/>
                <a:gd name="T38" fmla="*/ 9 w 67"/>
                <a:gd name="T39" fmla="*/ 45 h 61"/>
                <a:gd name="T40" fmla="*/ 5 w 67"/>
                <a:gd name="T41" fmla="*/ 38 h 61"/>
                <a:gd name="T42" fmla="*/ 1 w 67"/>
                <a:gd name="T43" fmla="*/ 33 h 61"/>
                <a:gd name="T44" fmla="*/ 0 w 67"/>
                <a:gd name="T45" fmla="*/ 30 h 61"/>
                <a:gd name="T46" fmla="*/ 0 w 67"/>
                <a:gd name="T47" fmla="*/ 24 h 61"/>
                <a:gd name="T48" fmla="*/ 0 w 67"/>
                <a:gd name="T49" fmla="*/ 14 h 61"/>
                <a:gd name="T50" fmla="*/ 0 w 67"/>
                <a:gd name="T51" fmla="*/ 6 h 61"/>
                <a:gd name="T52" fmla="*/ 0 w 67"/>
                <a:gd name="T53" fmla="*/ 2 h 61"/>
                <a:gd name="T54" fmla="*/ 4 w 67"/>
                <a:gd name="T55" fmla="*/ 2 h 61"/>
                <a:gd name="T56" fmla="*/ 12 w 67"/>
                <a:gd name="T57" fmla="*/ 2 h 61"/>
                <a:gd name="T58" fmla="*/ 25 w 67"/>
                <a:gd name="T59" fmla="*/ 0 h 61"/>
                <a:gd name="T60" fmla="*/ 39 w 67"/>
                <a:gd name="T6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61">
                  <a:moveTo>
                    <a:pt x="39" y="0"/>
                  </a:moveTo>
                  <a:lnTo>
                    <a:pt x="51" y="0"/>
                  </a:lnTo>
                  <a:lnTo>
                    <a:pt x="60" y="2"/>
                  </a:lnTo>
                  <a:lnTo>
                    <a:pt x="64" y="3"/>
                  </a:lnTo>
                  <a:lnTo>
                    <a:pt x="66" y="8"/>
                  </a:lnTo>
                  <a:lnTo>
                    <a:pt x="66" y="18"/>
                  </a:lnTo>
                  <a:lnTo>
                    <a:pt x="67" y="26"/>
                  </a:lnTo>
                  <a:lnTo>
                    <a:pt x="67" y="30"/>
                  </a:lnTo>
                  <a:lnTo>
                    <a:pt x="66" y="33"/>
                  </a:lnTo>
                  <a:lnTo>
                    <a:pt x="64" y="37"/>
                  </a:lnTo>
                  <a:lnTo>
                    <a:pt x="60" y="43"/>
                  </a:lnTo>
                  <a:lnTo>
                    <a:pt x="58" y="50"/>
                  </a:lnTo>
                  <a:lnTo>
                    <a:pt x="55" y="53"/>
                  </a:lnTo>
                  <a:lnTo>
                    <a:pt x="50" y="55"/>
                  </a:lnTo>
                  <a:lnTo>
                    <a:pt x="42" y="58"/>
                  </a:lnTo>
                  <a:lnTo>
                    <a:pt x="31" y="61"/>
                  </a:lnTo>
                  <a:lnTo>
                    <a:pt x="24" y="61"/>
                  </a:lnTo>
                  <a:lnTo>
                    <a:pt x="20" y="58"/>
                  </a:lnTo>
                  <a:lnTo>
                    <a:pt x="16" y="51"/>
                  </a:lnTo>
                  <a:lnTo>
                    <a:pt x="9" y="45"/>
                  </a:lnTo>
                  <a:lnTo>
                    <a:pt x="5" y="38"/>
                  </a:lnTo>
                  <a:lnTo>
                    <a:pt x="1" y="33"/>
                  </a:lnTo>
                  <a:lnTo>
                    <a:pt x="0" y="30"/>
                  </a:lnTo>
                  <a:lnTo>
                    <a:pt x="0" y="24"/>
                  </a:lnTo>
                  <a:lnTo>
                    <a:pt x="0" y="14"/>
                  </a:lnTo>
                  <a:lnTo>
                    <a:pt x="0" y="6"/>
                  </a:lnTo>
                  <a:lnTo>
                    <a:pt x="0" y="2"/>
                  </a:lnTo>
                  <a:lnTo>
                    <a:pt x="4" y="2"/>
                  </a:lnTo>
                  <a:lnTo>
                    <a:pt x="12" y="2"/>
                  </a:lnTo>
                  <a:lnTo>
                    <a:pt x="25" y="0"/>
                  </a:lnTo>
                  <a:lnTo>
                    <a:pt x="39"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4" name="Freeform 87"/>
            <p:cNvSpPr>
              <a:spLocks/>
            </p:cNvSpPr>
            <p:nvPr/>
          </p:nvSpPr>
          <p:spPr bwMode="auto">
            <a:xfrm>
              <a:off x="8667047" y="55015"/>
              <a:ext cx="95111" cy="79260"/>
            </a:xfrm>
            <a:custGeom>
              <a:avLst/>
              <a:gdLst>
                <a:gd name="T0" fmla="*/ 10 w 36"/>
                <a:gd name="T1" fmla="*/ 0 h 30"/>
                <a:gd name="T2" fmla="*/ 20 w 36"/>
                <a:gd name="T3" fmla="*/ 0 h 30"/>
                <a:gd name="T4" fmla="*/ 28 w 36"/>
                <a:gd name="T5" fmla="*/ 4 h 30"/>
                <a:gd name="T6" fmla="*/ 32 w 36"/>
                <a:gd name="T7" fmla="*/ 11 h 30"/>
                <a:gd name="T8" fmla="*/ 34 w 36"/>
                <a:gd name="T9" fmla="*/ 16 h 30"/>
                <a:gd name="T10" fmla="*/ 36 w 36"/>
                <a:gd name="T11" fmla="*/ 19 h 30"/>
                <a:gd name="T12" fmla="*/ 33 w 36"/>
                <a:gd name="T13" fmla="*/ 20 h 30"/>
                <a:gd name="T14" fmla="*/ 26 w 36"/>
                <a:gd name="T15" fmla="*/ 23 h 30"/>
                <a:gd name="T16" fmla="*/ 18 w 36"/>
                <a:gd name="T17" fmla="*/ 26 h 30"/>
                <a:gd name="T18" fmla="*/ 10 w 36"/>
                <a:gd name="T19" fmla="*/ 28 h 30"/>
                <a:gd name="T20" fmla="*/ 4 w 36"/>
                <a:gd name="T21" fmla="*/ 30 h 30"/>
                <a:gd name="T22" fmla="*/ 1 w 36"/>
                <a:gd name="T23" fmla="*/ 28 h 30"/>
                <a:gd name="T24" fmla="*/ 1 w 36"/>
                <a:gd name="T25" fmla="*/ 27 h 30"/>
                <a:gd name="T26" fmla="*/ 0 w 36"/>
                <a:gd name="T27" fmla="*/ 23 h 30"/>
                <a:gd name="T28" fmla="*/ 0 w 36"/>
                <a:gd name="T29" fmla="*/ 16 h 30"/>
                <a:gd name="T30" fmla="*/ 0 w 36"/>
                <a:gd name="T31" fmla="*/ 9 h 30"/>
                <a:gd name="T32" fmla="*/ 4 w 36"/>
                <a:gd name="T33" fmla="*/ 3 h 30"/>
                <a:gd name="T34" fmla="*/ 10 w 36"/>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10" y="0"/>
                  </a:moveTo>
                  <a:lnTo>
                    <a:pt x="20" y="0"/>
                  </a:lnTo>
                  <a:lnTo>
                    <a:pt x="28" y="4"/>
                  </a:lnTo>
                  <a:lnTo>
                    <a:pt x="32" y="11"/>
                  </a:lnTo>
                  <a:lnTo>
                    <a:pt x="34" y="16"/>
                  </a:lnTo>
                  <a:lnTo>
                    <a:pt x="36" y="19"/>
                  </a:lnTo>
                  <a:lnTo>
                    <a:pt x="33" y="20"/>
                  </a:lnTo>
                  <a:lnTo>
                    <a:pt x="26" y="23"/>
                  </a:lnTo>
                  <a:lnTo>
                    <a:pt x="18" y="26"/>
                  </a:lnTo>
                  <a:lnTo>
                    <a:pt x="10" y="28"/>
                  </a:lnTo>
                  <a:lnTo>
                    <a:pt x="4" y="30"/>
                  </a:lnTo>
                  <a:lnTo>
                    <a:pt x="1" y="28"/>
                  </a:lnTo>
                  <a:lnTo>
                    <a:pt x="1" y="27"/>
                  </a:lnTo>
                  <a:lnTo>
                    <a:pt x="0" y="23"/>
                  </a:lnTo>
                  <a:lnTo>
                    <a:pt x="0" y="16"/>
                  </a:lnTo>
                  <a:lnTo>
                    <a:pt x="0" y="9"/>
                  </a:lnTo>
                  <a:lnTo>
                    <a:pt x="4" y="3"/>
                  </a:lnTo>
                  <a:lnTo>
                    <a:pt x="10" y="0"/>
                  </a:lnTo>
                  <a:close/>
                </a:path>
              </a:pathLst>
            </a:custGeom>
            <a:solidFill>
              <a:schemeClr val="bg2">
                <a:lumMod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5" name="Freeform 88"/>
            <p:cNvSpPr>
              <a:spLocks/>
            </p:cNvSpPr>
            <p:nvPr/>
          </p:nvSpPr>
          <p:spPr bwMode="auto">
            <a:xfrm>
              <a:off x="10260162" y="113138"/>
              <a:ext cx="95111" cy="100395"/>
            </a:xfrm>
            <a:custGeom>
              <a:avLst/>
              <a:gdLst>
                <a:gd name="T0" fmla="*/ 23 w 36"/>
                <a:gd name="T1" fmla="*/ 0 h 38"/>
                <a:gd name="T2" fmla="*/ 28 w 36"/>
                <a:gd name="T3" fmla="*/ 1 h 38"/>
                <a:gd name="T4" fmla="*/ 34 w 36"/>
                <a:gd name="T5" fmla="*/ 9 h 38"/>
                <a:gd name="T6" fmla="*/ 36 w 36"/>
                <a:gd name="T7" fmla="*/ 18 h 38"/>
                <a:gd name="T8" fmla="*/ 36 w 36"/>
                <a:gd name="T9" fmla="*/ 26 h 38"/>
                <a:gd name="T10" fmla="*/ 32 w 36"/>
                <a:gd name="T11" fmla="*/ 32 h 38"/>
                <a:gd name="T12" fmla="*/ 24 w 36"/>
                <a:gd name="T13" fmla="*/ 36 h 38"/>
                <a:gd name="T14" fmla="*/ 14 w 36"/>
                <a:gd name="T15" fmla="*/ 38 h 38"/>
                <a:gd name="T16" fmla="*/ 9 w 36"/>
                <a:gd name="T17" fmla="*/ 36 h 38"/>
                <a:gd name="T18" fmla="*/ 5 w 36"/>
                <a:gd name="T19" fmla="*/ 30 h 38"/>
                <a:gd name="T20" fmla="*/ 3 w 36"/>
                <a:gd name="T21" fmla="*/ 22 h 38"/>
                <a:gd name="T22" fmla="*/ 1 w 36"/>
                <a:gd name="T23" fmla="*/ 17 h 38"/>
                <a:gd name="T24" fmla="*/ 0 w 36"/>
                <a:gd name="T25" fmla="*/ 14 h 38"/>
                <a:gd name="T26" fmla="*/ 3 w 36"/>
                <a:gd name="T27" fmla="*/ 12 h 38"/>
                <a:gd name="T28" fmla="*/ 8 w 36"/>
                <a:gd name="T29" fmla="*/ 8 h 38"/>
                <a:gd name="T30" fmla="*/ 15 w 36"/>
                <a:gd name="T31" fmla="*/ 2 h 38"/>
                <a:gd name="T32" fmla="*/ 23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23" y="0"/>
                  </a:moveTo>
                  <a:lnTo>
                    <a:pt x="28" y="1"/>
                  </a:lnTo>
                  <a:lnTo>
                    <a:pt x="34" y="9"/>
                  </a:lnTo>
                  <a:lnTo>
                    <a:pt x="36" y="18"/>
                  </a:lnTo>
                  <a:lnTo>
                    <a:pt x="36" y="26"/>
                  </a:lnTo>
                  <a:lnTo>
                    <a:pt x="32" y="32"/>
                  </a:lnTo>
                  <a:lnTo>
                    <a:pt x="24" y="36"/>
                  </a:lnTo>
                  <a:lnTo>
                    <a:pt x="14" y="38"/>
                  </a:lnTo>
                  <a:lnTo>
                    <a:pt x="9" y="36"/>
                  </a:lnTo>
                  <a:lnTo>
                    <a:pt x="5" y="30"/>
                  </a:lnTo>
                  <a:lnTo>
                    <a:pt x="3" y="22"/>
                  </a:lnTo>
                  <a:lnTo>
                    <a:pt x="1" y="17"/>
                  </a:lnTo>
                  <a:lnTo>
                    <a:pt x="0" y="14"/>
                  </a:lnTo>
                  <a:lnTo>
                    <a:pt x="3" y="12"/>
                  </a:lnTo>
                  <a:lnTo>
                    <a:pt x="8" y="8"/>
                  </a:lnTo>
                  <a:lnTo>
                    <a:pt x="15" y="2"/>
                  </a:lnTo>
                  <a:lnTo>
                    <a:pt x="23" y="0"/>
                  </a:lnTo>
                  <a:close/>
                </a:path>
              </a:pathLst>
            </a:custGeom>
            <a:solidFill>
              <a:schemeClr val="bg2">
                <a:lumMod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6" name="Freeform 89"/>
            <p:cNvSpPr>
              <a:spLocks/>
            </p:cNvSpPr>
            <p:nvPr/>
          </p:nvSpPr>
          <p:spPr bwMode="auto">
            <a:xfrm>
              <a:off x="9139962" y="583411"/>
              <a:ext cx="813730" cy="406865"/>
            </a:xfrm>
            <a:custGeom>
              <a:avLst/>
              <a:gdLst>
                <a:gd name="T0" fmla="*/ 61 w 308"/>
                <a:gd name="T1" fmla="*/ 0 h 154"/>
                <a:gd name="T2" fmla="*/ 269 w 308"/>
                <a:gd name="T3" fmla="*/ 3 h 154"/>
                <a:gd name="T4" fmla="*/ 308 w 308"/>
                <a:gd name="T5" fmla="*/ 144 h 154"/>
                <a:gd name="T6" fmla="*/ 308 w 308"/>
                <a:gd name="T7" fmla="*/ 145 h 154"/>
                <a:gd name="T8" fmla="*/ 304 w 308"/>
                <a:gd name="T9" fmla="*/ 145 h 154"/>
                <a:gd name="T10" fmla="*/ 292 w 308"/>
                <a:gd name="T11" fmla="*/ 146 h 154"/>
                <a:gd name="T12" fmla="*/ 273 w 308"/>
                <a:gd name="T13" fmla="*/ 146 h 154"/>
                <a:gd name="T14" fmla="*/ 250 w 308"/>
                <a:gd name="T15" fmla="*/ 148 h 154"/>
                <a:gd name="T16" fmla="*/ 223 w 308"/>
                <a:gd name="T17" fmla="*/ 149 h 154"/>
                <a:gd name="T18" fmla="*/ 194 w 308"/>
                <a:gd name="T19" fmla="*/ 150 h 154"/>
                <a:gd name="T20" fmla="*/ 166 w 308"/>
                <a:gd name="T21" fmla="*/ 152 h 154"/>
                <a:gd name="T22" fmla="*/ 138 w 308"/>
                <a:gd name="T23" fmla="*/ 153 h 154"/>
                <a:gd name="T24" fmla="*/ 112 w 308"/>
                <a:gd name="T25" fmla="*/ 154 h 154"/>
                <a:gd name="T26" fmla="*/ 92 w 308"/>
                <a:gd name="T27" fmla="*/ 154 h 154"/>
                <a:gd name="T28" fmla="*/ 64 w 308"/>
                <a:gd name="T29" fmla="*/ 153 h 154"/>
                <a:gd name="T30" fmla="*/ 40 w 308"/>
                <a:gd name="T31" fmla="*/ 149 h 154"/>
                <a:gd name="T32" fmla="*/ 23 w 308"/>
                <a:gd name="T33" fmla="*/ 145 h 154"/>
                <a:gd name="T34" fmla="*/ 11 w 308"/>
                <a:gd name="T35" fmla="*/ 141 h 154"/>
                <a:gd name="T36" fmla="*/ 3 w 308"/>
                <a:gd name="T37" fmla="*/ 138 h 154"/>
                <a:gd name="T38" fmla="*/ 0 w 308"/>
                <a:gd name="T39" fmla="*/ 137 h 154"/>
                <a:gd name="T40" fmla="*/ 3 w 308"/>
                <a:gd name="T41" fmla="*/ 126 h 154"/>
                <a:gd name="T42" fmla="*/ 7 w 308"/>
                <a:gd name="T43" fmla="*/ 113 h 154"/>
                <a:gd name="T44" fmla="*/ 15 w 308"/>
                <a:gd name="T45" fmla="*/ 97 h 154"/>
                <a:gd name="T46" fmla="*/ 23 w 308"/>
                <a:gd name="T47" fmla="*/ 78 h 154"/>
                <a:gd name="T48" fmla="*/ 32 w 308"/>
                <a:gd name="T49" fmla="*/ 59 h 154"/>
                <a:gd name="T50" fmla="*/ 40 w 308"/>
                <a:gd name="T51" fmla="*/ 42 h 154"/>
                <a:gd name="T52" fmla="*/ 48 w 308"/>
                <a:gd name="T53" fmla="*/ 24 h 154"/>
                <a:gd name="T54" fmla="*/ 56 w 308"/>
                <a:gd name="T55" fmla="*/ 12 h 154"/>
                <a:gd name="T56" fmla="*/ 60 w 308"/>
                <a:gd name="T57" fmla="*/ 3 h 154"/>
                <a:gd name="T58" fmla="*/ 61 w 308"/>
                <a:gd name="T5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154">
                  <a:moveTo>
                    <a:pt x="61" y="0"/>
                  </a:moveTo>
                  <a:lnTo>
                    <a:pt x="269" y="3"/>
                  </a:lnTo>
                  <a:lnTo>
                    <a:pt x="308" y="144"/>
                  </a:lnTo>
                  <a:lnTo>
                    <a:pt x="308" y="145"/>
                  </a:lnTo>
                  <a:lnTo>
                    <a:pt x="304" y="145"/>
                  </a:lnTo>
                  <a:lnTo>
                    <a:pt x="292" y="146"/>
                  </a:lnTo>
                  <a:lnTo>
                    <a:pt x="273" y="146"/>
                  </a:lnTo>
                  <a:lnTo>
                    <a:pt x="250" y="148"/>
                  </a:lnTo>
                  <a:lnTo>
                    <a:pt x="223" y="149"/>
                  </a:lnTo>
                  <a:lnTo>
                    <a:pt x="194" y="150"/>
                  </a:lnTo>
                  <a:lnTo>
                    <a:pt x="166" y="152"/>
                  </a:lnTo>
                  <a:lnTo>
                    <a:pt x="138" y="153"/>
                  </a:lnTo>
                  <a:lnTo>
                    <a:pt x="112" y="154"/>
                  </a:lnTo>
                  <a:lnTo>
                    <a:pt x="92" y="154"/>
                  </a:lnTo>
                  <a:lnTo>
                    <a:pt x="64" y="153"/>
                  </a:lnTo>
                  <a:lnTo>
                    <a:pt x="40" y="149"/>
                  </a:lnTo>
                  <a:lnTo>
                    <a:pt x="23" y="145"/>
                  </a:lnTo>
                  <a:lnTo>
                    <a:pt x="11" y="141"/>
                  </a:lnTo>
                  <a:lnTo>
                    <a:pt x="3" y="138"/>
                  </a:lnTo>
                  <a:lnTo>
                    <a:pt x="0" y="137"/>
                  </a:lnTo>
                  <a:lnTo>
                    <a:pt x="3" y="126"/>
                  </a:lnTo>
                  <a:lnTo>
                    <a:pt x="7" y="113"/>
                  </a:lnTo>
                  <a:lnTo>
                    <a:pt x="15" y="97"/>
                  </a:lnTo>
                  <a:lnTo>
                    <a:pt x="23" y="78"/>
                  </a:lnTo>
                  <a:lnTo>
                    <a:pt x="32" y="59"/>
                  </a:lnTo>
                  <a:lnTo>
                    <a:pt x="40" y="42"/>
                  </a:lnTo>
                  <a:lnTo>
                    <a:pt x="48" y="24"/>
                  </a:lnTo>
                  <a:lnTo>
                    <a:pt x="56" y="12"/>
                  </a:lnTo>
                  <a:lnTo>
                    <a:pt x="60" y="3"/>
                  </a:lnTo>
                  <a:lnTo>
                    <a:pt x="6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7" name="Freeform 90"/>
            <p:cNvSpPr>
              <a:spLocks/>
            </p:cNvSpPr>
            <p:nvPr/>
          </p:nvSpPr>
          <p:spPr bwMode="auto">
            <a:xfrm>
              <a:off x="9266777" y="646819"/>
              <a:ext cx="583879" cy="1521780"/>
            </a:xfrm>
            <a:custGeom>
              <a:avLst/>
              <a:gdLst>
                <a:gd name="T0" fmla="*/ 213 w 221"/>
                <a:gd name="T1" fmla="*/ 16 h 576"/>
                <a:gd name="T2" fmla="*/ 214 w 221"/>
                <a:gd name="T3" fmla="*/ 63 h 576"/>
                <a:gd name="T4" fmla="*/ 220 w 221"/>
                <a:gd name="T5" fmla="*/ 110 h 576"/>
                <a:gd name="T6" fmla="*/ 220 w 221"/>
                <a:gd name="T7" fmla="*/ 156 h 576"/>
                <a:gd name="T8" fmla="*/ 214 w 221"/>
                <a:gd name="T9" fmla="*/ 226 h 576"/>
                <a:gd name="T10" fmla="*/ 210 w 221"/>
                <a:gd name="T11" fmla="*/ 274 h 576"/>
                <a:gd name="T12" fmla="*/ 220 w 221"/>
                <a:gd name="T13" fmla="*/ 304 h 576"/>
                <a:gd name="T14" fmla="*/ 206 w 221"/>
                <a:gd name="T15" fmla="*/ 329 h 576"/>
                <a:gd name="T16" fmla="*/ 202 w 221"/>
                <a:gd name="T17" fmla="*/ 380 h 576"/>
                <a:gd name="T18" fmla="*/ 203 w 221"/>
                <a:gd name="T19" fmla="*/ 441 h 576"/>
                <a:gd name="T20" fmla="*/ 209 w 221"/>
                <a:gd name="T21" fmla="*/ 467 h 576"/>
                <a:gd name="T22" fmla="*/ 203 w 221"/>
                <a:gd name="T23" fmla="*/ 493 h 576"/>
                <a:gd name="T24" fmla="*/ 195 w 221"/>
                <a:gd name="T25" fmla="*/ 516 h 576"/>
                <a:gd name="T26" fmla="*/ 145 w 221"/>
                <a:gd name="T27" fmla="*/ 509 h 576"/>
                <a:gd name="T28" fmla="*/ 141 w 221"/>
                <a:gd name="T29" fmla="*/ 477 h 576"/>
                <a:gd name="T30" fmla="*/ 146 w 221"/>
                <a:gd name="T31" fmla="*/ 458 h 576"/>
                <a:gd name="T32" fmla="*/ 149 w 221"/>
                <a:gd name="T33" fmla="*/ 408 h 576"/>
                <a:gd name="T34" fmla="*/ 143 w 221"/>
                <a:gd name="T35" fmla="*/ 353 h 576"/>
                <a:gd name="T36" fmla="*/ 139 w 221"/>
                <a:gd name="T37" fmla="*/ 333 h 576"/>
                <a:gd name="T38" fmla="*/ 133 w 221"/>
                <a:gd name="T39" fmla="*/ 294 h 576"/>
                <a:gd name="T40" fmla="*/ 130 w 221"/>
                <a:gd name="T41" fmla="*/ 269 h 576"/>
                <a:gd name="T42" fmla="*/ 122 w 221"/>
                <a:gd name="T43" fmla="*/ 245 h 576"/>
                <a:gd name="T44" fmla="*/ 115 w 221"/>
                <a:gd name="T45" fmla="*/ 210 h 576"/>
                <a:gd name="T46" fmla="*/ 111 w 221"/>
                <a:gd name="T47" fmla="*/ 234 h 576"/>
                <a:gd name="T48" fmla="*/ 112 w 221"/>
                <a:gd name="T49" fmla="*/ 312 h 576"/>
                <a:gd name="T50" fmla="*/ 119 w 221"/>
                <a:gd name="T51" fmla="*/ 404 h 576"/>
                <a:gd name="T52" fmla="*/ 126 w 221"/>
                <a:gd name="T53" fmla="*/ 477 h 576"/>
                <a:gd name="T54" fmla="*/ 130 w 221"/>
                <a:gd name="T55" fmla="*/ 504 h 576"/>
                <a:gd name="T56" fmla="*/ 119 w 221"/>
                <a:gd name="T57" fmla="*/ 527 h 576"/>
                <a:gd name="T58" fmla="*/ 115 w 221"/>
                <a:gd name="T59" fmla="*/ 535 h 576"/>
                <a:gd name="T60" fmla="*/ 119 w 221"/>
                <a:gd name="T61" fmla="*/ 543 h 576"/>
                <a:gd name="T62" fmla="*/ 123 w 221"/>
                <a:gd name="T63" fmla="*/ 552 h 576"/>
                <a:gd name="T64" fmla="*/ 125 w 221"/>
                <a:gd name="T65" fmla="*/ 574 h 576"/>
                <a:gd name="T66" fmla="*/ 102 w 221"/>
                <a:gd name="T67" fmla="*/ 572 h 576"/>
                <a:gd name="T68" fmla="*/ 63 w 221"/>
                <a:gd name="T69" fmla="*/ 575 h 576"/>
                <a:gd name="T70" fmla="*/ 51 w 221"/>
                <a:gd name="T71" fmla="*/ 564 h 576"/>
                <a:gd name="T72" fmla="*/ 58 w 221"/>
                <a:gd name="T73" fmla="*/ 547 h 576"/>
                <a:gd name="T74" fmla="*/ 54 w 221"/>
                <a:gd name="T75" fmla="*/ 524 h 576"/>
                <a:gd name="T76" fmla="*/ 44 w 221"/>
                <a:gd name="T77" fmla="*/ 459 h 576"/>
                <a:gd name="T78" fmla="*/ 38 w 221"/>
                <a:gd name="T79" fmla="*/ 396 h 576"/>
                <a:gd name="T80" fmla="*/ 31 w 221"/>
                <a:gd name="T81" fmla="*/ 365 h 576"/>
                <a:gd name="T82" fmla="*/ 24 w 221"/>
                <a:gd name="T83" fmla="*/ 300 h 576"/>
                <a:gd name="T84" fmla="*/ 24 w 221"/>
                <a:gd name="T85" fmla="*/ 243 h 576"/>
                <a:gd name="T86" fmla="*/ 24 w 221"/>
                <a:gd name="T87" fmla="*/ 216 h 576"/>
                <a:gd name="T88" fmla="*/ 13 w 221"/>
                <a:gd name="T89" fmla="*/ 172 h 576"/>
                <a:gd name="T90" fmla="*/ 5 w 221"/>
                <a:gd name="T91" fmla="*/ 122 h 576"/>
                <a:gd name="T92" fmla="*/ 1 w 221"/>
                <a:gd name="T93" fmla="*/ 62 h 576"/>
                <a:gd name="T94" fmla="*/ 13 w 221"/>
                <a:gd name="T9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576">
                  <a:moveTo>
                    <a:pt x="13" y="0"/>
                  </a:moveTo>
                  <a:lnTo>
                    <a:pt x="213" y="12"/>
                  </a:lnTo>
                  <a:lnTo>
                    <a:pt x="213" y="16"/>
                  </a:lnTo>
                  <a:lnTo>
                    <a:pt x="213" y="28"/>
                  </a:lnTo>
                  <a:lnTo>
                    <a:pt x="213" y="45"/>
                  </a:lnTo>
                  <a:lnTo>
                    <a:pt x="214" y="63"/>
                  </a:lnTo>
                  <a:lnTo>
                    <a:pt x="216" y="82"/>
                  </a:lnTo>
                  <a:lnTo>
                    <a:pt x="217" y="98"/>
                  </a:lnTo>
                  <a:lnTo>
                    <a:pt x="220" y="110"/>
                  </a:lnTo>
                  <a:lnTo>
                    <a:pt x="221" y="120"/>
                  </a:lnTo>
                  <a:lnTo>
                    <a:pt x="221" y="136"/>
                  </a:lnTo>
                  <a:lnTo>
                    <a:pt x="220" y="156"/>
                  </a:lnTo>
                  <a:lnTo>
                    <a:pt x="218" y="179"/>
                  </a:lnTo>
                  <a:lnTo>
                    <a:pt x="217" y="202"/>
                  </a:lnTo>
                  <a:lnTo>
                    <a:pt x="214" y="226"/>
                  </a:lnTo>
                  <a:lnTo>
                    <a:pt x="213" y="246"/>
                  </a:lnTo>
                  <a:lnTo>
                    <a:pt x="212" y="263"/>
                  </a:lnTo>
                  <a:lnTo>
                    <a:pt x="210" y="274"/>
                  </a:lnTo>
                  <a:lnTo>
                    <a:pt x="209" y="280"/>
                  </a:lnTo>
                  <a:lnTo>
                    <a:pt x="217" y="292"/>
                  </a:lnTo>
                  <a:lnTo>
                    <a:pt x="220" y="304"/>
                  </a:lnTo>
                  <a:lnTo>
                    <a:pt x="217" y="314"/>
                  </a:lnTo>
                  <a:lnTo>
                    <a:pt x="209" y="322"/>
                  </a:lnTo>
                  <a:lnTo>
                    <a:pt x="206" y="329"/>
                  </a:lnTo>
                  <a:lnTo>
                    <a:pt x="203" y="343"/>
                  </a:lnTo>
                  <a:lnTo>
                    <a:pt x="202" y="360"/>
                  </a:lnTo>
                  <a:lnTo>
                    <a:pt x="202" y="380"/>
                  </a:lnTo>
                  <a:lnTo>
                    <a:pt x="202" y="402"/>
                  </a:lnTo>
                  <a:lnTo>
                    <a:pt x="202" y="423"/>
                  </a:lnTo>
                  <a:lnTo>
                    <a:pt x="203" y="441"/>
                  </a:lnTo>
                  <a:lnTo>
                    <a:pt x="205" y="453"/>
                  </a:lnTo>
                  <a:lnTo>
                    <a:pt x="206" y="459"/>
                  </a:lnTo>
                  <a:lnTo>
                    <a:pt x="209" y="467"/>
                  </a:lnTo>
                  <a:lnTo>
                    <a:pt x="209" y="478"/>
                  </a:lnTo>
                  <a:lnTo>
                    <a:pt x="206" y="488"/>
                  </a:lnTo>
                  <a:lnTo>
                    <a:pt x="203" y="493"/>
                  </a:lnTo>
                  <a:lnTo>
                    <a:pt x="201" y="501"/>
                  </a:lnTo>
                  <a:lnTo>
                    <a:pt x="198" y="509"/>
                  </a:lnTo>
                  <a:lnTo>
                    <a:pt x="195" y="516"/>
                  </a:lnTo>
                  <a:lnTo>
                    <a:pt x="194" y="518"/>
                  </a:lnTo>
                  <a:lnTo>
                    <a:pt x="151" y="516"/>
                  </a:lnTo>
                  <a:lnTo>
                    <a:pt x="145" y="509"/>
                  </a:lnTo>
                  <a:lnTo>
                    <a:pt x="141" y="500"/>
                  </a:lnTo>
                  <a:lnTo>
                    <a:pt x="139" y="488"/>
                  </a:lnTo>
                  <a:lnTo>
                    <a:pt x="141" y="477"/>
                  </a:lnTo>
                  <a:lnTo>
                    <a:pt x="142" y="469"/>
                  </a:lnTo>
                  <a:lnTo>
                    <a:pt x="142" y="466"/>
                  </a:lnTo>
                  <a:lnTo>
                    <a:pt x="146" y="458"/>
                  </a:lnTo>
                  <a:lnTo>
                    <a:pt x="149" y="445"/>
                  </a:lnTo>
                  <a:lnTo>
                    <a:pt x="150" y="427"/>
                  </a:lnTo>
                  <a:lnTo>
                    <a:pt x="149" y="408"/>
                  </a:lnTo>
                  <a:lnTo>
                    <a:pt x="147" y="388"/>
                  </a:lnTo>
                  <a:lnTo>
                    <a:pt x="146" y="369"/>
                  </a:lnTo>
                  <a:lnTo>
                    <a:pt x="143" y="353"/>
                  </a:lnTo>
                  <a:lnTo>
                    <a:pt x="142" y="343"/>
                  </a:lnTo>
                  <a:lnTo>
                    <a:pt x="142" y="339"/>
                  </a:lnTo>
                  <a:lnTo>
                    <a:pt x="139" y="333"/>
                  </a:lnTo>
                  <a:lnTo>
                    <a:pt x="137" y="322"/>
                  </a:lnTo>
                  <a:lnTo>
                    <a:pt x="134" y="309"/>
                  </a:lnTo>
                  <a:lnTo>
                    <a:pt x="133" y="294"/>
                  </a:lnTo>
                  <a:lnTo>
                    <a:pt x="131" y="282"/>
                  </a:lnTo>
                  <a:lnTo>
                    <a:pt x="130" y="273"/>
                  </a:lnTo>
                  <a:lnTo>
                    <a:pt x="130" y="269"/>
                  </a:lnTo>
                  <a:lnTo>
                    <a:pt x="129" y="266"/>
                  </a:lnTo>
                  <a:lnTo>
                    <a:pt x="125" y="257"/>
                  </a:lnTo>
                  <a:lnTo>
                    <a:pt x="122" y="245"/>
                  </a:lnTo>
                  <a:lnTo>
                    <a:pt x="119" y="231"/>
                  </a:lnTo>
                  <a:lnTo>
                    <a:pt x="117" y="219"/>
                  </a:lnTo>
                  <a:lnTo>
                    <a:pt x="115" y="210"/>
                  </a:lnTo>
                  <a:lnTo>
                    <a:pt x="115" y="207"/>
                  </a:lnTo>
                  <a:lnTo>
                    <a:pt x="112" y="216"/>
                  </a:lnTo>
                  <a:lnTo>
                    <a:pt x="111" y="234"/>
                  </a:lnTo>
                  <a:lnTo>
                    <a:pt x="111" y="255"/>
                  </a:lnTo>
                  <a:lnTo>
                    <a:pt x="111" y="282"/>
                  </a:lnTo>
                  <a:lnTo>
                    <a:pt x="112" y="312"/>
                  </a:lnTo>
                  <a:lnTo>
                    <a:pt x="114" y="343"/>
                  </a:lnTo>
                  <a:lnTo>
                    <a:pt x="117" y="374"/>
                  </a:lnTo>
                  <a:lnTo>
                    <a:pt x="119" y="404"/>
                  </a:lnTo>
                  <a:lnTo>
                    <a:pt x="121" y="433"/>
                  </a:lnTo>
                  <a:lnTo>
                    <a:pt x="123" y="457"/>
                  </a:lnTo>
                  <a:lnTo>
                    <a:pt x="126" y="477"/>
                  </a:lnTo>
                  <a:lnTo>
                    <a:pt x="127" y="490"/>
                  </a:lnTo>
                  <a:lnTo>
                    <a:pt x="129" y="497"/>
                  </a:lnTo>
                  <a:lnTo>
                    <a:pt x="130" y="504"/>
                  </a:lnTo>
                  <a:lnTo>
                    <a:pt x="127" y="510"/>
                  </a:lnTo>
                  <a:lnTo>
                    <a:pt x="123" y="518"/>
                  </a:lnTo>
                  <a:lnTo>
                    <a:pt x="119" y="527"/>
                  </a:lnTo>
                  <a:lnTo>
                    <a:pt x="117" y="532"/>
                  </a:lnTo>
                  <a:lnTo>
                    <a:pt x="115" y="533"/>
                  </a:lnTo>
                  <a:lnTo>
                    <a:pt x="115" y="535"/>
                  </a:lnTo>
                  <a:lnTo>
                    <a:pt x="117" y="536"/>
                  </a:lnTo>
                  <a:lnTo>
                    <a:pt x="118" y="539"/>
                  </a:lnTo>
                  <a:lnTo>
                    <a:pt x="119" y="543"/>
                  </a:lnTo>
                  <a:lnTo>
                    <a:pt x="121" y="547"/>
                  </a:lnTo>
                  <a:lnTo>
                    <a:pt x="122" y="549"/>
                  </a:lnTo>
                  <a:lnTo>
                    <a:pt x="123" y="552"/>
                  </a:lnTo>
                  <a:lnTo>
                    <a:pt x="125" y="559"/>
                  </a:lnTo>
                  <a:lnTo>
                    <a:pt x="125" y="567"/>
                  </a:lnTo>
                  <a:lnTo>
                    <a:pt x="125" y="574"/>
                  </a:lnTo>
                  <a:lnTo>
                    <a:pt x="123" y="576"/>
                  </a:lnTo>
                  <a:lnTo>
                    <a:pt x="115" y="574"/>
                  </a:lnTo>
                  <a:lnTo>
                    <a:pt x="102" y="572"/>
                  </a:lnTo>
                  <a:lnTo>
                    <a:pt x="87" y="572"/>
                  </a:lnTo>
                  <a:lnTo>
                    <a:pt x="74" y="574"/>
                  </a:lnTo>
                  <a:lnTo>
                    <a:pt x="63" y="575"/>
                  </a:lnTo>
                  <a:lnTo>
                    <a:pt x="59" y="575"/>
                  </a:lnTo>
                  <a:lnTo>
                    <a:pt x="52" y="570"/>
                  </a:lnTo>
                  <a:lnTo>
                    <a:pt x="51" y="564"/>
                  </a:lnTo>
                  <a:lnTo>
                    <a:pt x="52" y="557"/>
                  </a:lnTo>
                  <a:lnTo>
                    <a:pt x="55" y="551"/>
                  </a:lnTo>
                  <a:lnTo>
                    <a:pt x="58" y="547"/>
                  </a:lnTo>
                  <a:lnTo>
                    <a:pt x="59" y="544"/>
                  </a:lnTo>
                  <a:lnTo>
                    <a:pt x="56" y="537"/>
                  </a:lnTo>
                  <a:lnTo>
                    <a:pt x="54" y="524"/>
                  </a:lnTo>
                  <a:lnTo>
                    <a:pt x="50" y="505"/>
                  </a:lnTo>
                  <a:lnTo>
                    <a:pt x="47" y="482"/>
                  </a:lnTo>
                  <a:lnTo>
                    <a:pt x="44" y="459"/>
                  </a:lnTo>
                  <a:lnTo>
                    <a:pt x="42" y="435"/>
                  </a:lnTo>
                  <a:lnTo>
                    <a:pt x="39" y="414"/>
                  </a:lnTo>
                  <a:lnTo>
                    <a:pt x="38" y="396"/>
                  </a:lnTo>
                  <a:lnTo>
                    <a:pt x="36" y="384"/>
                  </a:lnTo>
                  <a:lnTo>
                    <a:pt x="36" y="379"/>
                  </a:lnTo>
                  <a:lnTo>
                    <a:pt x="31" y="365"/>
                  </a:lnTo>
                  <a:lnTo>
                    <a:pt x="28" y="345"/>
                  </a:lnTo>
                  <a:lnTo>
                    <a:pt x="26" y="322"/>
                  </a:lnTo>
                  <a:lnTo>
                    <a:pt x="24" y="300"/>
                  </a:lnTo>
                  <a:lnTo>
                    <a:pt x="24" y="277"/>
                  </a:lnTo>
                  <a:lnTo>
                    <a:pt x="24" y="257"/>
                  </a:lnTo>
                  <a:lnTo>
                    <a:pt x="24" y="243"/>
                  </a:lnTo>
                  <a:lnTo>
                    <a:pt x="26" y="237"/>
                  </a:lnTo>
                  <a:lnTo>
                    <a:pt x="24" y="229"/>
                  </a:lnTo>
                  <a:lnTo>
                    <a:pt x="24" y="216"/>
                  </a:lnTo>
                  <a:lnTo>
                    <a:pt x="22" y="200"/>
                  </a:lnTo>
                  <a:lnTo>
                    <a:pt x="19" y="186"/>
                  </a:lnTo>
                  <a:lnTo>
                    <a:pt x="13" y="172"/>
                  </a:lnTo>
                  <a:lnTo>
                    <a:pt x="11" y="160"/>
                  </a:lnTo>
                  <a:lnTo>
                    <a:pt x="8" y="144"/>
                  </a:lnTo>
                  <a:lnTo>
                    <a:pt x="5" y="122"/>
                  </a:lnTo>
                  <a:lnTo>
                    <a:pt x="3" y="101"/>
                  </a:lnTo>
                  <a:lnTo>
                    <a:pt x="1" y="79"/>
                  </a:lnTo>
                  <a:lnTo>
                    <a:pt x="1" y="62"/>
                  </a:lnTo>
                  <a:lnTo>
                    <a:pt x="0" y="49"/>
                  </a:lnTo>
                  <a:lnTo>
                    <a:pt x="0" y="45"/>
                  </a:lnTo>
                  <a:lnTo>
                    <a:pt x="1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8" name="Freeform 91"/>
            <p:cNvSpPr>
              <a:spLocks/>
            </p:cNvSpPr>
            <p:nvPr/>
          </p:nvSpPr>
          <p:spPr bwMode="auto">
            <a:xfrm>
              <a:off x="9266777" y="646819"/>
              <a:ext cx="253630" cy="214001"/>
            </a:xfrm>
            <a:custGeom>
              <a:avLst/>
              <a:gdLst>
                <a:gd name="T0" fmla="*/ 20 w 96"/>
                <a:gd name="T1" fmla="*/ 0 h 81"/>
                <a:gd name="T2" fmla="*/ 28 w 96"/>
                <a:gd name="T3" fmla="*/ 2 h 81"/>
                <a:gd name="T4" fmla="*/ 96 w 96"/>
                <a:gd name="T5" fmla="*/ 53 h 81"/>
                <a:gd name="T6" fmla="*/ 87 w 96"/>
                <a:gd name="T7" fmla="*/ 55 h 81"/>
                <a:gd name="T8" fmla="*/ 76 w 96"/>
                <a:gd name="T9" fmla="*/ 53 h 81"/>
                <a:gd name="T10" fmla="*/ 66 w 96"/>
                <a:gd name="T11" fmla="*/ 49 h 81"/>
                <a:gd name="T12" fmla="*/ 55 w 96"/>
                <a:gd name="T13" fmla="*/ 45 h 81"/>
                <a:gd name="T14" fmla="*/ 44 w 96"/>
                <a:gd name="T15" fmla="*/ 41 h 81"/>
                <a:gd name="T16" fmla="*/ 36 w 96"/>
                <a:gd name="T17" fmla="*/ 41 h 81"/>
                <a:gd name="T18" fmla="*/ 32 w 96"/>
                <a:gd name="T19" fmla="*/ 41 h 81"/>
                <a:gd name="T20" fmla="*/ 30 w 96"/>
                <a:gd name="T21" fmla="*/ 42 h 81"/>
                <a:gd name="T22" fmla="*/ 28 w 96"/>
                <a:gd name="T23" fmla="*/ 43 h 81"/>
                <a:gd name="T24" fmla="*/ 28 w 96"/>
                <a:gd name="T25" fmla="*/ 45 h 81"/>
                <a:gd name="T26" fmla="*/ 28 w 96"/>
                <a:gd name="T27" fmla="*/ 46 h 81"/>
                <a:gd name="T28" fmla="*/ 28 w 96"/>
                <a:gd name="T29" fmla="*/ 49 h 81"/>
                <a:gd name="T30" fmla="*/ 27 w 96"/>
                <a:gd name="T31" fmla="*/ 51 h 81"/>
                <a:gd name="T32" fmla="*/ 26 w 96"/>
                <a:gd name="T33" fmla="*/ 54 h 81"/>
                <a:gd name="T34" fmla="*/ 23 w 96"/>
                <a:gd name="T35" fmla="*/ 57 h 81"/>
                <a:gd name="T36" fmla="*/ 20 w 96"/>
                <a:gd name="T37" fmla="*/ 61 h 81"/>
                <a:gd name="T38" fmla="*/ 16 w 96"/>
                <a:gd name="T39" fmla="*/ 65 h 81"/>
                <a:gd name="T40" fmla="*/ 11 w 96"/>
                <a:gd name="T41" fmla="*/ 70 h 81"/>
                <a:gd name="T42" fmla="*/ 7 w 96"/>
                <a:gd name="T43" fmla="*/ 75 h 81"/>
                <a:gd name="T44" fmla="*/ 1 w 96"/>
                <a:gd name="T45" fmla="*/ 81 h 81"/>
                <a:gd name="T46" fmla="*/ 1 w 96"/>
                <a:gd name="T47" fmla="*/ 66 h 81"/>
                <a:gd name="T48" fmla="*/ 0 w 96"/>
                <a:gd name="T49" fmla="*/ 55 h 81"/>
                <a:gd name="T50" fmla="*/ 0 w 96"/>
                <a:gd name="T51" fmla="*/ 47 h 81"/>
                <a:gd name="T52" fmla="*/ 0 w 96"/>
                <a:gd name="T53" fmla="*/ 45 h 81"/>
                <a:gd name="T54" fmla="*/ 11 w 96"/>
                <a:gd name="T55" fmla="*/ 10 h 81"/>
                <a:gd name="T56" fmla="*/ 20 w 96"/>
                <a:gd name="T5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81">
                  <a:moveTo>
                    <a:pt x="20" y="0"/>
                  </a:moveTo>
                  <a:lnTo>
                    <a:pt x="28" y="2"/>
                  </a:lnTo>
                  <a:lnTo>
                    <a:pt x="96" y="53"/>
                  </a:lnTo>
                  <a:lnTo>
                    <a:pt x="87" y="55"/>
                  </a:lnTo>
                  <a:lnTo>
                    <a:pt x="76" y="53"/>
                  </a:lnTo>
                  <a:lnTo>
                    <a:pt x="66" y="49"/>
                  </a:lnTo>
                  <a:lnTo>
                    <a:pt x="55" y="45"/>
                  </a:lnTo>
                  <a:lnTo>
                    <a:pt x="44" y="41"/>
                  </a:lnTo>
                  <a:lnTo>
                    <a:pt x="36" y="41"/>
                  </a:lnTo>
                  <a:lnTo>
                    <a:pt x="32" y="41"/>
                  </a:lnTo>
                  <a:lnTo>
                    <a:pt x="30" y="42"/>
                  </a:lnTo>
                  <a:lnTo>
                    <a:pt x="28" y="43"/>
                  </a:lnTo>
                  <a:lnTo>
                    <a:pt x="28" y="45"/>
                  </a:lnTo>
                  <a:lnTo>
                    <a:pt x="28" y="46"/>
                  </a:lnTo>
                  <a:lnTo>
                    <a:pt x="28" y="49"/>
                  </a:lnTo>
                  <a:lnTo>
                    <a:pt x="27" y="51"/>
                  </a:lnTo>
                  <a:lnTo>
                    <a:pt x="26" y="54"/>
                  </a:lnTo>
                  <a:lnTo>
                    <a:pt x="23" y="57"/>
                  </a:lnTo>
                  <a:lnTo>
                    <a:pt x="20" y="61"/>
                  </a:lnTo>
                  <a:lnTo>
                    <a:pt x="16" y="65"/>
                  </a:lnTo>
                  <a:lnTo>
                    <a:pt x="11" y="70"/>
                  </a:lnTo>
                  <a:lnTo>
                    <a:pt x="7" y="75"/>
                  </a:lnTo>
                  <a:lnTo>
                    <a:pt x="1" y="81"/>
                  </a:lnTo>
                  <a:lnTo>
                    <a:pt x="1" y="66"/>
                  </a:lnTo>
                  <a:lnTo>
                    <a:pt x="0" y="55"/>
                  </a:lnTo>
                  <a:lnTo>
                    <a:pt x="0" y="47"/>
                  </a:lnTo>
                  <a:lnTo>
                    <a:pt x="0" y="45"/>
                  </a:lnTo>
                  <a:lnTo>
                    <a:pt x="11" y="10"/>
                  </a:lnTo>
                  <a:lnTo>
                    <a:pt x="2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9" name="Freeform 92"/>
            <p:cNvSpPr>
              <a:spLocks/>
            </p:cNvSpPr>
            <p:nvPr/>
          </p:nvSpPr>
          <p:spPr bwMode="auto">
            <a:xfrm>
              <a:off x="9361889" y="657386"/>
              <a:ext cx="488768" cy="1511212"/>
            </a:xfrm>
            <a:custGeom>
              <a:avLst/>
              <a:gdLst>
                <a:gd name="T0" fmla="*/ 177 w 185"/>
                <a:gd name="T1" fmla="*/ 24 h 572"/>
                <a:gd name="T2" fmla="*/ 181 w 185"/>
                <a:gd name="T3" fmla="*/ 94 h 572"/>
                <a:gd name="T4" fmla="*/ 184 w 185"/>
                <a:gd name="T5" fmla="*/ 152 h 572"/>
                <a:gd name="T6" fmla="*/ 173 w 185"/>
                <a:gd name="T7" fmla="*/ 168 h 572"/>
                <a:gd name="T8" fmla="*/ 147 w 185"/>
                <a:gd name="T9" fmla="*/ 133 h 572"/>
                <a:gd name="T10" fmla="*/ 102 w 185"/>
                <a:gd name="T11" fmla="*/ 122 h 572"/>
                <a:gd name="T12" fmla="*/ 99 w 185"/>
                <a:gd name="T13" fmla="*/ 152 h 572"/>
                <a:gd name="T14" fmla="*/ 107 w 185"/>
                <a:gd name="T15" fmla="*/ 203 h 572"/>
                <a:gd name="T16" fmla="*/ 126 w 185"/>
                <a:gd name="T17" fmla="*/ 278 h 572"/>
                <a:gd name="T18" fmla="*/ 139 w 185"/>
                <a:gd name="T19" fmla="*/ 365 h 572"/>
                <a:gd name="T20" fmla="*/ 141 w 185"/>
                <a:gd name="T21" fmla="*/ 418 h 572"/>
                <a:gd name="T22" fmla="*/ 149 w 185"/>
                <a:gd name="T23" fmla="*/ 455 h 572"/>
                <a:gd name="T24" fmla="*/ 163 w 185"/>
                <a:gd name="T25" fmla="*/ 454 h 572"/>
                <a:gd name="T26" fmla="*/ 173 w 185"/>
                <a:gd name="T27" fmla="*/ 474 h 572"/>
                <a:gd name="T28" fmla="*/ 162 w 185"/>
                <a:gd name="T29" fmla="*/ 505 h 572"/>
                <a:gd name="T30" fmla="*/ 109 w 185"/>
                <a:gd name="T31" fmla="*/ 505 h 572"/>
                <a:gd name="T32" fmla="*/ 106 w 185"/>
                <a:gd name="T33" fmla="*/ 465 h 572"/>
                <a:gd name="T34" fmla="*/ 109 w 185"/>
                <a:gd name="T35" fmla="*/ 423 h 572"/>
                <a:gd name="T36" fmla="*/ 103 w 185"/>
                <a:gd name="T37" fmla="*/ 352 h 572"/>
                <a:gd name="T38" fmla="*/ 97 w 185"/>
                <a:gd name="T39" fmla="*/ 321 h 572"/>
                <a:gd name="T40" fmla="*/ 90 w 185"/>
                <a:gd name="T41" fmla="*/ 269 h 572"/>
                <a:gd name="T42" fmla="*/ 83 w 185"/>
                <a:gd name="T43" fmla="*/ 241 h 572"/>
                <a:gd name="T44" fmla="*/ 79 w 185"/>
                <a:gd name="T45" fmla="*/ 203 h 572"/>
                <a:gd name="T46" fmla="*/ 75 w 185"/>
                <a:gd name="T47" fmla="*/ 278 h 572"/>
                <a:gd name="T48" fmla="*/ 83 w 185"/>
                <a:gd name="T49" fmla="*/ 400 h 572"/>
                <a:gd name="T50" fmla="*/ 91 w 185"/>
                <a:gd name="T51" fmla="*/ 486 h 572"/>
                <a:gd name="T52" fmla="*/ 94 w 185"/>
                <a:gd name="T53" fmla="*/ 519 h 572"/>
                <a:gd name="T54" fmla="*/ 91 w 185"/>
                <a:gd name="T55" fmla="*/ 531 h 572"/>
                <a:gd name="T56" fmla="*/ 93 w 185"/>
                <a:gd name="T57" fmla="*/ 544 h 572"/>
                <a:gd name="T58" fmla="*/ 89 w 185"/>
                <a:gd name="T59" fmla="*/ 570 h 572"/>
                <a:gd name="T60" fmla="*/ 51 w 185"/>
                <a:gd name="T61" fmla="*/ 568 h 572"/>
                <a:gd name="T62" fmla="*/ 16 w 185"/>
                <a:gd name="T63" fmla="*/ 566 h 572"/>
                <a:gd name="T64" fmla="*/ 22 w 185"/>
                <a:gd name="T65" fmla="*/ 543 h 572"/>
                <a:gd name="T66" fmla="*/ 15 w 185"/>
                <a:gd name="T67" fmla="*/ 508 h 572"/>
                <a:gd name="T68" fmla="*/ 60 w 185"/>
                <a:gd name="T69" fmla="*/ 539 h 572"/>
                <a:gd name="T70" fmla="*/ 72 w 185"/>
                <a:gd name="T71" fmla="*/ 532 h 572"/>
                <a:gd name="T72" fmla="*/ 55 w 185"/>
                <a:gd name="T73" fmla="*/ 490 h 572"/>
                <a:gd name="T74" fmla="*/ 23 w 185"/>
                <a:gd name="T75" fmla="*/ 214 h 572"/>
                <a:gd name="T76" fmla="*/ 30 w 185"/>
                <a:gd name="T77" fmla="*/ 267 h 572"/>
                <a:gd name="T78" fmla="*/ 46 w 185"/>
                <a:gd name="T79" fmla="*/ 372 h 572"/>
                <a:gd name="T80" fmla="*/ 60 w 185"/>
                <a:gd name="T81" fmla="*/ 451 h 572"/>
                <a:gd name="T82" fmla="*/ 72 w 185"/>
                <a:gd name="T83" fmla="*/ 442 h 572"/>
                <a:gd name="T84" fmla="*/ 70 w 185"/>
                <a:gd name="T85" fmla="*/ 402 h 572"/>
                <a:gd name="T86" fmla="*/ 55 w 185"/>
                <a:gd name="T87" fmla="*/ 331 h 572"/>
                <a:gd name="T88" fmla="*/ 51 w 185"/>
                <a:gd name="T89" fmla="*/ 277 h 572"/>
                <a:gd name="T90" fmla="*/ 43 w 185"/>
                <a:gd name="T91" fmla="*/ 192 h 572"/>
                <a:gd name="T92" fmla="*/ 24 w 185"/>
                <a:gd name="T93" fmla="*/ 159 h 572"/>
                <a:gd name="T94" fmla="*/ 0 w 185"/>
                <a:gd name="T95" fmla="*/ 165 h 572"/>
                <a:gd name="T96" fmla="*/ 23 w 185"/>
                <a:gd name="T97" fmla="*/ 153 h 572"/>
                <a:gd name="T98" fmla="*/ 42 w 185"/>
                <a:gd name="T99" fmla="*/ 152 h 572"/>
                <a:gd name="T100" fmla="*/ 0 w 185"/>
                <a:gd name="T101" fmla="*/ 136 h 572"/>
                <a:gd name="T102" fmla="*/ 24 w 185"/>
                <a:gd name="T103" fmla="*/ 131 h 572"/>
                <a:gd name="T104" fmla="*/ 38 w 185"/>
                <a:gd name="T105" fmla="*/ 122 h 572"/>
                <a:gd name="T106" fmla="*/ 6 w 185"/>
                <a:gd name="T107" fmla="*/ 105 h 572"/>
                <a:gd name="T108" fmla="*/ 4 w 185"/>
                <a:gd name="T109" fmla="*/ 104 h 572"/>
                <a:gd name="T110" fmla="*/ 56 w 185"/>
                <a:gd name="T111" fmla="*/ 102 h 572"/>
                <a:gd name="T112" fmla="*/ 60 w 185"/>
                <a:gd name="T113" fmla="*/ 67 h 572"/>
                <a:gd name="T114" fmla="*/ 11 w 185"/>
                <a:gd name="T115" fmla="*/ 2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 h="572">
                  <a:moveTo>
                    <a:pt x="46" y="0"/>
                  </a:moveTo>
                  <a:lnTo>
                    <a:pt x="177" y="8"/>
                  </a:lnTo>
                  <a:lnTo>
                    <a:pt x="177" y="12"/>
                  </a:lnTo>
                  <a:lnTo>
                    <a:pt x="177" y="24"/>
                  </a:lnTo>
                  <a:lnTo>
                    <a:pt x="177" y="41"/>
                  </a:lnTo>
                  <a:lnTo>
                    <a:pt x="178" y="59"/>
                  </a:lnTo>
                  <a:lnTo>
                    <a:pt x="180" y="78"/>
                  </a:lnTo>
                  <a:lnTo>
                    <a:pt x="181" y="94"/>
                  </a:lnTo>
                  <a:lnTo>
                    <a:pt x="184" y="106"/>
                  </a:lnTo>
                  <a:lnTo>
                    <a:pt x="185" y="116"/>
                  </a:lnTo>
                  <a:lnTo>
                    <a:pt x="185" y="132"/>
                  </a:lnTo>
                  <a:lnTo>
                    <a:pt x="184" y="152"/>
                  </a:lnTo>
                  <a:lnTo>
                    <a:pt x="182" y="175"/>
                  </a:lnTo>
                  <a:lnTo>
                    <a:pt x="181" y="199"/>
                  </a:lnTo>
                  <a:lnTo>
                    <a:pt x="177" y="184"/>
                  </a:lnTo>
                  <a:lnTo>
                    <a:pt x="173" y="168"/>
                  </a:lnTo>
                  <a:lnTo>
                    <a:pt x="169" y="155"/>
                  </a:lnTo>
                  <a:lnTo>
                    <a:pt x="163" y="144"/>
                  </a:lnTo>
                  <a:lnTo>
                    <a:pt x="157" y="137"/>
                  </a:lnTo>
                  <a:lnTo>
                    <a:pt x="147" y="133"/>
                  </a:lnTo>
                  <a:lnTo>
                    <a:pt x="137" y="129"/>
                  </a:lnTo>
                  <a:lnTo>
                    <a:pt x="123" y="126"/>
                  </a:lnTo>
                  <a:lnTo>
                    <a:pt x="111" y="124"/>
                  </a:lnTo>
                  <a:lnTo>
                    <a:pt x="102" y="122"/>
                  </a:lnTo>
                  <a:lnTo>
                    <a:pt x="95" y="122"/>
                  </a:lnTo>
                  <a:lnTo>
                    <a:pt x="94" y="126"/>
                  </a:lnTo>
                  <a:lnTo>
                    <a:pt x="97" y="136"/>
                  </a:lnTo>
                  <a:lnTo>
                    <a:pt x="99" y="152"/>
                  </a:lnTo>
                  <a:lnTo>
                    <a:pt x="102" y="168"/>
                  </a:lnTo>
                  <a:lnTo>
                    <a:pt x="103" y="184"/>
                  </a:lnTo>
                  <a:lnTo>
                    <a:pt x="106" y="196"/>
                  </a:lnTo>
                  <a:lnTo>
                    <a:pt x="107" y="203"/>
                  </a:lnTo>
                  <a:lnTo>
                    <a:pt x="111" y="216"/>
                  </a:lnTo>
                  <a:lnTo>
                    <a:pt x="115" y="234"/>
                  </a:lnTo>
                  <a:lnTo>
                    <a:pt x="121" y="255"/>
                  </a:lnTo>
                  <a:lnTo>
                    <a:pt x="126" y="278"/>
                  </a:lnTo>
                  <a:lnTo>
                    <a:pt x="130" y="302"/>
                  </a:lnTo>
                  <a:lnTo>
                    <a:pt x="134" y="325"/>
                  </a:lnTo>
                  <a:lnTo>
                    <a:pt x="138" y="347"/>
                  </a:lnTo>
                  <a:lnTo>
                    <a:pt x="139" y="365"/>
                  </a:lnTo>
                  <a:lnTo>
                    <a:pt x="138" y="382"/>
                  </a:lnTo>
                  <a:lnTo>
                    <a:pt x="138" y="391"/>
                  </a:lnTo>
                  <a:lnTo>
                    <a:pt x="139" y="403"/>
                  </a:lnTo>
                  <a:lnTo>
                    <a:pt x="141" y="418"/>
                  </a:lnTo>
                  <a:lnTo>
                    <a:pt x="143" y="431"/>
                  </a:lnTo>
                  <a:lnTo>
                    <a:pt x="146" y="443"/>
                  </a:lnTo>
                  <a:lnTo>
                    <a:pt x="147" y="451"/>
                  </a:lnTo>
                  <a:lnTo>
                    <a:pt x="149" y="455"/>
                  </a:lnTo>
                  <a:lnTo>
                    <a:pt x="150" y="455"/>
                  </a:lnTo>
                  <a:lnTo>
                    <a:pt x="153" y="454"/>
                  </a:lnTo>
                  <a:lnTo>
                    <a:pt x="158" y="454"/>
                  </a:lnTo>
                  <a:lnTo>
                    <a:pt x="163" y="454"/>
                  </a:lnTo>
                  <a:lnTo>
                    <a:pt x="170" y="454"/>
                  </a:lnTo>
                  <a:lnTo>
                    <a:pt x="170" y="455"/>
                  </a:lnTo>
                  <a:lnTo>
                    <a:pt x="173" y="463"/>
                  </a:lnTo>
                  <a:lnTo>
                    <a:pt x="173" y="474"/>
                  </a:lnTo>
                  <a:lnTo>
                    <a:pt x="170" y="484"/>
                  </a:lnTo>
                  <a:lnTo>
                    <a:pt x="167" y="489"/>
                  </a:lnTo>
                  <a:lnTo>
                    <a:pt x="165" y="497"/>
                  </a:lnTo>
                  <a:lnTo>
                    <a:pt x="162" y="505"/>
                  </a:lnTo>
                  <a:lnTo>
                    <a:pt x="159" y="512"/>
                  </a:lnTo>
                  <a:lnTo>
                    <a:pt x="158" y="514"/>
                  </a:lnTo>
                  <a:lnTo>
                    <a:pt x="115" y="512"/>
                  </a:lnTo>
                  <a:lnTo>
                    <a:pt x="109" y="505"/>
                  </a:lnTo>
                  <a:lnTo>
                    <a:pt x="105" y="496"/>
                  </a:lnTo>
                  <a:lnTo>
                    <a:pt x="103" y="484"/>
                  </a:lnTo>
                  <a:lnTo>
                    <a:pt x="105" y="473"/>
                  </a:lnTo>
                  <a:lnTo>
                    <a:pt x="106" y="465"/>
                  </a:lnTo>
                  <a:lnTo>
                    <a:pt x="106" y="462"/>
                  </a:lnTo>
                  <a:lnTo>
                    <a:pt x="109" y="454"/>
                  </a:lnTo>
                  <a:lnTo>
                    <a:pt x="110" y="441"/>
                  </a:lnTo>
                  <a:lnTo>
                    <a:pt x="109" y="423"/>
                  </a:lnTo>
                  <a:lnTo>
                    <a:pt x="109" y="404"/>
                  </a:lnTo>
                  <a:lnTo>
                    <a:pt x="107" y="386"/>
                  </a:lnTo>
                  <a:lnTo>
                    <a:pt x="105" y="367"/>
                  </a:lnTo>
                  <a:lnTo>
                    <a:pt x="103" y="352"/>
                  </a:lnTo>
                  <a:lnTo>
                    <a:pt x="103" y="343"/>
                  </a:lnTo>
                  <a:lnTo>
                    <a:pt x="102" y="339"/>
                  </a:lnTo>
                  <a:lnTo>
                    <a:pt x="99" y="333"/>
                  </a:lnTo>
                  <a:lnTo>
                    <a:pt x="97" y="321"/>
                  </a:lnTo>
                  <a:lnTo>
                    <a:pt x="94" y="308"/>
                  </a:lnTo>
                  <a:lnTo>
                    <a:pt x="91" y="292"/>
                  </a:lnTo>
                  <a:lnTo>
                    <a:pt x="90" y="278"/>
                  </a:lnTo>
                  <a:lnTo>
                    <a:pt x="90" y="269"/>
                  </a:lnTo>
                  <a:lnTo>
                    <a:pt x="90" y="265"/>
                  </a:lnTo>
                  <a:lnTo>
                    <a:pt x="87" y="262"/>
                  </a:lnTo>
                  <a:lnTo>
                    <a:pt x="85" y="253"/>
                  </a:lnTo>
                  <a:lnTo>
                    <a:pt x="83" y="241"/>
                  </a:lnTo>
                  <a:lnTo>
                    <a:pt x="82" y="227"/>
                  </a:lnTo>
                  <a:lnTo>
                    <a:pt x="81" y="215"/>
                  </a:lnTo>
                  <a:lnTo>
                    <a:pt x="79" y="206"/>
                  </a:lnTo>
                  <a:lnTo>
                    <a:pt x="79" y="203"/>
                  </a:lnTo>
                  <a:lnTo>
                    <a:pt x="76" y="212"/>
                  </a:lnTo>
                  <a:lnTo>
                    <a:pt x="75" y="230"/>
                  </a:lnTo>
                  <a:lnTo>
                    <a:pt x="75" y="251"/>
                  </a:lnTo>
                  <a:lnTo>
                    <a:pt x="75" y="278"/>
                  </a:lnTo>
                  <a:lnTo>
                    <a:pt x="76" y="308"/>
                  </a:lnTo>
                  <a:lnTo>
                    <a:pt x="78" y="339"/>
                  </a:lnTo>
                  <a:lnTo>
                    <a:pt x="81" y="370"/>
                  </a:lnTo>
                  <a:lnTo>
                    <a:pt x="83" y="400"/>
                  </a:lnTo>
                  <a:lnTo>
                    <a:pt x="85" y="429"/>
                  </a:lnTo>
                  <a:lnTo>
                    <a:pt x="87" y="453"/>
                  </a:lnTo>
                  <a:lnTo>
                    <a:pt x="90" y="473"/>
                  </a:lnTo>
                  <a:lnTo>
                    <a:pt x="91" y="486"/>
                  </a:lnTo>
                  <a:lnTo>
                    <a:pt x="93" y="493"/>
                  </a:lnTo>
                  <a:lnTo>
                    <a:pt x="94" y="501"/>
                  </a:lnTo>
                  <a:lnTo>
                    <a:pt x="95" y="509"/>
                  </a:lnTo>
                  <a:lnTo>
                    <a:pt x="94" y="519"/>
                  </a:lnTo>
                  <a:lnTo>
                    <a:pt x="93" y="525"/>
                  </a:lnTo>
                  <a:lnTo>
                    <a:pt x="93" y="528"/>
                  </a:lnTo>
                  <a:lnTo>
                    <a:pt x="93" y="528"/>
                  </a:lnTo>
                  <a:lnTo>
                    <a:pt x="91" y="531"/>
                  </a:lnTo>
                  <a:lnTo>
                    <a:pt x="91" y="533"/>
                  </a:lnTo>
                  <a:lnTo>
                    <a:pt x="91" y="537"/>
                  </a:lnTo>
                  <a:lnTo>
                    <a:pt x="91" y="540"/>
                  </a:lnTo>
                  <a:lnTo>
                    <a:pt x="93" y="544"/>
                  </a:lnTo>
                  <a:lnTo>
                    <a:pt x="93" y="549"/>
                  </a:lnTo>
                  <a:lnTo>
                    <a:pt x="93" y="556"/>
                  </a:lnTo>
                  <a:lnTo>
                    <a:pt x="90" y="564"/>
                  </a:lnTo>
                  <a:lnTo>
                    <a:pt x="89" y="570"/>
                  </a:lnTo>
                  <a:lnTo>
                    <a:pt x="87" y="572"/>
                  </a:lnTo>
                  <a:lnTo>
                    <a:pt x="79" y="570"/>
                  </a:lnTo>
                  <a:lnTo>
                    <a:pt x="66" y="568"/>
                  </a:lnTo>
                  <a:lnTo>
                    <a:pt x="51" y="568"/>
                  </a:lnTo>
                  <a:lnTo>
                    <a:pt x="38" y="570"/>
                  </a:lnTo>
                  <a:lnTo>
                    <a:pt x="27" y="571"/>
                  </a:lnTo>
                  <a:lnTo>
                    <a:pt x="23" y="571"/>
                  </a:lnTo>
                  <a:lnTo>
                    <a:pt x="16" y="566"/>
                  </a:lnTo>
                  <a:lnTo>
                    <a:pt x="15" y="560"/>
                  </a:lnTo>
                  <a:lnTo>
                    <a:pt x="16" y="553"/>
                  </a:lnTo>
                  <a:lnTo>
                    <a:pt x="19" y="547"/>
                  </a:lnTo>
                  <a:lnTo>
                    <a:pt x="22" y="543"/>
                  </a:lnTo>
                  <a:lnTo>
                    <a:pt x="23" y="540"/>
                  </a:lnTo>
                  <a:lnTo>
                    <a:pt x="20" y="535"/>
                  </a:lnTo>
                  <a:lnTo>
                    <a:pt x="18" y="524"/>
                  </a:lnTo>
                  <a:lnTo>
                    <a:pt x="15" y="508"/>
                  </a:lnTo>
                  <a:lnTo>
                    <a:pt x="27" y="517"/>
                  </a:lnTo>
                  <a:lnTo>
                    <a:pt x="39" y="525"/>
                  </a:lnTo>
                  <a:lnTo>
                    <a:pt x="51" y="533"/>
                  </a:lnTo>
                  <a:lnTo>
                    <a:pt x="60" y="539"/>
                  </a:lnTo>
                  <a:lnTo>
                    <a:pt x="66" y="540"/>
                  </a:lnTo>
                  <a:lnTo>
                    <a:pt x="67" y="539"/>
                  </a:lnTo>
                  <a:lnTo>
                    <a:pt x="70" y="536"/>
                  </a:lnTo>
                  <a:lnTo>
                    <a:pt x="72" y="532"/>
                  </a:lnTo>
                  <a:lnTo>
                    <a:pt x="71" y="525"/>
                  </a:lnTo>
                  <a:lnTo>
                    <a:pt x="66" y="517"/>
                  </a:lnTo>
                  <a:lnTo>
                    <a:pt x="59" y="505"/>
                  </a:lnTo>
                  <a:lnTo>
                    <a:pt x="55" y="490"/>
                  </a:lnTo>
                  <a:lnTo>
                    <a:pt x="52" y="477"/>
                  </a:lnTo>
                  <a:lnTo>
                    <a:pt x="52" y="466"/>
                  </a:lnTo>
                  <a:lnTo>
                    <a:pt x="51" y="462"/>
                  </a:lnTo>
                  <a:lnTo>
                    <a:pt x="23" y="214"/>
                  </a:lnTo>
                  <a:lnTo>
                    <a:pt x="23" y="218"/>
                  </a:lnTo>
                  <a:lnTo>
                    <a:pt x="24" y="229"/>
                  </a:lnTo>
                  <a:lnTo>
                    <a:pt x="27" y="246"/>
                  </a:lnTo>
                  <a:lnTo>
                    <a:pt x="30" y="267"/>
                  </a:lnTo>
                  <a:lnTo>
                    <a:pt x="34" y="292"/>
                  </a:lnTo>
                  <a:lnTo>
                    <a:pt x="38" y="318"/>
                  </a:lnTo>
                  <a:lnTo>
                    <a:pt x="42" y="345"/>
                  </a:lnTo>
                  <a:lnTo>
                    <a:pt x="46" y="372"/>
                  </a:lnTo>
                  <a:lnTo>
                    <a:pt x="50" y="398"/>
                  </a:lnTo>
                  <a:lnTo>
                    <a:pt x="54" y="421"/>
                  </a:lnTo>
                  <a:lnTo>
                    <a:pt x="58" y="439"/>
                  </a:lnTo>
                  <a:lnTo>
                    <a:pt x="60" y="451"/>
                  </a:lnTo>
                  <a:lnTo>
                    <a:pt x="63" y="458"/>
                  </a:lnTo>
                  <a:lnTo>
                    <a:pt x="67" y="458"/>
                  </a:lnTo>
                  <a:lnTo>
                    <a:pt x="70" y="453"/>
                  </a:lnTo>
                  <a:lnTo>
                    <a:pt x="72" y="442"/>
                  </a:lnTo>
                  <a:lnTo>
                    <a:pt x="74" y="430"/>
                  </a:lnTo>
                  <a:lnTo>
                    <a:pt x="74" y="418"/>
                  </a:lnTo>
                  <a:lnTo>
                    <a:pt x="72" y="411"/>
                  </a:lnTo>
                  <a:lnTo>
                    <a:pt x="70" y="402"/>
                  </a:lnTo>
                  <a:lnTo>
                    <a:pt x="66" y="388"/>
                  </a:lnTo>
                  <a:lnTo>
                    <a:pt x="62" y="370"/>
                  </a:lnTo>
                  <a:lnTo>
                    <a:pt x="58" y="349"/>
                  </a:lnTo>
                  <a:lnTo>
                    <a:pt x="55" y="331"/>
                  </a:lnTo>
                  <a:lnTo>
                    <a:pt x="52" y="313"/>
                  </a:lnTo>
                  <a:lnTo>
                    <a:pt x="51" y="304"/>
                  </a:lnTo>
                  <a:lnTo>
                    <a:pt x="51" y="293"/>
                  </a:lnTo>
                  <a:lnTo>
                    <a:pt x="51" y="277"/>
                  </a:lnTo>
                  <a:lnTo>
                    <a:pt x="50" y="257"/>
                  </a:lnTo>
                  <a:lnTo>
                    <a:pt x="47" y="234"/>
                  </a:lnTo>
                  <a:lnTo>
                    <a:pt x="46" y="212"/>
                  </a:lnTo>
                  <a:lnTo>
                    <a:pt x="43" y="192"/>
                  </a:lnTo>
                  <a:lnTo>
                    <a:pt x="40" y="176"/>
                  </a:lnTo>
                  <a:lnTo>
                    <a:pt x="38" y="165"/>
                  </a:lnTo>
                  <a:lnTo>
                    <a:pt x="31" y="160"/>
                  </a:lnTo>
                  <a:lnTo>
                    <a:pt x="24" y="159"/>
                  </a:lnTo>
                  <a:lnTo>
                    <a:pt x="15" y="160"/>
                  </a:lnTo>
                  <a:lnTo>
                    <a:pt x="8" y="163"/>
                  </a:lnTo>
                  <a:lnTo>
                    <a:pt x="2" y="165"/>
                  </a:lnTo>
                  <a:lnTo>
                    <a:pt x="0" y="165"/>
                  </a:lnTo>
                  <a:lnTo>
                    <a:pt x="2" y="164"/>
                  </a:lnTo>
                  <a:lnTo>
                    <a:pt x="6" y="160"/>
                  </a:lnTo>
                  <a:lnTo>
                    <a:pt x="14" y="156"/>
                  </a:lnTo>
                  <a:lnTo>
                    <a:pt x="23" y="153"/>
                  </a:lnTo>
                  <a:lnTo>
                    <a:pt x="36" y="153"/>
                  </a:lnTo>
                  <a:lnTo>
                    <a:pt x="51" y="159"/>
                  </a:lnTo>
                  <a:lnTo>
                    <a:pt x="48" y="157"/>
                  </a:lnTo>
                  <a:lnTo>
                    <a:pt x="42" y="152"/>
                  </a:lnTo>
                  <a:lnTo>
                    <a:pt x="31" y="147"/>
                  </a:lnTo>
                  <a:lnTo>
                    <a:pt x="16" y="141"/>
                  </a:lnTo>
                  <a:lnTo>
                    <a:pt x="0" y="137"/>
                  </a:lnTo>
                  <a:lnTo>
                    <a:pt x="0" y="136"/>
                  </a:lnTo>
                  <a:lnTo>
                    <a:pt x="3" y="135"/>
                  </a:lnTo>
                  <a:lnTo>
                    <a:pt x="7" y="132"/>
                  </a:lnTo>
                  <a:lnTo>
                    <a:pt x="14" y="131"/>
                  </a:lnTo>
                  <a:lnTo>
                    <a:pt x="24" y="131"/>
                  </a:lnTo>
                  <a:lnTo>
                    <a:pt x="38" y="135"/>
                  </a:lnTo>
                  <a:lnTo>
                    <a:pt x="38" y="133"/>
                  </a:lnTo>
                  <a:lnTo>
                    <a:pt x="38" y="129"/>
                  </a:lnTo>
                  <a:lnTo>
                    <a:pt x="38" y="122"/>
                  </a:lnTo>
                  <a:lnTo>
                    <a:pt x="32" y="117"/>
                  </a:lnTo>
                  <a:lnTo>
                    <a:pt x="23" y="112"/>
                  </a:lnTo>
                  <a:lnTo>
                    <a:pt x="12" y="108"/>
                  </a:lnTo>
                  <a:lnTo>
                    <a:pt x="6" y="105"/>
                  </a:lnTo>
                  <a:lnTo>
                    <a:pt x="2" y="104"/>
                  </a:lnTo>
                  <a:lnTo>
                    <a:pt x="0" y="104"/>
                  </a:lnTo>
                  <a:lnTo>
                    <a:pt x="0" y="104"/>
                  </a:lnTo>
                  <a:lnTo>
                    <a:pt x="4" y="104"/>
                  </a:lnTo>
                  <a:lnTo>
                    <a:pt x="14" y="105"/>
                  </a:lnTo>
                  <a:lnTo>
                    <a:pt x="27" y="106"/>
                  </a:lnTo>
                  <a:lnTo>
                    <a:pt x="43" y="105"/>
                  </a:lnTo>
                  <a:lnTo>
                    <a:pt x="56" y="102"/>
                  </a:lnTo>
                  <a:lnTo>
                    <a:pt x="68" y="96"/>
                  </a:lnTo>
                  <a:lnTo>
                    <a:pt x="71" y="88"/>
                  </a:lnTo>
                  <a:lnTo>
                    <a:pt x="68" y="78"/>
                  </a:lnTo>
                  <a:lnTo>
                    <a:pt x="60" y="67"/>
                  </a:lnTo>
                  <a:lnTo>
                    <a:pt x="50" y="55"/>
                  </a:lnTo>
                  <a:lnTo>
                    <a:pt x="38" y="45"/>
                  </a:lnTo>
                  <a:lnTo>
                    <a:pt x="24" y="34"/>
                  </a:lnTo>
                  <a:lnTo>
                    <a:pt x="11" y="24"/>
                  </a:lnTo>
                  <a:lnTo>
                    <a:pt x="0" y="19"/>
                  </a:lnTo>
                  <a:lnTo>
                    <a:pt x="4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0" name="Freeform 93"/>
            <p:cNvSpPr>
              <a:spLocks/>
            </p:cNvSpPr>
            <p:nvPr/>
          </p:nvSpPr>
          <p:spPr bwMode="auto">
            <a:xfrm>
              <a:off x="9464925" y="-114072"/>
              <a:ext cx="126815" cy="155878"/>
            </a:xfrm>
            <a:custGeom>
              <a:avLst/>
              <a:gdLst>
                <a:gd name="T0" fmla="*/ 9 w 48"/>
                <a:gd name="T1" fmla="*/ 0 h 59"/>
                <a:gd name="T2" fmla="*/ 20 w 48"/>
                <a:gd name="T3" fmla="*/ 5 h 59"/>
                <a:gd name="T4" fmla="*/ 31 w 48"/>
                <a:gd name="T5" fmla="*/ 10 h 59"/>
                <a:gd name="T6" fmla="*/ 40 w 48"/>
                <a:gd name="T7" fmla="*/ 14 h 59"/>
                <a:gd name="T8" fmla="*/ 47 w 48"/>
                <a:gd name="T9" fmla="*/ 18 h 59"/>
                <a:gd name="T10" fmla="*/ 48 w 48"/>
                <a:gd name="T11" fmla="*/ 20 h 59"/>
                <a:gd name="T12" fmla="*/ 48 w 48"/>
                <a:gd name="T13" fmla="*/ 20 h 59"/>
                <a:gd name="T14" fmla="*/ 47 w 48"/>
                <a:gd name="T15" fmla="*/ 21 h 59"/>
                <a:gd name="T16" fmla="*/ 47 w 48"/>
                <a:gd name="T17" fmla="*/ 24 h 59"/>
                <a:gd name="T18" fmla="*/ 46 w 48"/>
                <a:gd name="T19" fmla="*/ 26 h 59"/>
                <a:gd name="T20" fmla="*/ 44 w 48"/>
                <a:gd name="T21" fmla="*/ 29 h 59"/>
                <a:gd name="T22" fmla="*/ 43 w 48"/>
                <a:gd name="T23" fmla="*/ 32 h 59"/>
                <a:gd name="T24" fmla="*/ 42 w 48"/>
                <a:gd name="T25" fmla="*/ 35 h 59"/>
                <a:gd name="T26" fmla="*/ 40 w 48"/>
                <a:gd name="T27" fmla="*/ 36 h 59"/>
                <a:gd name="T28" fmla="*/ 37 w 48"/>
                <a:gd name="T29" fmla="*/ 36 h 59"/>
                <a:gd name="T30" fmla="*/ 36 w 48"/>
                <a:gd name="T31" fmla="*/ 36 h 59"/>
                <a:gd name="T32" fmla="*/ 33 w 48"/>
                <a:gd name="T33" fmla="*/ 37 h 59"/>
                <a:gd name="T34" fmla="*/ 32 w 48"/>
                <a:gd name="T35" fmla="*/ 37 h 59"/>
                <a:gd name="T36" fmla="*/ 32 w 48"/>
                <a:gd name="T37" fmla="*/ 37 h 59"/>
                <a:gd name="T38" fmla="*/ 32 w 48"/>
                <a:gd name="T39" fmla="*/ 39 h 59"/>
                <a:gd name="T40" fmla="*/ 33 w 48"/>
                <a:gd name="T41" fmla="*/ 41 h 59"/>
                <a:gd name="T42" fmla="*/ 33 w 48"/>
                <a:gd name="T43" fmla="*/ 43 h 59"/>
                <a:gd name="T44" fmla="*/ 33 w 48"/>
                <a:gd name="T45" fmla="*/ 45 h 59"/>
                <a:gd name="T46" fmla="*/ 32 w 48"/>
                <a:gd name="T47" fmla="*/ 48 h 59"/>
                <a:gd name="T48" fmla="*/ 29 w 48"/>
                <a:gd name="T49" fmla="*/ 51 h 59"/>
                <a:gd name="T50" fmla="*/ 28 w 48"/>
                <a:gd name="T51" fmla="*/ 55 h 59"/>
                <a:gd name="T52" fmla="*/ 25 w 48"/>
                <a:gd name="T53" fmla="*/ 59 h 59"/>
                <a:gd name="T54" fmla="*/ 24 w 48"/>
                <a:gd name="T55" fmla="*/ 59 h 59"/>
                <a:gd name="T56" fmla="*/ 20 w 48"/>
                <a:gd name="T57" fmla="*/ 56 h 59"/>
                <a:gd name="T58" fmla="*/ 16 w 48"/>
                <a:gd name="T59" fmla="*/ 49 h 59"/>
                <a:gd name="T60" fmla="*/ 9 w 48"/>
                <a:gd name="T61" fmla="*/ 43 h 59"/>
                <a:gd name="T62" fmla="*/ 5 w 48"/>
                <a:gd name="T63" fmla="*/ 36 h 59"/>
                <a:gd name="T64" fmla="*/ 1 w 48"/>
                <a:gd name="T65" fmla="*/ 31 h 59"/>
                <a:gd name="T66" fmla="*/ 0 w 48"/>
                <a:gd name="T67" fmla="*/ 28 h 59"/>
                <a:gd name="T68" fmla="*/ 0 w 48"/>
                <a:gd name="T69" fmla="*/ 22 h 59"/>
                <a:gd name="T70" fmla="*/ 0 w 48"/>
                <a:gd name="T71" fmla="*/ 12 h 59"/>
                <a:gd name="T72" fmla="*/ 0 w 48"/>
                <a:gd name="T73" fmla="*/ 4 h 59"/>
                <a:gd name="T74" fmla="*/ 0 w 48"/>
                <a:gd name="T75" fmla="*/ 0 h 59"/>
                <a:gd name="T76" fmla="*/ 1 w 48"/>
                <a:gd name="T77" fmla="*/ 0 h 59"/>
                <a:gd name="T78" fmla="*/ 4 w 48"/>
                <a:gd name="T79" fmla="*/ 0 h 59"/>
                <a:gd name="T80" fmla="*/ 9 w 48"/>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59">
                  <a:moveTo>
                    <a:pt x="9" y="0"/>
                  </a:moveTo>
                  <a:lnTo>
                    <a:pt x="20" y="5"/>
                  </a:lnTo>
                  <a:lnTo>
                    <a:pt x="31" y="10"/>
                  </a:lnTo>
                  <a:lnTo>
                    <a:pt x="40" y="14"/>
                  </a:lnTo>
                  <a:lnTo>
                    <a:pt x="47" y="18"/>
                  </a:lnTo>
                  <a:lnTo>
                    <a:pt x="48" y="20"/>
                  </a:lnTo>
                  <a:lnTo>
                    <a:pt x="48" y="20"/>
                  </a:lnTo>
                  <a:lnTo>
                    <a:pt x="47" y="21"/>
                  </a:lnTo>
                  <a:lnTo>
                    <a:pt x="47" y="24"/>
                  </a:lnTo>
                  <a:lnTo>
                    <a:pt x="46" y="26"/>
                  </a:lnTo>
                  <a:lnTo>
                    <a:pt x="44" y="29"/>
                  </a:lnTo>
                  <a:lnTo>
                    <a:pt x="43" y="32"/>
                  </a:lnTo>
                  <a:lnTo>
                    <a:pt x="42" y="35"/>
                  </a:lnTo>
                  <a:lnTo>
                    <a:pt x="40" y="36"/>
                  </a:lnTo>
                  <a:lnTo>
                    <a:pt x="37" y="36"/>
                  </a:lnTo>
                  <a:lnTo>
                    <a:pt x="36" y="36"/>
                  </a:lnTo>
                  <a:lnTo>
                    <a:pt x="33" y="37"/>
                  </a:lnTo>
                  <a:lnTo>
                    <a:pt x="32" y="37"/>
                  </a:lnTo>
                  <a:lnTo>
                    <a:pt x="32" y="37"/>
                  </a:lnTo>
                  <a:lnTo>
                    <a:pt x="32" y="39"/>
                  </a:lnTo>
                  <a:lnTo>
                    <a:pt x="33" y="41"/>
                  </a:lnTo>
                  <a:lnTo>
                    <a:pt x="33" y="43"/>
                  </a:lnTo>
                  <a:lnTo>
                    <a:pt x="33" y="45"/>
                  </a:lnTo>
                  <a:lnTo>
                    <a:pt x="32" y="48"/>
                  </a:lnTo>
                  <a:lnTo>
                    <a:pt x="29" y="51"/>
                  </a:lnTo>
                  <a:lnTo>
                    <a:pt x="28" y="55"/>
                  </a:lnTo>
                  <a:lnTo>
                    <a:pt x="25" y="59"/>
                  </a:lnTo>
                  <a:lnTo>
                    <a:pt x="24" y="59"/>
                  </a:lnTo>
                  <a:lnTo>
                    <a:pt x="20" y="56"/>
                  </a:lnTo>
                  <a:lnTo>
                    <a:pt x="16" y="49"/>
                  </a:lnTo>
                  <a:lnTo>
                    <a:pt x="9" y="43"/>
                  </a:lnTo>
                  <a:lnTo>
                    <a:pt x="5" y="36"/>
                  </a:lnTo>
                  <a:lnTo>
                    <a:pt x="1" y="31"/>
                  </a:lnTo>
                  <a:lnTo>
                    <a:pt x="0" y="28"/>
                  </a:lnTo>
                  <a:lnTo>
                    <a:pt x="0" y="22"/>
                  </a:lnTo>
                  <a:lnTo>
                    <a:pt x="0" y="12"/>
                  </a:lnTo>
                  <a:lnTo>
                    <a:pt x="0" y="4"/>
                  </a:lnTo>
                  <a:lnTo>
                    <a:pt x="0" y="0"/>
                  </a:lnTo>
                  <a:lnTo>
                    <a:pt x="1" y="0"/>
                  </a:lnTo>
                  <a:lnTo>
                    <a:pt x="4" y="0"/>
                  </a:lnTo>
                  <a:lnTo>
                    <a:pt x="9"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1" name="Freeform 94"/>
            <p:cNvSpPr>
              <a:spLocks/>
            </p:cNvSpPr>
            <p:nvPr/>
          </p:nvSpPr>
          <p:spPr bwMode="auto">
            <a:xfrm>
              <a:off x="9266776" y="-50664"/>
              <a:ext cx="583878" cy="848075"/>
            </a:xfrm>
            <a:custGeom>
              <a:avLst/>
              <a:gdLst>
                <a:gd name="T0" fmla="*/ 70 w 221"/>
                <a:gd name="T1" fmla="*/ 0 h 321"/>
                <a:gd name="T2" fmla="*/ 79 w 221"/>
                <a:gd name="T3" fmla="*/ 2 h 321"/>
                <a:gd name="T4" fmla="*/ 95 w 221"/>
                <a:gd name="T5" fmla="*/ 21 h 321"/>
                <a:gd name="T6" fmla="*/ 115 w 221"/>
                <a:gd name="T7" fmla="*/ 27 h 321"/>
                <a:gd name="T8" fmla="*/ 142 w 221"/>
                <a:gd name="T9" fmla="*/ 4 h 321"/>
                <a:gd name="T10" fmla="*/ 190 w 221"/>
                <a:gd name="T11" fmla="*/ 66 h 321"/>
                <a:gd name="T12" fmla="*/ 190 w 221"/>
                <a:gd name="T13" fmla="*/ 70 h 321"/>
                <a:gd name="T14" fmla="*/ 193 w 221"/>
                <a:gd name="T15" fmla="*/ 82 h 321"/>
                <a:gd name="T16" fmla="*/ 195 w 221"/>
                <a:gd name="T17" fmla="*/ 99 h 321"/>
                <a:gd name="T18" fmla="*/ 199 w 221"/>
                <a:gd name="T19" fmla="*/ 121 h 321"/>
                <a:gd name="T20" fmla="*/ 205 w 221"/>
                <a:gd name="T21" fmla="*/ 145 h 321"/>
                <a:gd name="T22" fmla="*/ 209 w 221"/>
                <a:gd name="T23" fmla="*/ 170 h 321"/>
                <a:gd name="T24" fmla="*/ 213 w 221"/>
                <a:gd name="T25" fmla="*/ 196 h 321"/>
                <a:gd name="T26" fmla="*/ 217 w 221"/>
                <a:gd name="T27" fmla="*/ 220 h 321"/>
                <a:gd name="T28" fmla="*/ 220 w 221"/>
                <a:gd name="T29" fmla="*/ 240 h 321"/>
                <a:gd name="T30" fmla="*/ 221 w 221"/>
                <a:gd name="T31" fmla="*/ 256 h 321"/>
                <a:gd name="T32" fmla="*/ 221 w 221"/>
                <a:gd name="T33" fmla="*/ 266 h 321"/>
                <a:gd name="T34" fmla="*/ 216 w 221"/>
                <a:gd name="T35" fmla="*/ 275 h 321"/>
                <a:gd name="T36" fmla="*/ 205 w 221"/>
                <a:gd name="T37" fmla="*/ 286 h 321"/>
                <a:gd name="T38" fmla="*/ 189 w 221"/>
                <a:gd name="T39" fmla="*/ 295 h 321"/>
                <a:gd name="T40" fmla="*/ 170 w 221"/>
                <a:gd name="T41" fmla="*/ 305 h 321"/>
                <a:gd name="T42" fmla="*/ 150 w 221"/>
                <a:gd name="T43" fmla="*/ 311 h 321"/>
                <a:gd name="T44" fmla="*/ 130 w 221"/>
                <a:gd name="T45" fmla="*/ 318 h 321"/>
                <a:gd name="T46" fmla="*/ 110 w 221"/>
                <a:gd name="T47" fmla="*/ 321 h 321"/>
                <a:gd name="T48" fmla="*/ 95 w 221"/>
                <a:gd name="T49" fmla="*/ 319 h 321"/>
                <a:gd name="T50" fmla="*/ 80 w 221"/>
                <a:gd name="T51" fmla="*/ 315 h 321"/>
                <a:gd name="T52" fmla="*/ 63 w 221"/>
                <a:gd name="T53" fmla="*/ 307 h 321"/>
                <a:gd name="T54" fmla="*/ 47 w 221"/>
                <a:gd name="T55" fmla="*/ 299 h 321"/>
                <a:gd name="T56" fmla="*/ 32 w 221"/>
                <a:gd name="T57" fmla="*/ 288 h 321"/>
                <a:gd name="T58" fmla="*/ 20 w 221"/>
                <a:gd name="T59" fmla="*/ 279 h 321"/>
                <a:gd name="T60" fmla="*/ 9 w 221"/>
                <a:gd name="T61" fmla="*/ 272 h 321"/>
                <a:gd name="T62" fmla="*/ 3 w 221"/>
                <a:gd name="T63" fmla="*/ 266 h 321"/>
                <a:gd name="T64" fmla="*/ 0 w 221"/>
                <a:gd name="T65" fmla="*/ 264 h 321"/>
                <a:gd name="T66" fmla="*/ 26 w 221"/>
                <a:gd name="T67" fmla="*/ 109 h 321"/>
                <a:gd name="T68" fmla="*/ 70 w 221"/>
                <a:gd name="T6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321">
                  <a:moveTo>
                    <a:pt x="70" y="0"/>
                  </a:moveTo>
                  <a:lnTo>
                    <a:pt x="79" y="2"/>
                  </a:lnTo>
                  <a:lnTo>
                    <a:pt x="95" y="21"/>
                  </a:lnTo>
                  <a:lnTo>
                    <a:pt x="115" y="27"/>
                  </a:lnTo>
                  <a:lnTo>
                    <a:pt x="142" y="4"/>
                  </a:lnTo>
                  <a:lnTo>
                    <a:pt x="190" y="66"/>
                  </a:lnTo>
                  <a:lnTo>
                    <a:pt x="190" y="70"/>
                  </a:lnTo>
                  <a:lnTo>
                    <a:pt x="193" y="82"/>
                  </a:lnTo>
                  <a:lnTo>
                    <a:pt x="195" y="99"/>
                  </a:lnTo>
                  <a:lnTo>
                    <a:pt x="199" y="121"/>
                  </a:lnTo>
                  <a:lnTo>
                    <a:pt x="205" y="145"/>
                  </a:lnTo>
                  <a:lnTo>
                    <a:pt x="209" y="170"/>
                  </a:lnTo>
                  <a:lnTo>
                    <a:pt x="213" y="196"/>
                  </a:lnTo>
                  <a:lnTo>
                    <a:pt x="217" y="220"/>
                  </a:lnTo>
                  <a:lnTo>
                    <a:pt x="220" y="240"/>
                  </a:lnTo>
                  <a:lnTo>
                    <a:pt x="221" y="256"/>
                  </a:lnTo>
                  <a:lnTo>
                    <a:pt x="221" y="266"/>
                  </a:lnTo>
                  <a:lnTo>
                    <a:pt x="216" y="275"/>
                  </a:lnTo>
                  <a:lnTo>
                    <a:pt x="205" y="286"/>
                  </a:lnTo>
                  <a:lnTo>
                    <a:pt x="189" y="295"/>
                  </a:lnTo>
                  <a:lnTo>
                    <a:pt x="170" y="305"/>
                  </a:lnTo>
                  <a:lnTo>
                    <a:pt x="150" y="311"/>
                  </a:lnTo>
                  <a:lnTo>
                    <a:pt x="130" y="318"/>
                  </a:lnTo>
                  <a:lnTo>
                    <a:pt x="110" y="321"/>
                  </a:lnTo>
                  <a:lnTo>
                    <a:pt x="95" y="319"/>
                  </a:lnTo>
                  <a:lnTo>
                    <a:pt x="80" y="315"/>
                  </a:lnTo>
                  <a:lnTo>
                    <a:pt x="63" y="307"/>
                  </a:lnTo>
                  <a:lnTo>
                    <a:pt x="47" y="299"/>
                  </a:lnTo>
                  <a:lnTo>
                    <a:pt x="32" y="288"/>
                  </a:lnTo>
                  <a:lnTo>
                    <a:pt x="20" y="279"/>
                  </a:lnTo>
                  <a:lnTo>
                    <a:pt x="9" y="272"/>
                  </a:lnTo>
                  <a:lnTo>
                    <a:pt x="3" y="266"/>
                  </a:lnTo>
                  <a:lnTo>
                    <a:pt x="0" y="264"/>
                  </a:lnTo>
                  <a:lnTo>
                    <a:pt x="26" y="109"/>
                  </a:lnTo>
                  <a:lnTo>
                    <a:pt x="7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2" name="Freeform 95"/>
            <p:cNvSpPr>
              <a:spLocks/>
            </p:cNvSpPr>
            <p:nvPr/>
          </p:nvSpPr>
          <p:spPr bwMode="auto">
            <a:xfrm>
              <a:off x="9266777" y="-37455"/>
              <a:ext cx="229853" cy="721261"/>
            </a:xfrm>
            <a:custGeom>
              <a:avLst/>
              <a:gdLst>
                <a:gd name="T0" fmla="*/ 68 w 87"/>
                <a:gd name="T1" fmla="*/ 14 h 273"/>
                <a:gd name="T2" fmla="*/ 76 w 87"/>
                <a:gd name="T3" fmla="*/ 31 h 273"/>
                <a:gd name="T4" fmla="*/ 86 w 87"/>
                <a:gd name="T5" fmla="*/ 36 h 273"/>
                <a:gd name="T6" fmla="*/ 78 w 87"/>
                <a:gd name="T7" fmla="*/ 35 h 273"/>
                <a:gd name="T8" fmla="*/ 66 w 87"/>
                <a:gd name="T9" fmla="*/ 23 h 273"/>
                <a:gd name="T10" fmla="*/ 64 w 87"/>
                <a:gd name="T11" fmla="*/ 24 h 273"/>
                <a:gd name="T12" fmla="*/ 64 w 87"/>
                <a:gd name="T13" fmla="*/ 51 h 273"/>
                <a:gd name="T14" fmla="*/ 63 w 87"/>
                <a:gd name="T15" fmla="*/ 91 h 273"/>
                <a:gd name="T16" fmla="*/ 59 w 87"/>
                <a:gd name="T17" fmla="*/ 133 h 273"/>
                <a:gd name="T18" fmla="*/ 59 w 87"/>
                <a:gd name="T19" fmla="*/ 161 h 273"/>
                <a:gd name="T20" fmla="*/ 67 w 87"/>
                <a:gd name="T21" fmla="*/ 175 h 273"/>
                <a:gd name="T22" fmla="*/ 76 w 87"/>
                <a:gd name="T23" fmla="*/ 180 h 273"/>
                <a:gd name="T24" fmla="*/ 74 w 87"/>
                <a:gd name="T25" fmla="*/ 181 h 273"/>
                <a:gd name="T26" fmla="*/ 66 w 87"/>
                <a:gd name="T27" fmla="*/ 183 h 273"/>
                <a:gd name="T28" fmla="*/ 62 w 87"/>
                <a:gd name="T29" fmla="*/ 180 h 273"/>
                <a:gd name="T30" fmla="*/ 59 w 87"/>
                <a:gd name="T31" fmla="*/ 176 h 273"/>
                <a:gd name="T32" fmla="*/ 59 w 87"/>
                <a:gd name="T33" fmla="*/ 173 h 273"/>
                <a:gd name="T34" fmla="*/ 52 w 87"/>
                <a:gd name="T35" fmla="*/ 183 h 273"/>
                <a:gd name="T36" fmla="*/ 54 w 87"/>
                <a:gd name="T37" fmla="*/ 207 h 273"/>
                <a:gd name="T38" fmla="*/ 63 w 87"/>
                <a:gd name="T39" fmla="*/ 227 h 273"/>
                <a:gd name="T40" fmla="*/ 70 w 87"/>
                <a:gd name="T41" fmla="*/ 235 h 273"/>
                <a:gd name="T42" fmla="*/ 52 w 87"/>
                <a:gd name="T43" fmla="*/ 216 h 273"/>
                <a:gd name="T44" fmla="*/ 42 w 87"/>
                <a:gd name="T45" fmla="*/ 189 h 273"/>
                <a:gd name="T46" fmla="*/ 36 w 87"/>
                <a:gd name="T47" fmla="*/ 169 h 273"/>
                <a:gd name="T48" fmla="*/ 36 w 87"/>
                <a:gd name="T49" fmla="*/ 189 h 273"/>
                <a:gd name="T50" fmla="*/ 43 w 87"/>
                <a:gd name="T51" fmla="*/ 224 h 273"/>
                <a:gd name="T52" fmla="*/ 54 w 87"/>
                <a:gd name="T53" fmla="*/ 242 h 273"/>
                <a:gd name="T54" fmla="*/ 59 w 87"/>
                <a:gd name="T55" fmla="*/ 247 h 273"/>
                <a:gd name="T56" fmla="*/ 42 w 87"/>
                <a:gd name="T57" fmla="*/ 234 h 273"/>
                <a:gd name="T58" fmla="*/ 36 w 87"/>
                <a:gd name="T59" fmla="*/ 219 h 273"/>
                <a:gd name="T60" fmla="*/ 35 w 87"/>
                <a:gd name="T61" fmla="*/ 230 h 273"/>
                <a:gd name="T62" fmla="*/ 40 w 87"/>
                <a:gd name="T63" fmla="*/ 249 h 273"/>
                <a:gd name="T64" fmla="*/ 48 w 87"/>
                <a:gd name="T65" fmla="*/ 255 h 273"/>
                <a:gd name="T66" fmla="*/ 40 w 87"/>
                <a:gd name="T67" fmla="*/ 254 h 273"/>
                <a:gd name="T68" fmla="*/ 26 w 87"/>
                <a:gd name="T69" fmla="*/ 261 h 273"/>
                <a:gd name="T70" fmla="*/ 16 w 87"/>
                <a:gd name="T71" fmla="*/ 273 h 273"/>
                <a:gd name="T72" fmla="*/ 8 w 87"/>
                <a:gd name="T73" fmla="*/ 266 h 273"/>
                <a:gd name="T74" fmla="*/ 3 w 87"/>
                <a:gd name="T75" fmla="*/ 261 h 273"/>
                <a:gd name="T76" fmla="*/ 0 w 87"/>
                <a:gd name="T77" fmla="*/ 259 h 273"/>
                <a:gd name="T78" fmla="*/ 38 w 87"/>
                <a:gd name="T79" fmla="*/ 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273">
                  <a:moveTo>
                    <a:pt x="67" y="0"/>
                  </a:moveTo>
                  <a:lnTo>
                    <a:pt x="68" y="14"/>
                  </a:lnTo>
                  <a:lnTo>
                    <a:pt x="72" y="24"/>
                  </a:lnTo>
                  <a:lnTo>
                    <a:pt x="76" y="31"/>
                  </a:lnTo>
                  <a:lnTo>
                    <a:pt x="82" y="35"/>
                  </a:lnTo>
                  <a:lnTo>
                    <a:pt x="86" y="36"/>
                  </a:lnTo>
                  <a:lnTo>
                    <a:pt x="87" y="38"/>
                  </a:lnTo>
                  <a:lnTo>
                    <a:pt x="78" y="35"/>
                  </a:lnTo>
                  <a:lnTo>
                    <a:pt x="71" y="30"/>
                  </a:lnTo>
                  <a:lnTo>
                    <a:pt x="66" y="23"/>
                  </a:lnTo>
                  <a:lnTo>
                    <a:pt x="64" y="20"/>
                  </a:lnTo>
                  <a:lnTo>
                    <a:pt x="64" y="24"/>
                  </a:lnTo>
                  <a:lnTo>
                    <a:pt x="64" y="35"/>
                  </a:lnTo>
                  <a:lnTo>
                    <a:pt x="64" y="51"/>
                  </a:lnTo>
                  <a:lnTo>
                    <a:pt x="64" y="71"/>
                  </a:lnTo>
                  <a:lnTo>
                    <a:pt x="63" y="91"/>
                  </a:lnTo>
                  <a:lnTo>
                    <a:pt x="62" y="113"/>
                  </a:lnTo>
                  <a:lnTo>
                    <a:pt x="59" y="133"/>
                  </a:lnTo>
                  <a:lnTo>
                    <a:pt x="58" y="149"/>
                  </a:lnTo>
                  <a:lnTo>
                    <a:pt x="59" y="161"/>
                  </a:lnTo>
                  <a:lnTo>
                    <a:pt x="63" y="169"/>
                  </a:lnTo>
                  <a:lnTo>
                    <a:pt x="67" y="175"/>
                  </a:lnTo>
                  <a:lnTo>
                    <a:pt x="72" y="179"/>
                  </a:lnTo>
                  <a:lnTo>
                    <a:pt x="76" y="180"/>
                  </a:lnTo>
                  <a:lnTo>
                    <a:pt x="78" y="180"/>
                  </a:lnTo>
                  <a:lnTo>
                    <a:pt x="74" y="181"/>
                  </a:lnTo>
                  <a:lnTo>
                    <a:pt x="70" y="183"/>
                  </a:lnTo>
                  <a:lnTo>
                    <a:pt x="66" y="183"/>
                  </a:lnTo>
                  <a:lnTo>
                    <a:pt x="64" y="181"/>
                  </a:lnTo>
                  <a:lnTo>
                    <a:pt x="62" y="180"/>
                  </a:lnTo>
                  <a:lnTo>
                    <a:pt x="60" y="177"/>
                  </a:lnTo>
                  <a:lnTo>
                    <a:pt x="59" y="176"/>
                  </a:lnTo>
                  <a:lnTo>
                    <a:pt x="59" y="175"/>
                  </a:lnTo>
                  <a:lnTo>
                    <a:pt x="59" y="173"/>
                  </a:lnTo>
                  <a:lnTo>
                    <a:pt x="59" y="173"/>
                  </a:lnTo>
                  <a:lnTo>
                    <a:pt x="52" y="183"/>
                  </a:lnTo>
                  <a:lnTo>
                    <a:pt x="51" y="195"/>
                  </a:lnTo>
                  <a:lnTo>
                    <a:pt x="54" y="207"/>
                  </a:lnTo>
                  <a:lnTo>
                    <a:pt x="59" y="218"/>
                  </a:lnTo>
                  <a:lnTo>
                    <a:pt x="63" y="227"/>
                  </a:lnTo>
                  <a:lnTo>
                    <a:pt x="67" y="232"/>
                  </a:lnTo>
                  <a:lnTo>
                    <a:pt x="70" y="235"/>
                  </a:lnTo>
                  <a:lnTo>
                    <a:pt x="60" y="227"/>
                  </a:lnTo>
                  <a:lnTo>
                    <a:pt x="52" y="216"/>
                  </a:lnTo>
                  <a:lnTo>
                    <a:pt x="46" y="203"/>
                  </a:lnTo>
                  <a:lnTo>
                    <a:pt x="42" y="189"/>
                  </a:lnTo>
                  <a:lnTo>
                    <a:pt x="39" y="177"/>
                  </a:lnTo>
                  <a:lnTo>
                    <a:pt x="36" y="169"/>
                  </a:lnTo>
                  <a:lnTo>
                    <a:pt x="36" y="167"/>
                  </a:lnTo>
                  <a:lnTo>
                    <a:pt x="36" y="189"/>
                  </a:lnTo>
                  <a:lnTo>
                    <a:pt x="39" y="210"/>
                  </a:lnTo>
                  <a:lnTo>
                    <a:pt x="43" y="224"/>
                  </a:lnTo>
                  <a:lnTo>
                    <a:pt x="48" y="235"/>
                  </a:lnTo>
                  <a:lnTo>
                    <a:pt x="54" y="242"/>
                  </a:lnTo>
                  <a:lnTo>
                    <a:pt x="58" y="246"/>
                  </a:lnTo>
                  <a:lnTo>
                    <a:pt x="59" y="247"/>
                  </a:lnTo>
                  <a:lnTo>
                    <a:pt x="48" y="242"/>
                  </a:lnTo>
                  <a:lnTo>
                    <a:pt x="42" y="234"/>
                  </a:lnTo>
                  <a:lnTo>
                    <a:pt x="39" y="226"/>
                  </a:lnTo>
                  <a:lnTo>
                    <a:pt x="36" y="219"/>
                  </a:lnTo>
                  <a:lnTo>
                    <a:pt x="36" y="216"/>
                  </a:lnTo>
                  <a:lnTo>
                    <a:pt x="35" y="230"/>
                  </a:lnTo>
                  <a:lnTo>
                    <a:pt x="36" y="240"/>
                  </a:lnTo>
                  <a:lnTo>
                    <a:pt x="40" y="249"/>
                  </a:lnTo>
                  <a:lnTo>
                    <a:pt x="44" y="253"/>
                  </a:lnTo>
                  <a:lnTo>
                    <a:pt x="48" y="255"/>
                  </a:lnTo>
                  <a:lnTo>
                    <a:pt x="50" y="257"/>
                  </a:lnTo>
                  <a:lnTo>
                    <a:pt x="40" y="254"/>
                  </a:lnTo>
                  <a:lnTo>
                    <a:pt x="32" y="257"/>
                  </a:lnTo>
                  <a:lnTo>
                    <a:pt x="26" y="261"/>
                  </a:lnTo>
                  <a:lnTo>
                    <a:pt x="20" y="266"/>
                  </a:lnTo>
                  <a:lnTo>
                    <a:pt x="16" y="273"/>
                  </a:lnTo>
                  <a:lnTo>
                    <a:pt x="12" y="269"/>
                  </a:lnTo>
                  <a:lnTo>
                    <a:pt x="8" y="266"/>
                  </a:lnTo>
                  <a:lnTo>
                    <a:pt x="4" y="263"/>
                  </a:lnTo>
                  <a:lnTo>
                    <a:pt x="3" y="261"/>
                  </a:lnTo>
                  <a:lnTo>
                    <a:pt x="0" y="259"/>
                  </a:lnTo>
                  <a:lnTo>
                    <a:pt x="0" y="259"/>
                  </a:lnTo>
                  <a:lnTo>
                    <a:pt x="22" y="124"/>
                  </a:lnTo>
                  <a:lnTo>
                    <a:pt x="38" y="73"/>
                  </a:lnTo>
                  <a:lnTo>
                    <a:pt x="67" y="0"/>
                  </a:lnTo>
                  <a:close/>
                </a:path>
              </a:pathLst>
            </a:custGeom>
            <a:solidFill>
              <a:schemeClr val="bg2">
                <a:lumMod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3" name="Freeform 96"/>
            <p:cNvSpPr>
              <a:spLocks/>
            </p:cNvSpPr>
            <p:nvPr/>
          </p:nvSpPr>
          <p:spPr bwMode="auto">
            <a:xfrm>
              <a:off x="9591740" y="-18960"/>
              <a:ext cx="73975" cy="73975"/>
            </a:xfrm>
            <a:custGeom>
              <a:avLst/>
              <a:gdLst>
                <a:gd name="T0" fmla="*/ 24 w 28"/>
                <a:gd name="T1" fmla="*/ 0 h 28"/>
                <a:gd name="T2" fmla="*/ 28 w 28"/>
                <a:gd name="T3" fmla="*/ 4 h 28"/>
                <a:gd name="T4" fmla="*/ 16 w 28"/>
                <a:gd name="T5" fmla="*/ 16 h 28"/>
                <a:gd name="T6" fmla="*/ 8 w 28"/>
                <a:gd name="T7" fmla="*/ 24 h 28"/>
                <a:gd name="T8" fmla="*/ 3 w 28"/>
                <a:gd name="T9" fmla="*/ 27 h 28"/>
                <a:gd name="T10" fmla="*/ 0 w 28"/>
                <a:gd name="T11" fmla="*/ 28 h 28"/>
                <a:gd name="T12" fmla="*/ 10 w 28"/>
                <a:gd name="T13" fmla="*/ 21 h 28"/>
                <a:gd name="T14" fmla="*/ 18 w 28"/>
                <a:gd name="T15" fmla="*/ 12 h 28"/>
                <a:gd name="T16" fmla="*/ 24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4" y="0"/>
                  </a:moveTo>
                  <a:lnTo>
                    <a:pt x="28" y="4"/>
                  </a:lnTo>
                  <a:lnTo>
                    <a:pt x="16" y="16"/>
                  </a:lnTo>
                  <a:lnTo>
                    <a:pt x="8" y="24"/>
                  </a:lnTo>
                  <a:lnTo>
                    <a:pt x="3" y="27"/>
                  </a:lnTo>
                  <a:lnTo>
                    <a:pt x="0" y="28"/>
                  </a:lnTo>
                  <a:lnTo>
                    <a:pt x="10" y="21"/>
                  </a:lnTo>
                  <a:lnTo>
                    <a:pt x="18" y="12"/>
                  </a:lnTo>
                  <a:lnTo>
                    <a:pt x="24" y="0"/>
                  </a:lnTo>
                  <a:close/>
                </a:path>
              </a:pathLst>
            </a:custGeom>
            <a:solidFill>
              <a:srgbClr val="BABAB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4" name="Freeform 97"/>
            <p:cNvSpPr>
              <a:spLocks/>
            </p:cNvSpPr>
            <p:nvPr/>
          </p:nvSpPr>
          <p:spPr bwMode="auto">
            <a:xfrm>
              <a:off x="9634011" y="20668"/>
              <a:ext cx="216643" cy="700126"/>
            </a:xfrm>
            <a:custGeom>
              <a:avLst/>
              <a:gdLst>
                <a:gd name="T0" fmla="*/ 20 w 82"/>
                <a:gd name="T1" fmla="*/ 0 h 265"/>
                <a:gd name="T2" fmla="*/ 51 w 82"/>
                <a:gd name="T3" fmla="*/ 39 h 265"/>
                <a:gd name="T4" fmla="*/ 51 w 82"/>
                <a:gd name="T5" fmla="*/ 43 h 265"/>
                <a:gd name="T6" fmla="*/ 54 w 82"/>
                <a:gd name="T7" fmla="*/ 55 h 265"/>
                <a:gd name="T8" fmla="*/ 56 w 82"/>
                <a:gd name="T9" fmla="*/ 72 h 265"/>
                <a:gd name="T10" fmla="*/ 60 w 82"/>
                <a:gd name="T11" fmla="*/ 94 h 265"/>
                <a:gd name="T12" fmla="*/ 66 w 82"/>
                <a:gd name="T13" fmla="*/ 118 h 265"/>
                <a:gd name="T14" fmla="*/ 70 w 82"/>
                <a:gd name="T15" fmla="*/ 143 h 265"/>
                <a:gd name="T16" fmla="*/ 74 w 82"/>
                <a:gd name="T17" fmla="*/ 169 h 265"/>
                <a:gd name="T18" fmla="*/ 78 w 82"/>
                <a:gd name="T19" fmla="*/ 193 h 265"/>
                <a:gd name="T20" fmla="*/ 81 w 82"/>
                <a:gd name="T21" fmla="*/ 213 h 265"/>
                <a:gd name="T22" fmla="*/ 82 w 82"/>
                <a:gd name="T23" fmla="*/ 229 h 265"/>
                <a:gd name="T24" fmla="*/ 82 w 82"/>
                <a:gd name="T25" fmla="*/ 239 h 265"/>
                <a:gd name="T26" fmla="*/ 78 w 82"/>
                <a:gd name="T27" fmla="*/ 248 h 265"/>
                <a:gd name="T28" fmla="*/ 69 w 82"/>
                <a:gd name="T29" fmla="*/ 256 h 265"/>
                <a:gd name="T30" fmla="*/ 55 w 82"/>
                <a:gd name="T31" fmla="*/ 265 h 265"/>
                <a:gd name="T32" fmla="*/ 56 w 82"/>
                <a:gd name="T33" fmla="*/ 255 h 265"/>
                <a:gd name="T34" fmla="*/ 55 w 82"/>
                <a:gd name="T35" fmla="*/ 245 h 265"/>
                <a:gd name="T36" fmla="*/ 51 w 82"/>
                <a:gd name="T37" fmla="*/ 239 h 265"/>
                <a:gd name="T38" fmla="*/ 48 w 82"/>
                <a:gd name="T39" fmla="*/ 237 h 265"/>
                <a:gd name="T40" fmla="*/ 46 w 82"/>
                <a:gd name="T41" fmla="*/ 237 h 265"/>
                <a:gd name="T42" fmla="*/ 44 w 82"/>
                <a:gd name="T43" fmla="*/ 239 h 265"/>
                <a:gd name="T44" fmla="*/ 42 w 82"/>
                <a:gd name="T45" fmla="*/ 243 h 265"/>
                <a:gd name="T46" fmla="*/ 40 w 82"/>
                <a:gd name="T47" fmla="*/ 245 h 265"/>
                <a:gd name="T48" fmla="*/ 38 w 82"/>
                <a:gd name="T49" fmla="*/ 249 h 265"/>
                <a:gd name="T50" fmla="*/ 36 w 82"/>
                <a:gd name="T51" fmla="*/ 253 h 265"/>
                <a:gd name="T52" fmla="*/ 36 w 82"/>
                <a:gd name="T53" fmla="*/ 257 h 265"/>
                <a:gd name="T54" fmla="*/ 35 w 82"/>
                <a:gd name="T55" fmla="*/ 259 h 265"/>
                <a:gd name="T56" fmla="*/ 35 w 82"/>
                <a:gd name="T57" fmla="*/ 260 h 265"/>
                <a:gd name="T58" fmla="*/ 36 w 82"/>
                <a:gd name="T59" fmla="*/ 249 h 265"/>
                <a:gd name="T60" fmla="*/ 36 w 82"/>
                <a:gd name="T61" fmla="*/ 235 h 265"/>
                <a:gd name="T62" fmla="*/ 36 w 82"/>
                <a:gd name="T63" fmla="*/ 218 h 265"/>
                <a:gd name="T64" fmla="*/ 36 w 82"/>
                <a:gd name="T65" fmla="*/ 204 h 265"/>
                <a:gd name="T66" fmla="*/ 35 w 82"/>
                <a:gd name="T67" fmla="*/ 193 h 265"/>
                <a:gd name="T68" fmla="*/ 35 w 82"/>
                <a:gd name="T69" fmla="*/ 189 h 265"/>
                <a:gd name="T70" fmla="*/ 43 w 82"/>
                <a:gd name="T71" fmla="*/ 182 h 265"/>
                <a:gd name="T72" fmla="*/ 48 w 82"/>
                <a:gd name="T73" fmla="*/ 170 h 265"/>
                <a:gd name="T74" fmla="*/ 51 w 82"/>
                <a:gd name="T75" fmla="*/ 157 h 265"/>
                <a:gd name="T76" fmla="*/ 51 w 82"/>
                <a:gd name="T77" fmla="*/ 142 h 265"/>
                <a:gd name="T78" fmla="*/ 51 w 82"/>
                <a:gd name="T79" fmla="*/ 129 h 265"/>
                <a:gd name="T80" fmla="*/ 51 w 82"/>
                <a:gd name="T81" fmla="*/ 119 h 265"/>
                <a:gd name="T82" fmla="*/ 51 w 82"/>
                <a:gd name="T83" fmla="*/ 115 h 265"/>
                <a:gd name="T84" fmla="*/ 19 w 82"/>
                <a:gd name="T85" fmla="*/ 149 h 265"/>
                <a:gd name="T86" fmla="*/ 26 w 82"/>
                <a:gd name="T87" fmla="*/ 130 h 265"/>
                <a:gd name="T88" fmla="*/ 28 w 82"/>
                <a:gd name="T89" fmla="*/ 111 h 265"/>
                <a:gd name="T90" fmla="*/ 28 w 82"/>
                <a:gd name="T91" fmla="*/ 91 h 265"/>
                <a:gd name="T92" fmla="*/ 27 w 82"/>
                <a:gd name="T93" fmla="*/ 72 h 265"/>
                <a:gd name="T94" fmla="*/ 26 w 82"/>
                <a:gd name="T95" fmla="*/ 55 h 265"/>
                <a:gd name="T96" fmla="*/ 23 w 82"/>
                <a:gd name="T97" fmla="*/ 41 h 265"/>
                <a:gd name="T98" fmla="*/ 22 w 82"/>
                <a:gd name="T99" fmla="*/ 32 h 265"/>
                <a:gd name="T100" fmla="*/ 20 w 82"/>
                <a:gd name="T101" fmla="*/ 29 h 265"/>
                <a:gd name="T102" fmla="*/ 16 w 82"/>
                <a:gd name="T103" fmla="*/ 36 h 265"/>
                <a:gd name="T104" fmla="*/ 12 w 82"/>
                <a:gd name="T105" fmla="*/ 41 h 265"/>
                <a:gd name="T106" fmla="*/ 8 w 82"/>
                <a:gd name="T107" fmla="*/ 45 h 265"/>
                <a:gd name="T108" fmla="*/ 4 w 82"/>
                <a:gd name="T109" fmla="*/ 48 h 265"/>
                <a:gd name="T110" fmla="*/ 0 w 82"/>
                <a:gd name="T111" fmla="*/ 51 h 265"/>
                <a:gd name="T112" fmla="*/ 8 w 82"/>
                <a:gd name="T113" fmla="*/ 43 h 265"/>
                <a:gd name="T114" fmla="*/ 14 w 82"/>
                <a:gd name="T115" fmla="*/ 32 h 265"/>
                <a:gd name="T116" fmla="*/ 16 w 82"/>
                <a:gd name="T117" fmla="*/ 21 h 265"/>
                <a:gd name="T118" fmla="*/ 18 w 82"/>
                <a:gd name="T119" fmla="*/ 10 h 265"/>
                <a:gd name="T120" fmla="*/ 20 w 82"/>
                <a:gd name="T12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265">
                  <a:moveTo>
                    <a:pt x="20" y="0"/>
                  </a:moveTo>
                  <a:lnTo>
                    <a:pt x="51" y="39"/>
                  </a:lnTo>
                  <a:lnTo>
                    <a:pt x="51" y="43"/>
                  </a:lnTo>
                  <a:lnTo>
                    <a:pt x="54" y="55"/>
                  </a:lnTo>
                  <a:lnTo>
                    <a:pt x="56" y="72"/>
                  </a:lnTo>
                  <a:lnTo>
                    <a:pt x="60" y="94"/>
                  </a:lnTo>
                  <a:lnTo>
                    <a:pt x="66" y="118"/>
                  </a:lnTo>
                  <a:lnTo>
                    <a:pt x="70" y="143"/>
                  </a:lnTo>
                  <a:lnTo>
                    <a:pt x="74" y="169"/>
                  </a:lnTo>
                  <a:lnTo>
                    <a:pt x="78" y="193"/>
                  </a:lnTo>
                  <a:lnTo>
                    <a:pt x="81" y="213"/>
                  </a:lnTo>
                  <a:lnTo>
                    <a:pt x="82" y="229"/>
                  </a:lnTo>
                  <a:lnTo>
                    <a:pt x="82" y="239"/>
                  </a:lnTo>
                  <a:lnTo>
                    <a:pt x="78" y="248"/>
                  </a:lnTo>
                  <a:lnTo>
                    <a:pt x="69" y="256"/>
                  </a:lnTo>
                  <a:lnTo>
                    <a:pt x="55" y="265"/>
                  </a:lnTo>
                  <a:lnTo>
                    <a:pt x="56" y="255"/>
                  </a:lnTo>
                  <a:lnTo>
                    <a:pt x="55" y="245"/>
                  </a:lnTo>
                  <a:lnTo>
                    <a:pt x="51" y="239"/>
                  </a:lnTo>
                  <a:lnTo>
                    <a:pt x="48" y="237"/>
                  </a:lnTo>
                  <a:lnTo>
                    <a:pt x="46" y="237"/>
                  </a:lnTo>
                  <a:lnTo>
                    <a:pt x="44" y="239"/>
                  </a:lnTo>
                  <a:lnTo>
                    <a:pt x="42" y="243"/>
                  </a:lnTo>
                  <a:lnTo>
                    <a:pt x="40" y="245"/>
                  </a:lnTo>
                  <a:lnTo>
                    <a:pt x="38" y="249"/>
                  </a:lnTo>
                  <a:lnTo>
                    <a:pt x="36" y="253"/>
                  </a:lnTo>
                  <a:lnTo>
                    <a:pt x="36" y="257"/>
                  </a:lnTo>
                  <a:lnTo>
                    <a:pt x="35" y="259"/>
                  </a:lnTo>
                  <a:lnTo>
                    <a:pt x="35" y="260"/>
                  </a:lnTo>
                  <a:lnTo>
                    <a:pt x="36" y="249"/>
                  </a:lnTo>
                  <a:lnTo>
                    <a:pt x="36" y="235"/>
                  </a:lnTo>
                  <a:lnTo>
                    <a:pt x="36" y="218"/>
                  </a:lnTo>
                  <a:lnTo>
                    <a:pt x="36" y="204"/>
                  </a:lnTo>
                  <a:lnTo>
                    <a:pt x="35" y="193"/>
                  </a:lnTo>
                  <a:lnTo>
                    <a:pt x="35" y="189"/>
                  </a:lnTo>
                  <a:lnTo>
                    <a:pt x="43" y="182"/>
                  </a:lnTo>
                  <a:lnTo>
                    <a:pt x="48" y="170"/>
                  </a:lnTo>
                  <a:lnTo>
                    <a:pt x="51" y="157"/>
                  </a:lnTo>
                  <a:lnTo>
                    <a:pt x="51" y="142"/>
                  </a:lnTo>
                  <a:lnTo>
                    <a:pt x="51" y="129"/>
                  </a:lnTo>
                  <a:lnTo>
                    <a:pt x="51" y="119"/>
                  </a:lnTo>
                  <a:lnTo>
                    <a:pt x="51" y="115"/>
                  </a:lnTo>
                  <a:lnTo>
                    <a:pt x="19" y="149"/>
                  </a:lnTo>
                  <a:lnTo>
                    <a:pt x="26" y="130"/>
                  </a:lnTo>
                  <a:lnTo>
                    <a:pt x="28" y="111"/>
                  </a:lnTo>
                  <a:lnTo>
                    <a:pt x="28" y="91"/>
                  </a:lnTo>
                  <a:lnTo>
                    <a:pt x="27" y="72"/>
                  </a:lnTo>
                  <a:lnTo>
                    <a:pt x="26" y="55"/>
                  </a:lnTo>
                  <a:lnTo>
                    <a:pt x="23" y="41"/>
                  </a:lnTo>
                  <a:lnTo>
                    <a:pt x="22" y="32"/>
                  </a:lnTo>
                  <a:lnTo>
                    <a:pt x="20" y="29"/>
                  </a:lnTo>
                  <a:lnTo>
                    <a:pt x="16" y="36"/>
                  </a:lnTo>
                  <a:lnTo>
                    <a:pt x="12" y="41"/>
                  </a:lnTo>
                  <a:lnTo>
                    <a:pt x="8" y="45"/>
                  </a:lnTo>
                  <a:lnTo>
                    <a:pt x="4" y="48"/>
                  </a:lnTo>
                  <a:lnTo>
                    <a:pt x="0" y="51"/>
                  </a:lnTo>
                  <a:lnTo>
                    <a:pt x="8" y="43"/>
                  </a:lnTo>
                  <a:lnTo>
                    <a:pt x="14" y="32"/>
                  </a:lnTo>
                  <a:lnTo>
                    <a:pt x="16" y="21"/>
                  </a:lnTo>
                  <a:lnTo>
                    <a:pt x="18" y="10"/>
                  </a:lnTo>
                  <a:lnTo>
                    <a:pt x="20" y="0"/>
                  </a:lnTo>
                  <a:close/>
                </a:path>
              </a:pathLst>
            </a:custGeom>
            <a:solidFill>
              <a:schemeClr val="bg2">
                <a:lumMod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5" name="Freeform 98"/>
            <p:cNvSpPr>
              <a:spLocks/>
            </p:cNvSpPr>
            <p:nvPr/>
          </p:nvSpPr>
          <p:spPr bwMode="auto">
            <a:xfrm>
              <a:off x="10207322" y="52372"/>
              <a:ext cx="95111" cy="129458"/>
            </a:xfrm>
            <a:custGeom>
              <a:avLst/>
              <a:gdLst>
                <a:gd name="T0" fmla="*/ 16 w 36"/>
                <a:gd name="T1" fmla="*/ 0 h 49"/>
                <a:gd name="T2" fmla="*/ 17 w 36"/>
                <a:gd name="T3" fmla="*/ 1 h 49"/>
                <a:gd name="T4" fmla="*/ 17 w 36"/>
                <a:gd name="T5" fmla="*/ 2 h 49"/>
                <a:gd name="T6" fmla="*/ 19 w 36"/>
                <a:gd name="T7" fmla="*/ 4 h 49"/>
                <a:gd name="T8" fmla="*/ 19 w 36"/>
                <a:gd name="T9" fmla="*/ 5 h 49"/>
                <a:gd name="T10" fmla="*/ 19 w 36"/>
                <a:gd name="T11" fmla="*/ 6 h 49"/>
                <a:gd name="T12" fmla="*/ 20 w 36"/>
                <a:gd name="T13" fmla="*/ 8 h 49"/>
                <a:gd name="T14" fmla="*/ 21 w 36"/>
                <a:gd name="T15" fmla="*/ 9 h 49"/>
                <a:gd name="T16" fmla="*/ 21 w 36"/>
                <a:gd name="T17" fmla="*/ 10 h 49"/>
                <a:gd name="T18" fmla="*/ 23 w 36"/>
                <a:gd name="T19" fmla="*/ 14 h 49"/>
                <a:gd name="T20" fmla="*/ 24 w 36"/>
                <a:gd name="T21" fmla="*/ 16 h 49"/>
                <a:gd name="T22" fmla="*/ 25 w 36"/>
                <a:gd name="T23" fmla="*/ 19 h 49"/>
                <a:gd name="T24" fmla="*/ 27 w 36"/>
                <a:gd name="T25" fmla="*/ 19 h 49"/>
                <a:gd name="T26" fmla="*/ 28 w 36"/>
                <a:gd name="T27" fmla="*/ 20 h 49"/>
                <a:gd name="T28" fmla="*/ 31 w 36"/>
                <a:gd name="T29" fmla="*/ 23 h 49"/>
                <a:gd name="T30" fmla="*/ 32 w 36"/>
                <a:gd name="T31" fmla="*/ 27 h 49"/>
                <a:gd name="T32" fmla="*/ 34 w 36"/>
                <a:gd name="T33" fmla="*/ 31 h 49"/>
                <a:gd name="T34" fmla="*/ 34 w 36"/>
                <a:gd name="T35" fmla="*/ 33 h 49"/>
                <a:gd name="T36" fmla="*/ 34 w 36"/>
                <a:gd name="T37" fmla="*/ 36 h 49"/>
                <a:gd name="T38" fmla="*/ 35 w 36"/>
                <a:gd name="T39" fmla="*/ 39 h 49"/>
                <a:gd name="T40" fmla="*/ 36 w 36"/>
                <a:gd name="T41" fmla="*/ 41 h 49"/>
                <a:gd name="T42" fmla="*/ 36 w 36"/>
                <a:gd name="T43" fmla="*/ 41 h 49"/>
                <a:gd name="T44" fmla="*/ 32 w 36"/>
                <a:gd name="T45" fmla="*/ 49 h 49"/>
                <a:gd name="T46" fmla="*/ 29 w 36"/>
                <a:gd name="T47" fmla="*/ 47 h 49"/>
                <a:gd name="T48" fmla="*/ 25 w 36"/>
                <a:gd name="T49" fmla="*/ 43 h 49"/>
                <a:gd name="T50" fmla="*/ 19 w 36"/>
                <a:gd name="T51" fmla="*/ 35 h 49"/>
                <a:gd name="T52" fmla="*/ 12 w 36"/>
                <a:gd name="T53" fmla="*/ 28 h 49"/>
                <a:gd name="T54" fmla="*/ 7 w 36"/>
                <a:gd name="T55" fmla="*/ 20 h 49"/>
                <a:gd name="T56" fmla="*/ 3 w 36"/>
                <a:gd name="T57" fmla="*/ 13 h 49"/>
                <a:gd name="T58" fmla="*/ 1 w 36"/>
                <a:gd name="T59" fmla="*/ 8 h 49"/>
                <a:gd name="T60" fmla="*/ 0 w 36"/>
                <a:gd name="T61" fmla="*/ 2 h 49"/>
                <a:gd name="T62" fmla="*/ 4 w 36"/>
                <a:gd name="T63" fmla="*/ 4 h 49"/>
                <a:gd name="T64" fmla="*/ 8 w 36"/>
                <a:gd name="T65" fmla="*/ 4 h 49"/>
                <a:gd name="T66" fmla="*/ 12 w 36"/>
                <a:gd name="T67" fmla="*/ 1 h 49"/>
                <a:gd name="T68" fmla="*/ 13 w 36"/>
                <a:gd name="T69" fmla="*/ 0 h 49"/>
                <a:gd name="T70" fmla="*/ 16 w 36"/>
                <a:gd name="T7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49">
                  <a:moveTo>
                    <a:pt x="16" y="0"/>
                  </a:moveTo>
                  <a:lnTo>
                    <a:pt x="17" y="1"/>
                  </a:lnTo>
                  <a:lnTo>
                    <a:pt x="17" y="2"/>
                  </a:lnTo>
                  <a:lnTo>
                    <a:pt x="19" y="4"/>
                  </a:lnTo>
                  <a:lnTo>
                    <a:pt x="19" y="5"/>
                  </a:lnTo>
                  <a:lnTo>
                    <a:pt x="19" y="6"/>
                  </a:lnTo>
                  <a:lnTo>
                    <a:pt x="20" y="8"/>
                  </a:lnTo>
                  <a:lnTo>
                    <a:pt x="21" y="9"/>
                  </a:lnTo>
                  <a:lnTo>
                    <a:pt x="21" y="10"/>
                  </a:lnTo>
                  <a:lnTo>
                    <a:pt x="23" y="14"/>
                  </a:lnTo>
                  <a:lnTo>
                    <a:pt x="24" y="16"/>
                  </a:lnTo>
                  <a:lnTo>
                    <a:pt x="25" y="19"/>
                  </a:lnTo>
                  <a:lnTo>
                    <a:pt x="27" y="19"/>
                  </a:lnTo>
                  <a:lnTo>
                    <a:pt x="28" y="20"/>
                  </a:lnTo>
                  <a:lnTo>
                    <a:pt x="31" y="23"/>
                  </a:lnTo>
                  <a:lnTo>
                    <a:pt x="32" y="27"/>
                  </a:lnTo>
                  <a:lnTo>
                    <a:pt x="34" y="31"/>
                  </a:lnTo>
                  <a:lnTo>
                    <a:pt x="34" y="33"/>
                  </a:lnTo>
                  <a:lnTo>
                    <a:pt x="34" y="36"/>
                  </a:lnTo>
                  <a:lnTo>
                    <a:pt x="35" y="39"/>
                  </a:lnTo>
                  <a:lnTo>
                    <a:pt x="36" y="41"/>
                  </a:lnTo>
                  <a:lnTo>
                    <a:pt x="36" y="41"/>
                  </a:lnTo>
                  <a:lnTo>
                    <a:pt x="32" y="49"/>
                  </a:lnTo>
                  <a:lnTo>
                    <a:pt x="29" y="47"/>
                  </a:lnTo>
                  <a:lnTo>
                    <a:pt x="25" y="43"/>
                  </a:lnTo>
                  <a:lnTo>
                    <a:pt x="19" y="35"/>
                  </a:lnTo>
                  <a:lnTo>
                    <a:pt x="12" y="28"/>
                  </a:lnTo>
                  <a:lnTo>
                    <a:pt x="7" y="20"/>
                  </a:lnTo>
                  <a:lnTo>
                    <a:pt x="3" y="13"/>
                  </a:lnTo>
                  <a:lnTo>
                    <a:pt x="1" y="8"/>
                  </a:lnTo>
                  <a:lnTo>
                    <a:pt x="0" y="2"/>
                  </a:lnTo>
                  <a:lnTo>
                    <a:pt x="4" y="4"/>
                  </a:lnTo>
                  <a:lnTo>
                    <a:pt x="8" y="4"/>
                  </a:lnTo>
                  <a:lnTo>
                    <a:pt x="12" y="1"/>
                  </a:lnTo>
                  <a:lnTo>
                    <a:pt x="13" y="0"/>
                  </a:lnTo>
                  <a:lnTo>
                    <a:pt x="16"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6" name="Freeform 99"/>
            <p:cNvSpPr>
              <a:spLocks/>
            </p:cNvSpPr>
            <p:nvPr/>
          </p:nvSpPr>
          <p:spPr bwMode="auto">
            <a:xfrm>
              <a:off x="9414728" y="-370345"/>
              <a:ext cx="269482" cy="332890"/>
            </a:xfrm>
            <a:custGeom>
              <a:avLst/>
              <a:gdLst>
                <a:gd name="T0" fmla="*/ 42 w 102"/>
                <a:gd name="T1" fmla="*/ 0 h 126"/>
                <a:gd name="T2" fmla="*/ 52 w 102"/>
                <a:gd name="T3" fmla="*/ 0 h 126"/>
                <a:gd name="T4" fmla="*/ 63 w 102"/>
                <a:gd name="T5" fmla="*/ 3 h 126"/>
                <a:gd name="T6" fmla="*/ 75 w 102"/>
                <a:gd name="T7" fmla="*/ 5 h 126"/>
                <a:gd name="T8" fmla="*/ 83 w 102"/>
                <a:gd name="T9" fmla="*/ 8 h 126"/>
                <a:gd name="T10" fmla="*/ 90 w 102"/>
                <a:gd name="T11" fmla="*/ 13 h 126"/>
                <a:gd name="T12" fmla="*/ 94 w 102"/>
                <a:gd name="T13" fmla="*/ 21 h 126"/>
                <a:gd name="T14" fmla="*/ 97 w 102"/>
                <a:gd name="T15" fmla="*/ 32 h 126"/>
                <a:gd name="T16" fmla="*/ 98 w 102"/>
                <a:gd name="T17" fmla="*/ 42 h 126"/>
                <a:gd name="T18" fmla="*/ 99 w 102"/>
                <a:gd name="T19" fmla="*/ 47 h 126"/>
                <a:gd name="T20" fmla="*/ 102 w 102"/>
                <a:gd name="T21" fmla="*/ 54 h 126"/>
                <a:gd name="T22" fmla="*/ 101 w 102"/>
                <a:gd name="T23" fmla="*/ 63 h 126"/>
                <a:gd name="T24" fmla="*/ 99 w 102"/>
                <a:gd name="T25" fmla="*/ 72 h 126"/>
                <a:gd name="T26" fmla="*/ 98 w 102"/>
                <a:gd name="T27" fmla="*/ 78 h 126"/>
                <a:gd name="T28" fmla="*/ 97 w 102"/>
                <a:gd name="T29" fmla="*/ 79 h 126"/>
                <a:gd name="T30" fmla="*/ 94 w 102"/>
                <a:gd name="T31" fmla="*/ 81 h 126"/>
                <a:gd name="T32" fmla="*/ 93 w 102"/>
                <a:gd name="T33" fmla="*/ 81 h 126"/>
                <a:gd name="T34" fmla="*/ 91 w 102"/>
                <a:gd name="T35" fmla="*/ 79 h 126"/>
                <a:gd name="T36" fmla="*/ 90 w 102"/>
                <a:gd name="T37" fmla="*/ 79 h 126"/>
                <a:gd name="T38" fmla="*/ 90 w 102"/>
                <a:gd name="T39" fmla="*/ 85 h 126"/>
                <a:gd name="T40" fmla="*/ 89 w 102"/>
                <a:gd name="T41" fmla="*/ 91 h 126"/>
                <a:gd name="T42" fmla="*/ 89 w 102"/>
                <a:gd name="T43" fmla="*/ 99 h 126"/>
                <a:gd name="T44" fmla="*/ 86 w 102"/>
                <a:gd name="T45" fmla="*/ 103 h 126"/>
                <a:gd name="T46" fmla="*/ 83 w 102"/>
                <a:gd name="T47" fmla="*/ 106 h 126"/>
                <a:gd name="T48" fmla="*/ 81 w 102"/>
                <a:gd name="T49" fmla="*/ 109 h 126"/>
                <a:gd name="T50" fmla="*/ 78 w 102"/>
                <a:gd name="T51" fmla="*/ 111 h 126"/>
                <a:gd name="T52" fmla="*/ 74 w 102"/>
                <a:gd name="T53" fmla="*/ 114 h 126"/>
                <a:gd name="T54" fmla="*/ 71 w 102"/>
                <a:gd name="T55" fmla="*/ 117 h 126"/>
                <a:gd name="T56" fmla="*/ 70 w 102"/>
                <a:gd name="T57" fmla="*/ 119 h 126"/>
                <a:gd name="T58" fmla="*/ 67 w 102"/>
                <a:gd name="T59" fmla="*/ 121 h 126"/>
                <a:gd name="T60" fmla="*/ 65 w 102"/>
                <a:gd name="T61" fmla="*/ 123 h 126"/>
                <a:gd name="T62" fmla="*/ 61 w 102"/>
                <a:gd name="T63" fmla="*/ 125 h 126"/>
                <a:gd name="T64" fmla="*/ 56 w 102"/>
                <a:gd name="T65" fmla="*/ 125 h 126"/>
                <a:gd name="T66" fmla="*/ 50 w 102"/>
                <a:gd name="T67" fmla="*/ 126 h 126"/>
                <a:gd name="T68" fmla="*/ 42 w 102"/>
                <a:gd name="T69" fmla="*/ 125 h 126"/>
                <a:gd name="T70" fmla="*/ 32 w 102"/>
                <a:gd name="T71" fmla="*/ 118 h 126"/>
                <a:gd name="T72" fmla="*/ 26 w 102"/>
                <a:gd name="T73" fmla="*/ 110 h 126"/>
                <a:gd name="T74" fmla="*/ 20 w 102"/>
                <a:gd name="T75" fmla="*/ 103 h 126"/>
                <a:gd name="T76" fmla="*/ 18 w 102"/>
                <a:gd name="T77" fmla="*/ 98 h 126"/>
                <a:gd name="T78" fmla="*/ 16 w 102"/>
                <a:gd name="T79" fmla="*/ 90 h 126"/>
                <a:gd name="T80" fmla="*/ 15 w 102"/>
                <a:gd name="T81" fmla="*/ 85 h 126"/>
                <a:gd name="T82" fmla="*/ 14 w 102"/>
                <a:gd name="T83" fmla="*/ 82 h 126"/>
                <a:gd name="T84" fmla="*/ 12 w 102"/>
                <a:gd name="T85" fmla="*/ 82 h 126"/>
                <a:gd name="T86" fmla="*/ 11 w 102"/>
                <a:gd name="T87" fmla="*/ 82 h 126"/>
                <a:gd name="T88" fmla="*/ 10 w 102"/>
                <a:gd name="T89" fmla="*/ 82 h 126"/>
                <a:gd name="T90" fmla="*/ 8 w 102"/>
                <a:gd name="T91" fmla="*/ 81 h 126"/>
                <a:gd name="T92" fmla="*/ 7 w 102"/>
                <a:gd name="T93" fmla="*/ 81 h 126"/>
                <a:gd name="T94" fmla="*/ 4 w 102"/>
                <a:gd name="T95" fmla="*/ 76 h 126"/>
                <a:gd name="T96" fmla="*/ 2 w 102"/>
                <a:gd name="T97" fmla="*/ 68 h 126"/>
                <a:gd name="T98" fmla="*/ 0 w 102"/>
                <a:gd name="T99" fmla="*/ 59 h 126"/>
                <a:gd name="T100" fmla="*/ 0 w 102"/>
                <a:gd name="T101" fmla="*/ 55 h 126"/>
                <a:gd name="T102" fmla="*/ 6 w 102"/>
                <a:gd name="T103" fmla="*/ 55 h 126"/>
                <a:gd name="T104" fmla="*/ 6 w 102"/>
                <a:gd name="T105" fmla="*/ 54 h 126"/>
                <a:gd name="T106" fmla="*/ 6 w 102"/>
                <a:gd name="T107" fmla="*/ 51 h 126"/>
                <a:gd name="T108" fmla="*/ 6 w 102"/>
                <a:gd name="T109" fmla="*/ 47 h 126"/>
                <a:gd name="T110" fmla="*/ 6 w 102"/>
                <a:gd name="T111" fmla="*/ 42 h 126"/>
                <a:gd name="T112" fmla="*/ 6 w 102"/>
                <a:gd name="T113" fmla="*/ 38 h 126"/>
                <a:gd name="T114" fmla="*/ 8 w 102"/>
                <a:gd name="T115" fmla="*/ 32 h 126"/>
                <a:gd name="T116" fmla="*/ 14 w 102"/>
                <a:gd name="T117" fmla="*/ 23 h 126"/>
                <a:gd name="T118" fmla="*/ 20 w 102"/>
                <a:gd name="T119" fmla="*/ 13 h 126"/>
                <a:gd name="T120" fmla="*/ 28 w 102"/>
                <a:gd name="T121" fmla="*/ 5 h 126"/>
                <a:gd name="T122" fmla="*/ 35 w 102"/>
                <a:gd name="T123" fmla="*/ 1 h 126"/>
                <a:gd name="T124" fmla="*/ 42 w 102"/>
                <a:gd name="T1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26">
                  <a:moveTo>
                    <a:pt x="42" y="0"/>
                  </a:moveTo>
                  <a:lnTo>
                    <a:pt x="52" y="0"/>
                  </a:lnTo>
                  <a:lnTo>
                    <a:pt x="63" y="3"/>
                  </a:lnTo>
                  <a:lnTo>
                    <a:pt x="75" y="5"/>
                  </a:lnTo>
                  <a:lnTo>
                    <a:pt x="83" y="8"/>
                  </a:lnTo>
                  <a:lnTo>
                    <a:pt x="90" y="13"/>
                  </a:lnTo>
                  <a:lnTo>
                    <a:pt x="94" y="21"/>
                  </a:lnTo>
                  <a:lnTo>
                    <a:pt x="97" y="32"/>
                  </a:lnTo>
                  <a:lnTo>
                    <a:pt x="98" y="42"/>
                  </a:lnTo>
                  <a:lnTo>
                    <a:pt x="99" y="47"/>
                  </a:lnTo>
                  <a:lnTo>
                    <a:pt x="102" y="54"/>
                  </a:lnTo>
                  <a:lnTo>
                    <a:pt x="101" y="63"/>
                  </a:lnTo>
                  <a:lnTo>
                    <a:pt x="99" y="72"/>
                  </a:lnTo>
                  <a:lnTo>
                    <a:pt x="98" y="78"/>
                  </a:lnTo>
                  <a:lnTo>
                    <a:pt x="97" y="79"/>
                  </a:lnTo>
                  <a:lnTo>
                    <a:pt x="94" y="81"/>
                  </a:lnTo>
                  <a:lnTo>
                    <a:pt x="93" y="81"/>
                  </a:lnTo>
                  <a:lnTo>
                    <a:pt x="91" y="79"/>
                  </a:lnTo>
                  <a:lnTo>
                    <a:pt x="90" y="79"/>
                  </a:lnTo>
                  <a:lnTo>
                    <a:pt x="90" y="85"/>
                  </a:lnTo>
                  <a:lnTo>
                    <a:pt x="89" y="91"/>
                  </a:lnTo>
                  <a:lnTo>
                    <a:pt x="89" y="99"/>
                  </a:lnTo>
                  <a:lnTo>
                    <a:pt x="86" y="103"/>
                  </a:lnTo>
                  <a:lnTo>
                    <a:pt x="83" y="106"/>
                  </a:lnTo>
                  <a:lnTo>
                    <a:pt x="81" y="109"/>
                  </a:lnTo>
                  <a:lnTo>
                    <a:pt x="78" y="111"/>
                  </a:lnTo>
                  <a:lnTo>
                    <a:pt x="74" y="114"/>
                  </a:lnTo>
                  <a:lnTo>
                    <a:pt x="71" y="117"/>
                  </a:lnTo>
                  <a:lnTo>
                    <a:pt x="70" y="119"/>
                  </a:lnTo>
                  <a:lnTo>
                    <a:pt x="67" y="121"/>
                  </a:lnTo>
                  <a:lnTo>
                    <a:pt x="65" y="123"/>
                  </a:lnTo>
                  <a:lnTo>
                    <a:pt x="61" y="125"/>
                  </a:lnTo>
                  <a:lnTo>
                    <a:pt x="56" y="125"/>
                  </a:lnTo>
                  <a:lnTo>
                    <a:pt x="50" y="126"/>
                  </a:lnTo>
                  <a:lnTo>
                    <a:pt x="42" y="125"/>
                  </a:lnTo>
                  <a:lnTo>
                    <a:pt x="32" y="118"/>
                  </a:lnTo>
                  <a:lnTo>
                    <a:pt x="26" y="110"/>
                  </a:lnTo>
                  <a:lnTo>
                    <a:pt x="20" y="103"/>
                  </a:lnTo>
                  <a:lnTo>
                    <a:pt x="18" y="98"/>
                  </a:lnTo>
                  <a:lnTo>
                    <a:pt x="16" y="90"/>
                  </a:lnTo>
                  <a:lnTo>
                    <a:pt x="15" y="85"/>
                  </a:lnTo>
                  <a:lnTo>
                    <a:pt x="14" y="82"/>
                  </a:lnTo>
                  <a:lnTo>
                    <a:pt x="12" y="82"/>
                  </a:lnTo>
                  <a:lnTo>
                    <a:pt x="11" y="82"/>
                  </a:lnTo>
                  <a:lnTo>
                    <a:pt x="10" y="82"/>
                  </a:lnTo>
                  <a:lnTo>
                    <a:pt x="8" y="81"/>
                  </a:lnTo>
                  <a:lnTo>
                    <a:pt x="7" y="81"/>
                  </a:lnTo>
                  <a:lnTo>
                    <a:pt x="4" y="76"/>
                  </a:lnTo>
                  <a:lnTo>
                    <a:pt x="2" y="68"/>
                  </a:lnTo>
                  <a:lnTo>
                    <a:pt x="0" y="59"/>
                  </a:lnTo>
                  <a:lnTo>
                    <a:pt x="0" y="55"/>
                  </a:lnTo>
                  <a:lnTo>
                    <a:pt x="6" y="55"/>
                  </a:lnTo>
                  <a:lnTo>
                    <a:pt x="6" y="54"/>
                  </a:lnTo>
                  <a:lnTo>
                    <a:pt x="6" y="51"/>
                  </a:lnTo>
                  <a:lnTo>
                    <a:pt x="6" y="47"/>
                  </a:lnTo>
                  <a:lnTo>
                    <a:pt x="6" y="42"/>
                  </a:lnTo>
                  <a:lnTo>
                    <a:pt x="6" y="38"/>
                  </a:lnTo>
                  <a:lnTo>
                    <a:pt x="8" y="32"/>
                  </a:lnTo>
                  <a:lnTo>
                    <a:pt x="14" y="23"/>
                  </a:lnTo>
                  <a:lnTo>
                    <a:pt x="20" y="13"/>
                  </a:lnTo>
                  <a:lnTo>
                    <a:pt x="28" y="5"/>
                  </a:lnTo>
                  <a:lnTo>
                    <a:pt x="35" y="1"/>
                  </a:lnTo>
                  <a:lnTo>
                    <a:pt x="42"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7" name="Freeform 100"/>
            <p:cNvSpPr>
              <a:spLocks/>
            </p:cNvSpPr>
            <p:nvPr/>
          </p:nvSpPr>
          <p:spPr bwMode="auto">
            <a:xfrm>
              <a:off x="10188828" y="-37455"/>
              <a:ext cx="174370" cy="198149"/>
            </a:xfrm>
            <a:custGeom>
              <a:avLst/>
              <a:gdLst>
                <a:gd name="T0" fmla="*/ 43 w 66"/>
                <a:gd name="T1" fmla="*/ 0 h 75"/>
                <a:gd name="T2" fmla="*/ 47 w 66"/>
                <a:gd name="T3" fmla="*/ 4 h 75"/>
                <a:gd name="T4" fmla="*/ 49 w 66"/>
                <a:gd name="T5" fmla="*/ 6 h 75"/>
                <a:gd name="T6" fmla="*/ 49 w 66"/>
                <a:gd name="T7" fmla="*/ 6 h 75"/>
                <a:gd name="T8" fmla="*/ 53 w 66"/>
                <a:gd name="T9" fmla="*/ 7 h 75"/>
                <a:gd name="T10" fmla="*/ 55 w 66"/>
                <a:gd name="T11" fmla="*/ 8 h 75"/>
                <a:gd name="T12" fmla="*/ 57 w 66"/>
                <a:gd name="T13" fmla="*/ 12 h 75"/>
                <a:gd name="T14" fmla="*/ 57 w 66"/>
                <a:gd name="T15" fmla="*/ 15 h 75"/>
                <a:gd name="T16" fmla="*/ 63 w 66"/>
                <a:gd name="T17" fmla="*/ 26 h 75"/>
                <a:gd name="T18" fmla="*/ 65 w 66"/>
                <a:gd name="T19" fmla="*/ 27 h 75"/>
                <a:gd name="T20" fmla="*/ 66 w 66"/>
                <a:gd name="T21" fmla="*/ 32 h 75"/>
                <a:gd name="T22" fmla="*/ 66 w 66"/>
                <a:gd name="T23" fmla="*/ 35 h 75"/>
                <a:gd name="T24" fmla="*/ 66 w 66"/>
                <a:gd name="T25" fmla="*/ 38 h 75"/>
                <a:gd name="T26" fmla="*/ 65 w 66"/>
                <a:gd name="T27" fmla="*/ 43 h 75"/>
                <a:gd name="T28" fmla="*/ 63 w 66"/>
                <a:gd name="T29" fmla="*/ 51 h 75"/>
                <a:gd name="T30" fmla="*/ 62 w 66"/>
                <a:gd name="T31" fmla="*/ 55 h 75"/>
                <a:gd name="T32" fmla="*/ 61 w 66"/>
                <a:gd name="T33" fmla="*/ 59 h 75"/>
                <a:gd name="T34" fmla="*/ 59 w 66"/>
                <a:gd name="T35" fmla="*/ 61 h 75"/>
                <a:gd name="T36" fmla="*/ 58 w 66"/>
                <a:gd name="T37" fmla="*/ 62 h 75"/>
                <a:gd name="T38" fmla="*/ 58 w 66"/>
                <a:gd name="T39" fmla="*/ 63 h 75"/>
                <a:gd name="T40" fmla="*/ 53 w 66"/>
                <a:gd name="T41" fmla="*/ 67 h 75"/>
                <a:gd name="T42" fmla="*/ 49 w 66"/>
                <a:gd name="T43" fmla="*/ 70 h 75"/>
                <a:gd name="T44" fmla="*/ 46 w 66"/>
                <a:gd name="T45" fmla="*/ 74 h 75"/>
                <a:gd name="T46" fmla="*/ 45 w 66"/>
                <a:gd name="T47" fmla="*/ 75 h 75"/>
                <a:gd name="T48" fmla="*/ 42 w 66"/>
                <a:gd name="T49" fmla="*/ 73 h 75"/>
                <a:gd name="T50" fmla="*/ 41 w 66"/>
                <a:gd name="T51" fmla="*/ 67 h 75"/>
                <a:gd name="T52" fmla="*/ 39 w 66"/>
                <a:gd name="T53" fmla="*/ 61 h 75"/>
                <a:gd name="T54" fmla="*/ 35 w 66"/>
                <a:gd name="T55" fmla="*/ 54 h 75"/>
                <a:gd name="T56" fmla="*/ 32 w 66"/>
                <a:gd name="T57" fmla="*/ 53 h 75"/>
                <a:gd name="T58" fmla="*/ 30 w 66"/>
                <a:gd name="T59" fmla="*/ 48 h 75"/>
                <a:gd name="T60" fmla="*/ 28 w 66"/>
                <a:gd name="T61" fmla="*/ 43 h 75"/>
                <a:gd name="T62" fmla="*/ 26 w 66"/>
                <a:gd name="T63" fmla="*/ 40 h 75"/>
                <a:gd name="T64" fmla="*/ 26 w 66"/>
                <a:gd name="T65" fmla="*/ 38 h 75"/>
                <a:gd name="T66" fmla="*/ 24 w 66"/>
                <a:gd name="T67" fmla="*/ 35 h 75"/>
                <a:gd name="T68" fmla="*/ 20 w 66"/>
                <a:gd name="T69" fmla="*/ 34 h 75"/>
                <a:gd name="T70" fmla="*/ 15 w 66"/>
                <a:gd name="T71" fmla="*/ 38 h 75"/>
                <a:gd name="T72" fmla="*/ 7 w 66"/>
                <a:gd name="T73" fmla="*/ 36 h 75"/>
                <a:gd name="T74" fmla="*/ 4 w 66"/>
                <a:gd name="T75" fmla="*/ 30 h 75"/>
                <a:gd name="T76" fmla="*/ 2 w 66"/>
                <a:gd name="T77" fmla="*/ 22 h 75"/>
                <a:gd name="T78" fmla="*/ 2 w 66"/>
                <a:gd name="T79" fmla="*/ 20 h 75"/>
                <a:gd name="T80" fmla="*/ 0 w 66"/>
                <a:gd name="T81" fmla="*/ 18 h 75"/>
                <a:gd name="T82" fmla="*/ 2 w 66"/>
                <a:gd name="T83" fmla="*/ 15 h 75"/>
                <a:gd name="T84" fmla="*/ 3 w 66"/>
                <a:gd name="T85" fmla="*/ 14 h 75"/>
                <a:gd name="T86" fmla="*/ 7 w 66"/>
                <a:gd name="T87" fmla="*/ 10 h 75"/>
                <a:gd name="T88" fmla="*/ 11 w 66"/>
                <a:gd name="T89" fmla="*/ 8 h 75"/>
                <a:gd name="T90" fmla="*/ 19 w 66"/>
                <a:gd name="T91" fmla="*/ 8 h 75"/>
                <a:gd name="T92" fmla="*/ 19 w 66"/>
                <a:gd name="T93" fmla="*/ 7 h 75"/>
                <a:gd name="T94" fmla="*/ 19 w 66"/>
                <a:gd name="T95" fmla="*/ 7 h 75"/>
                <a:gd name="T96" fmla="*/ 20 w 66"/>
                <a:gd name="T97" fmla="*/ 6 h 75"/>
                <a:gd name="T98" fmla="*/ 20 w 66"/>
                <a:gd name="T99" fmla="*/ 4 h 75"/>
                <a:gd name="T100" fmla="*/ 22 w 66"/>
                <a:gd name="T101" fmla="*/ 3 h 75"/>
                <a:gd name="T102" fmla="*/ 28 w 66"/>
                <a:gd name="T10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75">
                  <a:moveTo>
                    <a:pt x="36" y="0"/>
                  </a:moveTo>
                  <a:lnTo>
                    <a:pt x="43" y="0"/>
                  </a:lnTo>
                  <a:lnTo>
                    <a:pt x="47" y="3"/>
                  </a:lnTo>
                  <a:lnTo>
                    <a:pt x="47" y="4"/>
                  </a:lnTo>
                  <a:lnTo>
                    <a:pt x="49" y="6"/>
                  </a:lnTo>
                  <a:lnTo>
                    <a:pt x="49" y="6"/>
                  </a:lnTo>
                  <a:lnTo>
                    <a:pt x="49" y="6"/>
                  </a:lnTo>
                  <a:lnTo>
                    <a:pt x="49" y="6"/>
                  </a:lnTo>
                  <a:lnTo>
                    <a:pt x="51" y="6"/>
                  </a:lnTo>
                  <a:lnTo>
                    <a:pt x="53" y="7"/>
                  </a:lnTo>
                  <a:lnTo>
                    <a:pt x="54" y="7"/>
                  </a:lnTo>
                  <a:lnTo>
                    <a:pt x="55" y="8"/>
                  </a:lnTo>
                  <a:lnTo>
                    <a:pt x="55" y="10"/>
                  </a:lnTo>
                  <a:lnTo>
                    <a:pt x="57" y="12"/>
                  </a:lnTo>
                  <a:lnTo>
                    <a:pt x="57" y="15"/>
                  </a:lnTo>
                  <a:lnTo>
                    <a:pt x="57" y="15"/>
                  </a:lnTo>
                  <a:lnTo>
                    <a:pt x="63" y="20"/>
                  </a:lnTo>
                  <a:lnTo>
                    <a:pt x="63" y="26"/>
                  </a:lnTo>
                  <a:lnTo>
                    <a:pt x="63" y="26"/>
                  </a:lnTo>
                  <a:lnTo>
                    <a:pt x="65" y="27"/>
                  </a:lnTo>
                  <a:lnTo>
                    <a:pt x="66" y="30"/>
                  </a:lnTo>
                  <a:lnTo>
                    <a:pt x="66" y="32"/>
                  </a:lnTo>
                  <a:lnTo>
                    <a:pt x="66" y="34"/>
                  </a:lnTo>
                  <a:lnTo>
                    <a:pt x="66" y="35"/>
                  </a:lnTo>
                  <a:lnTo>
                    <a:pt x="66" y="38"/>
                  </a:lnTo>
                  <a:lnTo>
                    <a:pt x="66" y="38"/>
                  </a:lnTo>
                  <a:lnTo>
                    <a:pt x="66" y="42"/>
                  </a:lnTo>
                  <a:lnTo>
                    <a:pt x="65" y="43"/>
                  </a:lnTo>
                  <a:lnTo>
                    <a:pt x="63" y="50"/>
                  </a:lnTo>
                  <a:lnTo>
                    <a:pt x="63" y="51"/>
                  </a:lnTo>
                  <a:lnTo>
                    <a:pt x="62" y="55"/>
                  </a:lnTo>
                  <a:lnTo>
                    <a:pt x="62" y="55"/>
                  </a:lnTo>
                  <a:lnTo>
                    <a:pt x="61" y="57"/>
                  </a:lnTo>
                  <a:lnTo>
                    <a:pt x="61" y="59"/>
                  </a:lnTo>
                  <a:lnTo>
                    <a:pt x="59" y="59"/>
                  </a:lnTo>
                  <a:lnTo>
                    <a:pt x="59" y="61"/>
                  </a:lnTo>
                  <a:lnTo>
                    <a:pt x="59" y="61"/>
                  </a:lnTo>
                  <a:lnTo>
                    <a:pt x="58" y="62"/>
                  </a:lnTo>
                  <a:lnTo>
                    <a:pt x="58" y="62"/>
                  </a:lnTo>
                  <a:lnTo>
                    <a:pt x="58" y="63"/>
                  </a:lnTo>
                  <a:lnTo>
                    <a:pt x="57" y="63"/>
                  </a:lnTo>
                  <a:lnTo>
                    <a:pt x="53" y="67"/>
                  </a:lnTo>
                  <a:lnTo>
                    <a:pt x="50" y="69"/>
                  </a:lnTo>
                  <a:lnTo>
                    <a:pt x="49" y="70"/>
                  </a:lnTo>
                  <a:lnTo>
                    <a:pt x="46" y="73"/>
                  </a:lnTo>
                  <a:lnTo>
                    <a:pt x="46" y="74"/>
                  </a:lnTo>
                  <a:lnTo>
                    <a:pt x="45" y="74"/>
                  </a:lnTo>
                  <a:lnTo>
                    <a:pt x="45" y="75"/>
                  </a:lnTo>
                  <a:lnTo>
                    <a:pt x="43" y="75"/>
                  </a:lnTo>
                  <a:lnTo>
                    <a:pt x="42" y="73"/>
                  </a:lnTo>
                  <a:lnTo>
                    <a:pt x="41" y="70"/>
                  </a:lnTo>
                  <a:lnTo>
                    <a:pt x="41" y="67"/>
                  </a:lnTo>
                  <a:lnTo>
                    <a:pt x="41" y="65"/>
                  </a:lnTo>
                  <a:lnTo>
                    <a:pt x="39" y="61"/>
                  </a:lnTo>
                  <a:lnTo>
                    <a:pt x="38" y="57"/>
                  </a:lnTo>
                  <a:lnTo>
                    <a:pt x="35" y="54"/>
                  </a:lnTo>
                  <a:lnTo>
                    <a:pt x="34" y="53"/>
                  </a:lnTo>
                  <a:lnTo>
                    <a:pt x="32" y="53"/>
                  </a:lnTo>
                  <a:lnTo>
                    <a:pt x="31" y="50"/>
                  </a:lnTo>
                  <a:lnTo>
                    <a:pt x="30" y="48"/>
                  </a:lnTo>
                  <a:lnTo>
                    <a:pt x="28" y="44"/>
                  </a:lnTo>
                  <a:lnTo>
                    <a:pt x="28" y="43"/>
                  </a:lnTo>
                  <a:lnTo>
                    <a:pt x="27" y="42"/>
                  </a:lnTo>
                  <a:lnTo>
                    <a:pt x="26" y="40"/>
                  </a:lnTo>
                  <a:lnTo>
                    <a:pt x="26" y="39"/>
                  </a:lnTo>
                  <a:lnTo>
                    <a:pt x="26" y="38"/>
                  </a:lnTo>
                  <a:lnTo>
                    <a:pt x="24" y="36"/>
                  </a:lnTo>
                  <a:lnTo>
                    <a:pt x="24" y="35"/>
                  </a:lnTo>
                  <a:lnTo>
                    <a:pt x="23" y="34"/>
                  </a:lnTo>
                  <a:lnTo>
                    <a:pt x="20" y="34"/>
                  </a:lnTo>
                  <a:lnTo>
                    <a:pt x="19" y="35"/>
                  </a:lnTo>
                  <a:lnTo>
                    <a:pt x="15" y="38"/>
                  </a:lnTo>
                  <a:lnTo>
                    <a:pt x="11" y="38"/>
                  </a:lnTo>
                  <a:lnTo>
                    <a:pt x="7" y="36"/>
                  </a:lnTo>
                  <a:lnTo>
                    <a:pt x="7" y="36"/>
                  </a:lnTo>
                  <a:lnTo>
                    <a:pt x="4" y="30"/>
                  </a:lnTo>
                  <a:lnTo>
                    <a:pt x="2" y="24"/>
                  </a:lnTo>
                  <a:lnTo>
                    <a:pt x="2" y="22"/>
                  </a:lnTo>
                  <a:lnTo>
                    <a:pt x="2" y="22"/>
                  </a:lnTo>
                  <a:lnTo>
                    <a:pt x="2" y="20"/>
                  </a:lnTo>
                  <a:lnTo>
                    <a:pt x="0" y="19"/>
                  </a:lnTo>
                  <a:lnTo>
                    <a:pt x="0" y="18"/>
                  </a:lnTo>
                  <a:lnTo>
                    <a:pt x="0" y="15"/>
                  </a:lnTo>
                  <a:lnTo>
                    <a:pt x="2" y="15"/>
                  </a:lnTo>
                  <a:lnTo>
                    <a:pt x="2" y="14"/>
                  </a:lnTo>
                  <a:lnTo>
                    <a:pt x="3" y="14"/>
                  </a:lnTo>
                  <a:lnTo>
                    <a:pt x="4" y="11"/>
                  </a:lnTo>
                  <a:lnTo>
                    <a:pt x="7" y="10"/>
                  </a:lnTo>
                  <a:lnTo>
                    <a:pt x="10" y="8"/>
                  </a:lnTo>
                  <a:lnTo>
                    <a:pt x="11" y="8"/>
                  </a:lnTo>
                  <a:lnTo>
                    <a:pt x="12" y="8"/>
                  </a:lnTo>
                  <a:lnTo>
                    <a:pt x="19" y="8"/>
                  </a:lnTo>
                  <a:lnTo>
                    <a:pt x="19" y="8"/>
                  </a:lnTo>
                  <a:lnTo>
                    <a:pt x="19" y="7"/>
                  </a:lnTo>
                  <a:lnTo>
                    <a:pt x="19" y="7"/>
                  </a:lnTo>
                  <a:lnTo>
                    <a:pt x="19" y="7"/>
                  </a:lnTo>
                  <a:lnTo>
                    <a:pt x="19" y="6"/>
                  </a:lnTo>
                  <a:lnTo>
                    <a:pt x="20" y="6"/>
                  </a:lnTo>
                  <a:lnTo>
                    <a:pt x="20" y="4"/>
                  </a:lnTo>
                  <a:lnTo>
                    <a:pt x="20" y="4"/>
                  </a:lnTo>
                  <a:lnTo>
                    <a:pt x="22" y="4"/>
                  </a:lnTo>
                  <a:lnTo>
                    <a:pt x="22" y="3"/>
                  </a:lnTo>
                  <a:lnTo>
                    <a:pt x="23" y="3"/>
                  </a:lnTo>
                  <a:lnTo>
                    <a:pt x="28" y="2"/>
                  </a:lnTo>
                  <a:lnTo>
                    <a:pt x="36" y="0"/>
                  </a:lnTo>
                  <a:close/>
                </a:path>
              </a:pathLst>
            </a:custGeom>
            <a:solidFill>
              <a:srgbClr val="F3B36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8" name="Freeform 101"/>
            <p:cNvSpPr>
              <a:spLocks/>
            </p:cNvSpPr>
            <p:nvPr/>
          </p:nvSpPr>
          <p:spPr bwMode="auto">
            <a:xfrm>
              <a:off x="10188828" y="-29528"/>
              <a:ext cx="174370" cy="190223"/>
            </a:xfrm>
            <a:custGeom>
              <a:avLst/>
              <a:gdLst>
                <a:gd name="T0" fmla="*/ 26 w 66"/>
                <a:gd name="T1" fmla="*/ 3 h 72"/>
                <a:gd name="T2" fmla="*/ 30 w 66"/>
                <a:gd name="T3" fmla="*/ 5 h 72"/>
                <a:gd name="T4" fmla="*/ 32 w 66"/>
                <a:gd name="T5" fmla="*/ 8 h 72"/>
                <a:gd name="T6" fmla="*/ 34 w 66"/>
                <a:gd name="T7" fmla="*/ 12 h 72"/>
                <a:gd name="T8" fmla="*/ 39 w 66"/>
                <a:gd name="T9" fmla="*/ 13 h 72"/>
                <a:gd name="T10" fmla="*/ 46 w 66"/>
                <a:gd name="T11" fmla="*/ 13 h 72"/>
                <a:gd name="T12" fmla="*/ 50 w 66"/>
                <a:gd name="T13" fmla="*/ 13 h 72"/>
                <a:gd name="T14" fmla="*/ 36 w 66"/>
                <a:gd name="T15" fmla="*/ 19 h 72"/>
                <a:gd name="T16" fmla="*/ 38 w 66"/>
                <a:gd name="T17" fmla="*/ 20 h 72"/>
                <a:gd name="T18" fmla="*/ 42 w 66"/>
                <a:gd name="T19" fmla="*/ 23 h 72"/>
                <a:gd name="T20" fmla="*/ 50 w 66"/>
                <a:gd name="T21" fmla="*/ 24 h 72"/>
                <a:gd name="T22" fmla="*/ 57 w 66"/>
                <a:gd name="T23" fmla="*/ 24 h 72"/>
                <a:gd name="T24" fmla="*/ 46 w 66"/>
                <a:gd name="T25" fmla="*/ 28 h 72"/>
                <a:gd name="T26" fmla="*/ 46 w 66"/>
                <a:gd name="T27" fmla="*/ 29 h 72"/>
                <a:gd name="T28" fmla="*/ 50 w 66"/>
                <a:gd name="T29" fmla="*/ 32 h 72"/>
                <a:gd name="T30" fmla="*/ 58 w 66"/>
                <a:gd name="T31" fmla="*/ 32 h 72"/>
                <a:gd name="T32" fmla="*/ 66 w 66"/>
                <a:gd name="T33" fmla="*/ 32 h 72"/>
                <a:gd name="T34" fmla="*/ 66 w 66"/>
                <a:gd name="T35" fmla="*/ 35 h 72"/>
                <a:gd name="T36" fmla="*/ 65 w 66"/>
                <a:gd name="T37" fmla="*/ 40 h 72"/>
                <a:gd name="T38" fmla="*/ 63 w 66"/>
                <a:gd name="T39" fmla="*/ 48 h 72"/>
                <a:gd name="T40" fmla="*/ 62 w 66"/>
                <a:gd name="T41" fmla="*/ 52 h 72"/>
                <a:gd name="T42" fmla="*/ 61 w 66"/>
                <a:gd name="T43" fmla="*/ 56 h 72"/>
                <a:gd name="T44" fmla="*/ 59 w 66"/>
                <a:gd name="T45" fmla="*/ 58 h 72"/>
                <a:gd name="T46" fmla="*/ 58 w 66"/>
                <a:gd name="T47" fmla="*/ 59 h 72"/>
                <a:gd name="T48" fmla="*/ 58 w 66"/>
                <a:gd name="T49" fmla="*/ 60 h 72"/>
                <a:gd name="T50" fmla="*/ 53 w 66"/>
                <a:gd name="T51" fmla="*/ 64 h 72"/>
                <a:gd name="T52" fmla="*/ 49 w 66"/>
                <a:gd name="T53" fmla="*/ 67 h 72"/>
                <a:gd name="T54" fmla="*/ 46 w 66"/>
                <a:gd name="T55" fmla="*/ 71 h 72"/>
                <a:gd name="T56" fmla="*/ 45 w 66"/>
                <a:gd name="T57" fmla="*/ 72 h 72"/>
                <a:gd name="T58" fmla="*/ 42 w 66"/>
                <a:gd name="T59" fmla="*/ 70 h 72"/>
                <a:gd name="T60" fmla="*/ 41 w 66"/>
                <a:gd name="T61" fmla="*/ 64 h 72"/>
                <a:gd name="T62" fmla="*/ 39 w 66"/>
                <a:gd name="T63" fmla="*/ 58 h 72"/>
                <a:gd name="T64" fmla="*/ 35 w 66"/>
                <a:gd name="T65" fmla="*/ 51 h 72"/>
                <a:gd name="T66" fmla="*/ 32 w 66"/>
                <a:gd name="T67" fmla="*/ 50 h 72"/>
                <a:gd name="T68" fmla="*/ 30 w 66"/>
                <a:gd name="T69" fmla="*/ 45 h 72"/>
                <a:gd name="T70" fmla="*/ 28 w 66"/>
                <a:gd name="T71" fmla="*/ 40 h 72"/>
                <a:gd name="T72" fmla="*/ 26 w 66"/>
                <a:gd name="T73" fmla="*/ 37 h 72"/>
                <a:gd name="T74" fmla="*/ 26 w 66"/>
                <a:gd name="T75" fmla="*/ 35 h 72"/>
                <a:gd name="T76" fmla="*/ 24 w 66"/>
                <a:gd name="T77" fmla="*/ 32 h 72"/>
                <a:gd name="T78" fmla="*/ 20 w 66"/>
                <a:gd name="T79" fmla="*/ 31 h 72"/>
                <a:gd name="T80" fmla="*/ 15 w 66"/>
                <a:gd name="T81" fmla="*/ 35 h 72"/>
                <a:gd name="T82" fmla="*/ 7 w 66"/>
                <a:gd name="T83" fmla="*/ 33 h 72"/>
                <a:gd name="T84" fmla="*/ 4 w 66"/>
                <a:gd name="T85" fmla="*/ 27 h 72"/>
                <a:gd name="T86" fmla="*/ 2 w 66"/>
                <a:gd name="T87" fmla="*/ 19 h 72"/>
                <a:gd name="T88" fmla="*/ 2 w 66"/>
                <a:gd name="T89" fmla="*/ 17 h 72"/>
                <a:gd name="T90" fmla="*/ 0 w 66"/>
                <a:gd name="T91" fmla="*/ 15 h 72"/>
                <a:gd name="T92" fmla="*/ 2 w 66"/>
                <a:gd name="T93" fmla="*/ 12 h 72"/>
                <a:gd name="T94" fmla="*/ 3 w 66"/>
                <a:gd name="T95" fmla="*/ 11 h 72"/>
                <a:gd name="T96" fmla="*/ 8 w 66"/>
                <a:gd name="T97" fmla="*/ 15 h 72"/>
                <a:gd name="T98" fmla="*/ 15 w 66"/>
                <a:gd name="T99" fmla="*/ 13 h 72"/>
                <a:gd name="T100" fmla="*/ 18 w 66"/>
                <a:gd name="T101" fmla="*/ 12 h 72"/>
                <a:gd name="T102" fmla="*/ 19 w 66"/>
                <a:gd name="T103" fmla="*/ 8 h 72"/>
                <a:gd name="T104" fmla="*/ 19 w 66"/>
                <a:gd name="T105" fmla="*/ 5 h 72"/>
                <a:gd name="T106" fmla="*/ 19 w 66"/>
                <a:gd name="T107" fmla="*/ 4 h 72"/>
                <a:gd name="T108" fmla="*/ 19 w 66"/>
                <a:gd name="T109" fmla="*/ 4 h 72"/>
                <a:gd name="T110" fmla="*/ 20 w 66"/>
                <a:gd name="T111" fmla="*/ 3 h 72"/>
                <a:gd name="T112" fmla="*/ 20 w 66"/>
                <a:gd name="T113" fmla="*/ 1 h 72"/>
                <a:gd name="T114" fmla="*/ 22 w 66"/>
                <a:gd name="T11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72">
                  <a:moveTo>
                    <a:pt x="22" y="0"/>
                  </a:moveTo>
                  <a:lnTo>
                    <a:pt x="26" y="3"/>
                  </a:lnTo>
                  <a:lnTo>
                    <a:pt x="28" y="4"/>
                  </a:lnTo>
                  <a:lnTo>
                    <a:pt x="30" y="5"/>
                  </a:lnTo>
                  <a:lnTo>
                    <a:pt x="31" y="7"/>
                  </a:lnTo>
                  <a:lnTo>
                    <a:pt x="32" y="8"/>
                  </a:lnTo>
                  <a:lnTo>
                    <a:pt x="32" y="11"/>
                  </a:lnTo>
                  <a:lnTo>
                    <a:pt x="34" y="12"/>
                  </a:lnTo>
                  <a:lnTo>
                    <a:pt x="36" y="13"/>
                  </a:lnTo>
                  <a:lnTo>
                    <a:pt x="39" y="13"/>
                  </a:lnTo>
                  <a:lnTo>
                    <a:pt x="43" y="15"/>
                  </a:lnTo>
                  <a:lnTo>
                    <a:pt x="46" y="13"/>
                  </a:lnTo>
                  <a:lnTo>
                    <a:pt x="49" y="13"/>
                  </a:lnTo>
                  <a:lnTo>
                    <a:pt x="50" y="13"/>
                  </a:lnTo>
                  <a:lnTo>
                    <a:pt x="36" y="19"/>
                  </a:lnTo>
                  <a:lnTo>
                    <a:pt x="36" y="19"/>
                  </a:lnTo>
                  <a:lnTo>
                    <a:pt x="36" y="19"/>
                  </a:lnTo>
                  <a:lnTo>
                    <a:pt x="38" y="20"/>
                  </a:lnTo>
                  <a:lnTo>
                    <a:pt x="39" y="21"/>
                  </a:lnTo>
                  <a:lnTo>
                    <a:pt x="42" y="23"/>
                  </a:lnTo>
                  <a:lnTo>
                    <a:pt x="46" y="24"/>
                  </a:lnTo>
                  <a:lnTo>
                    <a:pt x="50" y="24"/>
                  </a:lnTo>
                  <a:lnTo>
                    <a:pt x="54" y="24"/>
                  </a:lnTo>
                  <a:lnTo>
                    <a:pt x="57" y="24"/>
                  </a:lnTo>
                  <a:lnTo>
                    <a:pt x="59" y="23"/>
                  </a:lnTo>
                  <a:lnTo>
                    <a:pt x="46" y="28"/>
                  </a:lnTo>
                  <a:lnTo>
                    <a:pt x="46" y="29"/>
                  </a:lnTo>
                  <a:lnTo>
                    <a:pt x="46" y="29"/>
                  </a:lnTo>
                  <a:lnTo>
                    <a:pt x="47" y="31"/>
                  </a:lnTo>
                  <a:lnTo>
                    <a:pt x="50" y="32"/>
                  </a:lnTo>
                  <a:lnTo>
                    <a:pt x="54" y="32"/>
                  </a:lnTo>
                  <a:lnTo>
                    <a:pt x="58" y="32"/>
                  </a:lnTo>
                  <a:lnTo>
                    <a:pt x="62" y="32"/>
                  </a:lnTo>
                  <a:lnTo>
                    <a:pt x="66" y="32"/>
                  </a:lnTo>
                  <a:lnTo>
                    <a:pt x="66" y="35"/>
                  </a:lnTo>
                  <a:lnTo>
                    <a:pt x="66" y="35"/>
                  </a:lnTo>
                  <a:lnTo>
                    <a:pt x="66" y="39"/>
                  </a:lnTo>
                  <a:lnTo>
                    <a:pt x="65" y="40"/>
                  </a:lnTo>
                  <a:lnTo>
                    <a:pt x="63" y="47"/>
                  </a:lnTo>
                  <a:lnTo>
                    <a:pt x="63" y="48"/>
                  </a:lnTo>
                  <a:lnTo>
                    <a:pt x="62" y="52"/>
                  </a:lnTo>
                  <a:lnTo>
                    <a:pt x="62" y="52"/>
                  </a:lnTo>
                  <a:lnTo>
                    <a:pt x="61" y="54"/>
                  </a:lnTo>
                  <a:lnTo>
                    <a:pt x="61" y="56"/>
                  </a:lnTo>
                  <a:lnTo>
                    <a:pt x="59" y="56"/>
                  </a:lnTo>
                  <a:lnTo>
                    <a:pt x="59" y="58"/>
                  </a:lnTo>
                  <a:lnTo>
                    <a:pt x="59" y="58"/>
                  </a:lnTo>
                  <a:lnTo>
                    <a:pt x="58" y="59"/>
                  </a:lnTo>
                  <a:lnTo>
                    <a:pt x="58" y="59"/>
                  </a:lnTo>
                  <a:lnTo>
                    <a:pt x="58" y="60"/>
                  </a:lnTo>
                  <a:lnTo>
                    <a:pt x="57" y="60"/>
                  </a:lnTo>
                  <a:lnTo>
                    <a:pt x="53" y="64"/>
                  </a:lnTo>
                  <a:lnTo>
                    <a:pt x="50" y="66"/>
                  </a:lnTo>
                  <a:lnTo>
                    <a:pt x="49" y="67"/>
                  </a:lnTo>
                  <a:lnTo>
                    <a:pt x="46" y="70"/>
                  </a:lnTo>
                  <a:lnTo>
                    <a:pt x="46" y="71"/>
                  </a:lnTo>
                  <a:lnTo>
                    <a:pt x="45" y="71"/>
                  </a:lnTo>
                  <a:lnTo>
                    <a:pt x="45" y="72"/>
                  </a:lnTo>
                  <a:lnTo>
                    <a:pt x="43" y="72"/>
                  </a:lnTo>
                  <a:lnTo>
                    <a:pt x="42" y="70"/>
                  </a:lnTo>
                  <a:lnTo>
                    <a:pt x="41" y="67"/>
                  </a:lnTo>
                  <a:lnTo>
                    <a:pt x="41" y="64"/>
                  </a:lnTo>
                  <a:lnTo>
                    <a:pt x="41" y="62"/>
                  </a:lnTo>
                  <a:lnTo>
                    <a:pt x="39" y="58"/>
                  </a:lnTo>
                  <a:lnTo>
                    <a:pt x="38" y="54"/>
                  </a:lnTo>
                  <a:lnTo>
                    <a:pt x="35" y="51"/>
                  </a:lnTo>
                  <a:lnTo>
                    <a:pt x="34" y="50"/>
                  </a:lnTo>
                  <a:lnTo>
                    <a:pt x="32" y="50"/>
                  </a:lnTo>
                  <a:lnTo>
                    <a:pt x="31" y="47"/>
                  </a:lnTo>
                  <a:lnTo>
                    <a:pt x="30" y="45"/>
                  </a:lnTo>
                  <a:lnTo>
                    <a:pt x="28" y="41"/>
                  </a:lnTo>
                  <a:lnTo>
                    <a:pt x="28" y="40"/>
                  </a:lnTo>
                  <a:lnTo>
                    <a:pt x="27" y="39"/>
                  </a:lnTo>
                  <a:lnTo>
                    <a:pt x="26" y="37"/>
                  </a:lnTo>
                  <a:lnTo>
                    <a:pt x="26" y="36"/>
                  </a:lnTo>
                  <a:lnTo>
                    <a:pt x="26" y="35"/>
                  </a:lnTo>
                  <a:lnTo>
                    <a:pt x="24" y="33"/>
                  </a:lnTo>
                  <a:lnTo>
                    <a:pt x="24" y="32"/>
                  </a:lnTo>
                  <a:lnTo>
                    <a:pt x="23" y="31"/>
                  </a:lnTo>
                  <a:lnTo>
                    <a:pt x="20" y="31"/>
                  </a:lnTo>
                  <a:lnTo>
                    <a:pt x="19" y="32"/>
                  </a:lnTo>
                  <a:lnTo>
                    <a:pt x="15" y="35"/>
                  </a:lnTo>
                  <a:lnTo>
                    <a:pt x="11" y="35"/>
                  </a:lnTo>
                  <a:lnTo>
                    <a:pt x="7" y="33"/>
                  </a:lnTo>
                  <a:lnTo>
                    <a:pt x="7" y="33"/>
                  </a:lnTo>
                  <a:lnTo>
                    <a:pt x="4" y="27"/>
                  </a:lnTo>
                  <a:lnTo>
                    <a:pt x="2" y="21"/>
                  </a:lnTo>
                  <a:lnTo>
                    <a:pt x="2" y="19"/>
                  </a:lnTo>
                  <a:lnTo>
                    <a:pt x="2" y="19"/>
                  </a:lnTo>
                  <a:lnTo>
                    <a:pt x="2" y="17"/>
                  </a:lnTo>
                  <a:lnTo>
                    <a:pt x="0" y="16"/>
                  </a:lnTo>
                  <a:lnTo>
                    <a:pt x="0" y="15"/>
                  </a:lnTo>
                  <a:lnTo>
                    <a:pt x="0" y="12"/>
                  </a:lnTo>
                  <a:lnTo>
                    <a:pt x="2" y="12"/>
                  </a:lnTo>
                  <a:lnTo>
                    <a:pt x="2" y="11"/>
                  </a:lnTo>
                  <a:lnTo>
                    <a:pt x="3" y="11"/>
                  </a:lnTo>
                  <a:lnTo>
                    <a:pt x="6" y="13"/>
                  </a:lnTo>
                  <a:lnTo>
                    <a:pt x="8" y="15"/>
                  </a:lnTo>
                  <a:lnTo>
                    <a:pt x="12" y="15"/>
                  </a:lnTo>
                  <a:lnTo>
                    <a:pt x="15" y="13"/>
                  </a:lnTo>
                  <a:lnTo>
                    <a:pt x="18" y="12"/>
                  </a:lnTo>
                  <a:lnTo>
                    <a:pt x="18" y="12"/>
                  </a:lnTo>
                  <a:lnTo>
                    <a:pt x="19" y="9"/>
                  </a:lnTo>
                  <a:lnTo>
                    <a:pt x="19" y="8"/>
                  </a:lnTo>
                  <a:lnTo>
                    <a:pt x="19" y="5"/>
                  </a:lnTo>
                  <a:lnTo>
                    <a:pt x="19" y="5"/>
                  </a:lnTo>
                  <a:lnTo>
                    <a:pt x="19" y="5"/>
                  </a:lnTo>
                  <a:lnTo>
                    <a:pt x="19" y="4"/>
                  </a:lnTo>
                  <a:lnTo>
                    <a:pt x="19" y="4"/>
                  </a:lnTo>
                  <a:lnTo>
                    <a:pt x="19" y="4"/>
                  </a:lnTo>
                  <a:lnTo>
                    <a:pt x="19" y="3"/>
                  </a:lnTo>
                  <a:lnTo>
                    <a:pt x="20" y="3"/>
                  </a:lnTo>
                  <a:lnTo>
                    <a:pt x="20" y="1"/>
                  </a:lnTo>
                  <a:lnTo>
                    <a:pt x="20" y="1"/>
                  </a:lnTo>
                  <a:lnTo>
                    <a:pt x="22" y="1"/>
                  </a:lnTo>
                  <a:lnTo>
                    <a:pt x="22"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9" name="Freeform 102"/>
            <p:cNvSpPr>
              <a:spLocks/>
            </p:cNvSpPr>
            <p:nvPr/>
          </p:nvSpPr>
          <p:spPr bwMode="auto">
            <a:xfrm>
              <a:off x="9414728" y="-360820"/>
              <a:ext cx="269482" cy="332890"/>
            </a:xfrm>
            <a:custGeom>
              <a:avLst/>
              <a:gdLst>
                <a:gd name="T0" fmla="*/ 39 w 102"/>
                <a:gd name="T1" fmla="*/ 4 h 126"/>
                <a:gd name="T2" fmla="*/ 38 w 102"/>
                <a:gd name="T3" fmla="*/ 16 h 126"/>
                <a:gd name="T4" fmla="*/ 38 w 102"/>
                <a:gd name="T5" fmla="*/ 35 h 126"/>
                <a:gd name="T6" fmla="*/ 32 w 102"/>
                <a:gd name="T7" fmla="*/ 42 h 126"/>
                <a:gd name="T8" fmla="*/ 31 w 102"/>
                <a:gd name="T9" fmla="*/ 46 h 126"/>
                <a:gd name="T10" fmla="*/ 26 w 102"/>
                <a:gd name="T11" fmla="*/ 50 h 126"/>
                <a:gd name="T12" fmla="*/ 20 w 102"/>
                <a:gd name="T13" fmla="*/ 56 h 126"/>
                <a:gd name="T14" fmla="*/ 26 w 102"/>
                <a:gd name="T15" fmla="*/ 60 h 126"/>
                <a:gd name="T16" fmla="*/ 31 w 102"/>
                <a:gd name="T17" fmla="*/ 63 h 126"/>
                <a:gd name="T18" fmla="*/ 27 w 102"/>
                <a:gd name="T19" fmla="*/ 72 h 126"/>
                <a:gd name="T20" fmla="*/ 27 w 102"/>
                <a:gd name="T21" fmla="*/ 82 h 126"/>
                <a:gd name="T22" fmla="*/ 24 w 102"/>
                <a:gd name="T23" fmla="*/ 95 h 126"/>
                <a:gd name="T24" fmla="*/ 31 w 102"/>
                <a:gd name="T25" fmla="*/ 106 h 126"/>
                <a:gd name="T26" fmla="*/ 40 w 102"/>
                <a:gd name="T27" fmla="*/ 113 h 126"/>
                <a:gd name="T28" fmla="*/ 42 w 102"/>
                <a:gd name="T29" fmla="*/ 119 h 126"/>
                <a:gd name="T30" fmla="*/ 52 w 102"/>
                <a:gd name="T31" fmla="*/ 122 h 126"/>
                <a:gd name="T32" fmla="*/ 66 w 102"/>
                <a:gd name="T33" fmla="*/ 118 h 126"/>
                <a:gd name="T34" fmla="*/ 71 w 102"/>
                <a:gd name="T35" fmla="*/ 111 h 126"/>
                <a:gd name="T36" fmla="*/ 78 w 102"/>
                <a:gd name="T37" fmla="*/ 103 h 126"/>
                <a:gd name="T38" fmla="*/ 82 w 102"/>
                <a:gd name="T39" fmla="*/ 98 h 126"/>
                <a:gd name="T40" fmla="*/ 83 w 102"/>
                <a:gd name="T41" fmla="*/ 87 h 126"/>
                <a:gd name="T42" fmla="*/ 81 w 102"/>
                <a:gd name="T43" fmla="*/ 85 h 126"/>
                <a:gd name="T44" fmla="*/ 82 w 102"/>
                <a:gd name="T45" fmla="*/ 81 h 126"/>
                <a:gd name="T46" fmla="*/ 87 w 102"/>
                <a:gd name="T47" fmla="*/ 68 h 126"/>
                <a:gd name="T48" fmla="*/ 87 w 102"/>
                <a:gd name="T49" fmla="*/ 59 h 126"/>
                <a:gd name="T50" fmla="*/ 83 w 102"/>
                <a:gd name="T51" fmla="*/ 52 h 126"/>
                <a:gd name="T52" fmla="*/ 82 w 102"/>
                <a:gd name="T53" fmla="*/ 44 h 126"/>
                <a:gd name="T54" fmla="*/ 74 w 102"/>
                <a:gd name="T55" fmla="*/ 19 h 126"/>
                <a:gd name="T56" fmla="*/ 73 w 102"/>
                <a:gd name="T57" fmla="*/ 4 h 126"/>
                <a:gd name="T58" fmla="*/ 90 w 102"/>
                <a:gd name="T59" fmla="*/ 13 h 126"/>
                <a:gd name="T60" fmla="*/ 98 w 102"/>
                <a:gd name="T61" fmla="*/ 42 h 126"/>
                <a:gd name="T62" fmla="*/ 101 w 102"/>
                <a:gd name="T63" fmla="*/ 63 h 126"/>
                <a:gd name="T64" fmla="*/ 97 w 102"/>
                <a:gd name="T65" fmla="*/ 79 h 126"/>
                <a:gd name="T66" fmla="*/ 91 w 102"/>
                <a:gd name="T67" fmla="*/ 79 h 126"/>
                <a:gd name="T68" fmla="*/ 89 w 102"/>
                <a:gd name="T69" fmla="*/ 91 h 126"/>
                <a:gd name="T70" fmla="*/ 83 w 102"/>
                <a:gd name="T71" fmla="*/ 106 h 126"/>
                <a:gd name="T72" fmla="*/ 74 w 102"/>
                <a:gd name="T73" fmla="*/ 114 h 126"/>
                <a:gd name="T74" fmla="*/ 67 w 102"/>
                <a:gd name="T75" fmla="*/ 121 h 126"/>
                <a:gd name="T76" fmla="*/ 56 w 102"/>
                <a:gd name="T77" fmla="*/ 125 h 126"/>
                <a:gd name="T78" fmla="*/ 32 w 102"/>
                <a:gd name="T79" fmla="*/ 118 h 126"/>
                <a:gd name="T80" fmla="*/ 18 w 102"/>
                <a:gd name="T81" fmla="*/ 98 h 126"/>
                <a:gd name="T82" fmla="*/ 14 w 102"/>
                <a:gd name="T83" fmla="*/ 82 h 126"/>
                <a:gd name="T84" fmla="*/ 6 w 102"/>
                <a:gd name="T85" fmla="*/ 81 h 126"/>
                <a:gd name="T86" fmla="*/ 0 w 102"/>
                <a:gd name="T87" fmla="*/ 59 h 126"/>
                <a:gd name="T88" fmla="*/ 6 w 102"/>
                <a:gd name="T89" fmla="*/ 54 h 126"/>
                <a:gd name="T90" fmla="*/ 6 w 102"/>
                <a:gd name="T91" fmla="*/ 42 h 126"/>
                <a:gd name="T92" fmla="*/ 14 w 102"/>
                <a:gd name="T93" fmla="*/ 23 h 126"/>
                <a:gd name="T94" fmla="*/ 35 w 102"/>
                <a:gd name="T9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126">
                  <a:moveTo>
                    <a:pt x="38" y="0"/>
                  </a:moveTo>
                  <a:lnTo>
                    <a:pt x="39" y="3"/>
                  </a:lnTo>
                  <a:lnTo>
                    <a:pt x="39" y="4"/>
                  </a:lnTo>
                  <a:lnTo>
                    <a:pt x="40" y="4"/>
                  </a:lnTo>
                  <a:lnTo>
                    <a:pt x="39" y="8"/>
                  </a:lnTo>
                  <a:lnTo>
                    <a:pt x="38" y="16"/>
                  </a:lnTo>
                  <a:lnTo>
                    <a:pt x="38" y="25"/>
                  </a:lnTo>
                  <a:lnTo>
                    <a:pt x="38" y="32"/>
                  </a:lnTo>
                  <a:lnTo>
                    <a:pt x="38" y="35"/>
                  </a:lnTo>
                  <a:lnTo>
                    <a:pt x="36" y="38"/>
                  </a:lnTo>
                  <a:lnTo>
                    <a:pt x="34" y="40"/>
                  </a:lnTo>
                  <a:lnTo>
                    <a:pt x="32" y="42"/>
                  </a:lnTo>
                  <a:lnTo>
                    <a:pt x="31" y="43"/>
                  </a:lnTo>
                  <a:lnTo>
                    <a:pt x="31" y="44"/>
                  </a:lnTo>
                  <a:lnTo>
                    <a:pt x="31" y="46"/>
                  </a:lnTo>
                  <a:lnTo>
                    <a:pt x="30" y="47"/>
                  </a:lnTo>
                  <a:lnTo>
                    <a:pt x="28" y="48"/>
                  </a:lnTo>
                  <a:lnTo>
                    <a:pt x="26" y="50"/>
                  </a:lnTo>
                  <a:lnTo>
                    <a:pt x="23" y="52"/>
                  </a:lnTo>
                  <a:lnTo>
                    <a:pt x="22" y="54"/>
                  </a:lnTo>
                  <a:lnTo>
                    <a:pt x="20" y="56"/>
                  </a:lnTo>
                  <a:lnTo>
                    <a:pt x="22" y="58"/>
                  </a:lnTo>
                  <a:lnTo>
                    <a:pt x="23" y="59"/>
                  </a:lnTo>
                  <a:lnTo>
                    <a:pt x="26" y="60"/>
                  </a:lnTo>
                  <a:lnTo>
                    <a:pt x="28" y="62"/>
                  </a:lnTo>
                  <a:lnTo>
                    <a:pt x="31" y="63"/>
                  </a:lnTo>
                  <a:lnTo>
                    <a:pt x="31" y="63"/>
                  </a:lnTo>
                  <a:lnTo>
                    <a:pt x="31" y="68"/>
                  </a:lnTo>
                  <a:lnTo>
                    <a:pt x="28" y="70"/>
                  </a:lnTo>
                  <a:lnTo>
                    <a:pt x="27" y="72"/>
                  </a:lnTo>
                  <a:lnTo>
                    <a:pt x="27" y="75"/>
                  </a:lnTo>
                  <a:lnTo>
                    <a:pt x="27" y="79"/>
                  </a:lnTo>
                  <a:lnTo>
                    <a:pt x="27" y="82"/>
                  </a:lnTo>
                  <a:lnTo>
                    <a:pt x="26" y="86"/>
                  </a:lnTo>
                  <a:lnTo>
                    <a:pt x="24" y="90"/>
                  </a:lnTo>
                  <a:lnTo>
                    <a:pt x="24" y="95"/>
                  </a:lnTo>
                  <a:lnTo>
                    <a:pt x="26" y="99"/>
                  </a:lnTo>
                  <a:lnTo>
                    <a:pt x="28" y="103"/>
                  </a:lnTo>
                  <a:lnTo>
                    <a:pt x="31" y="106"/>
                  </a:lnTo>
                  <a:lnTo>
                    <a:pt x="35" y="109"/>
                  </a:lnTo>
                  <a:lnTo>
                    <a:pt x="38" y="111"/>
                  </a:lnTo>
                  <a:lnTo>
                    <a:pt x="40" y="113"/>
                  </a:lnTo>
                  <a:lnTo>
                    <a:pt x="40" y="115"/>
                  </a:lnTo>
                  <a:lnTo>
                    <a:pt x="42" y="117"/>
                  </a:lnTo>
                  <a:lnTo>
                    <a:pt x="42" y="119"/>
                  </a:lnTo>
                  <a:lnTo>
                    <a:pt x="44" y="121"/>
                  </a:lnTo>
                  <a:lnTo>
                    <a:pt x="47" y="121"/>
                  </a:lnTo>
                  <a:lnTo>
                    <a:pt x="52" y="122"/>
                  </a:lnTo>
                  <a:lnTo>
                    <a:pt x="58" y="121"/>
                  </a:lnTo>
                  <a:lnTo>
                    <a:pt x="62" y="119"/>
                  </a:lnTo>
                  <a:lnTo>
                    <a:pt x="66" y="118"/>
                  </a:lnTo>
                  <a:lnTo>
                    <a:pt x="67" y="117"/>
                  </a:lnTo>
                  <a:lnTo>
                    <a:pt x="69" y="114"/>
                  </a:lnTo>
                  <a:lnTo>
                    <a:pt x="71" y="111"/>
                  </a:lnTo>
                  <a:lnTo>
                    <a:pt x="74" y="109"/>
                  </a:lnTo>
                  <a:lnTo>
                    <a:pt x="77" y="106"/>
                  </a:lnTo>
                  <a:lnTo>
                    <a:pt x="78" y="103"/>
                  </a:lnTo>
                  <a:lnTo>
                    <a:pt x="81" y="102"/>
                  </a:lnTo>
                  <a:lnTo>
                    <a:pt x="82" y="101"/>
                  </a:lnTo>
                  <a:lnTo>
                    <a:pt x="82" y="98"/>
                  </a:lnTo>
                  <a:lnTo>
                    <a:pt x="83" y="95"/>
                  </a:lnTo>
                  <a:lnTo>
                    <a:pt x="83" y="91"/>
                  </a:lnTo>
                  <a:lnTo>
                    <a:pt x="83" y="87"/>
                  </a:lnTo>
                  <a:lnTo>
                    <a:pt x="82" y="83"/>
                  </a:lnTo>
                  <a:lnTo>
                    <a:pt x="82" y="85"/>
                  </a:lnTo>
                  <a:lnTo>
                    <a:pt x="81" y="85"/>
                  </a:lnTo>
                  <a:lnTo>
                    <a:pt x="81" y="83"/>
                  </a:lnTo>
                  <a:lnTo>
                    <a:pt x="82" y="82"/>
                  </a:lnTo>
                  <a:lnTo>
                    <a:pt x="82" y="81"/>
                  </a:lnTo>
                  <a:lnTo>
                    <a:pt x="83" y="78"/>
                  </a:lnTo>
                  <a:lnTo>
                    <a:pt x="86" y="72"/>
                  </a:lnTo>
                  <a:lnTo>
                    <a:pt x="87" y="68"/>
                  </a:lnTo>
                  <a:lnTo>
                    <a:pt x="87" y="64"/>
                  </a:lnTo>
                  <a:lnTo>
                    <a:pt x="89" y="60"/>
                  </a:lnTo>
                  <a:lnTo>
                    <a:pt x="87" y="59"/>
                  </a:lnTo>
                  <a:lnTo>
                    <a:pt x="87" y="56"/>
                  </a:lnTo>
                  <a:lnTo>
                    <a:pt x="85" y="54"/>
                  </a:lnTo>
                  <a:lnTo>
                    <a:pt x="83" y="52"/>
                  </a:lnTo>
                  <a:lnTo>
                    <a:pt x="82" y="50"/>
                  </a:lnTo>
                  <a:lnTo>
                    <a:pt x="82" y="48"/>
                  </a:lnTo>
                  <a:lnTo>
                    <a:pt x="82" y="44"/>
                  </a:lnTo>
                  <a:lnTo>
                    <a:pt x="81" y="35"/>
                  </a:lnTo>
                  <a:lnTo>
                    <a:pt x="78" y="27"/>
                  </a:lnTo>
                  <a:lnTo>
                    <a:pt x="74" y="19"/>
                  </a:lnTo>
                  <a:lnTo>
                    <a:pt x="70" y="9"/>
                  </a:lnTo>
                  <a:lnTo>
                    <a:pt x="66" y="3"/>
                  </a:lnTo>
                  <a:lnTo>
                    <a:pt x="73" y="4"/>
                  </a:lnTo>
                  <a:lnTo>
                    <a:pt x="79" y="5"/>
                  </a:lnTo>
                  <a:lnTo>
                    <a:pt x="83" y="8"/>
                  </a:lnTo>
                  <a:lnTo>
                    <a:pt x="90" y="13"/>
                  </a:lnTo>
                  <a:lnTo>
                    <a:pt x="94" y="21"/>
                  </a:lnTo>
                  <a:lnTo>
                    <a:pt x="97" y="32"/>
                  </a:lnTo>
                  <a:lnTo>
                    <a:pt x="98" y="42"/>
                  </a:lnTo>
                  <a:lnTo>
                    <a:pt x="99" y="47"/>
                  </a:lnTo>
                  <a:lnTo>
                    <a:pt x="102" y="54"/>
                  </a:lnTo>
                  <a:lnTo>
                    <a:pt x="101" y="63"/>
                  </a:lnTo>
                  <a:lnTo>
                    <a:pt x="99" y="72"/>
                  </a:lnTo>
                  <a:lnTo>
                    <a:pt x="98" y="78"/>
                  </a:lnTo>
                  <a:lnTo>
                    <a:pt x="97" y="79"/>
                  </a:lnTo>
                  <a:lnTo>
                    <a:pt x="94" y="81"/>
                  </a:lnTo>
                  <a:lnTo>
                    <a:pt x="93" y="81"/>
                  </a:lnTo>
                  <a:lnTo>
                    <a:pt x="91" y="79"/>
                  </a:lnTo>
                  <a:lnTo>
                    <a:pt x="90" y="79"/>
                  </a:lnTo>
                  <a:lnTo>
                    <a:pt x="90" y="85"/>
                  </a:lnTo>
                  <a:lnTo>
                    <a:pt x="89" y="91"/>
                  </a:lnTo>
                  <a:lnTo>
                    <a:pt x="89" y="99"/>
                  </a:lnTo>
                  <a:lnTo>
                    <a:pt x="86" y="103"/>
                  </a:lnTo>
                  <a:lnTo>
                    <a:pt x="83" y="106"/>
                  </a:lnTo>
                  <a:lnTo>
                    <a:pt x="81" y="109"/>
                  </a:lnTo>
                  <a:lnTo>
                    <a:pt x="78" y="111"/>
                  </a:lnTo>
                  <a:lnTo>
                    <a:pt x="74" y="114"/>
                  </a:lnTo>
                  <a:lnTo>
                    <a:pt x="71" y="117"/>
                  </a:lnTo>
                  <a:lnTo>
                    <a:pt x="70" y="119"/>
                  </a:lnTo>
                  <a:lnTo>
                    <a:pt x="67" y="121"/>
                  </a:lnTo>
                  <a:lnTo>
                    <a:pt x="65" y="123"/>
                  </a:lnTo>
                  <a:lnTo>
                    <a:pt x="61" y="125"/>
                  </a:lnTo>
                  <a:lnTo>
                    <a:pt x="56" y="125"/>
                  </a:lnTo>
                  <a:lnTo>
                    <a:pt x="50" y="126"/>
                  </a:lnTo>
                  <a:lnTo>
                    <a:pt x="42" y="125"/>
                  </a:lnTo>
                  <a:lnTo>
                    <a:pt x="32" y="118"/>
                  </a:lnTo>
                  <a:lnTo>
                    <a:pt x="26" y="110"/>
                  </a:lnTo>
                  <a:lnTo>
                    <a:pt x="20" y="103"/>
                  </a:lnTo>
                  <a:lnTo>
                    <a:pt x="18" y="98"/>
                  </a:lnTo>
                  <a:lnTo>
                    <a:pt x="16" y="90"/>
                  </a:lnTo>
                  <a:lnTo>
                    <a:pt x="15" y="85"/>
                  </a:lnTo>
                  <a:lnTo>
                    <a:pt x="14" y="82"/>
                  </a:lnTo>
                  <a:lnTo>
                    <a:pt x="11" y="83"/>
                  </a:lnTo>
                  <a:lnTo>
                    <a:pt x="8" y="82"/>
                  </a:lnTo>
                  <a:lnTo>
                    <a:pt x="6" y="81"/>
                  </a:lnTo>
                  <a:lnTo>
                    <a:pt x="3" y="75"/>
                  </a:lnTo>
                  <a:lnTo>
                    <a:pt x="0" y="67"/>
                  </a:lnTo>
                  <a:lnTo>
                    <a:pt x="0" y="59"/>
                  </a:lnTo>
                  <a:lnTo>
                    <a:pt x="0" y="55"/>
                  </a:lnTo>
                  <a:lnTo>
                    <a:pt x="6" y="55"/>
                  </a:lnTo>
                  <a:lnTo>
                    <a:pt x="6" y="54"/>
                  </a:lnTo>
                  <a:lnTo>
                    <a:pt x="6" y="51"/>
                  </a:lnTo>
                  <a:lnTo>
                    <a:pt x="6" y="47"/>
                  </a:lnTo>
                  <a:lnTo>
                    <a:pt x="6" y="42"/>
                  </a:lnTo>
                  <a:lnTo>
                    <a:pt x="6" y="38"/>
                  </a:lnTo>
                  <a:lnTo>
                    <a:pt x="8" y="32"/>
                  </a:lnTo>
                  <a:lnTo>
                    <a:pt x="14" y="23"/>
                  </a:lnTo>
                  <a:lnTo>
                    <a:pt x="20" y="13"/>
                  </a:lnTo>
                  <a:lnTo>
                    <a:pt x="28" y="5"/>
                  </a:lnTo>
                  <a:lnTo>
                    <a:pt x="35" y="1"/>
                  </a:lnTo>
                  <a:lnTo>
                    <a:pt x="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0" name="Freeform 103"/>
            <p:cNvSpPr>
              <a:spLocks/>
            </p:cNvSpPr>
            <p:nvPr/>
          </p:nvSpPr>
          <p:spPr bwMode="auto">
            <a:xfrm>
              <a:off x="8693467" y="-16320"/>
              <a:ext cx="100395" cy="132100"/>
            </a:xfrm>
            <a:custGeom>
              <a:avLst/>
              <a:gdLst>
                <a:gd name="T0" fmla="*/ 22 w 38"/>
                <a:gd name="T1" fmla="*/ 0 h 50"/>
                <a:gd name="T2" fmla="*/ 23 w 38"/>
                <a:gd name="T3" fmla="*/ 0 h 50"/>
                <a:gd name="T4" fmla="*/ 26 w 38"/>
                <a:gd name="T5" fmla="*/ 3 h 50"/>
                <a:gd name="T6" fmla="*/ 30 w 38"/>
                <a:gd name="T7" fmla="*/ 4 h 50"/>
                <a:gd name="T8" fmla="*/ 34 w 38"/>
                <a:gd name="T9" fmla="*/ 4 h 50"/>
                <a:gd name="T10" fmla="*/ 38 w 38"/>
                <a:gd name="T11" fmla="*/ 3 h 50"/>
                <a:gd name="T12" fmla="*/ 35 w 38"/>
                <a:gd name="T13" fmla="*/ 8 h 50"/>
                <a:gd name="T14" fmla="*/ 34 w 38"/>
                <a:gd name="T15" fmla="*/ 14 h 50"/>
                <a:gd name="T16" fmla="*/ 31 w 38"/>
                <a:gd name="T17" fmla="*/ 20 h 50"/>
                <a:gd name="T18" fmla="*/ 26 w 38"/>
                <a:gd name="T19" fmla="*/ 28 h 50"/>
                <a:gd name="T20" fmla="*/ 19 w 38"/>
                <a:gd name="T21" fmla="*/ 36 h 50"/>
                <a:gd name="T22" fmla="*/ 12 w 38"/>
                <a:gd name="T23" fmla="*/ 43 h 50"/>
                <a:gd name="T24" fmla="*/ 7 w 38"/>
                <a:gd name="T25" fmla="*/ 47 h 50"/>
                <a:gd name="T26" fmla="*/ 6 w 38"/>
                <a:gd name="T27" fmla="*/ 50 h 50"/>
                <a:gd name="T28" fmla="*/ 0 w 38"/>
                <a:gd name="T29" fmla="*/ 42 h 50"/>
                <a:gd name="T30" fmla="*/ 0 w 38"/>
                <a:gd name="T31" fmla="*/ 42 h 50"/>
                <a:gd name="T32" fmla="*/ 3 w 38"/>
                <a:gd name="T33" fmla="*/ 39 h 50"/>
                <a:gd name="T34" fmla="*/ 4 w 38"/>
                <a:gd name="T35" fmla="*/ 36 h 50"/>
                <a:gd name="T36" fmla="*/ 4 w 38"/>
                <a:gd name="T37" fmla="*/ 34 h 50"/>
                <a:gd name="T38" fmla="*/ 4 w 38"/>
                <a:gd name="T39" fmla="*/ 31 h 50"/>
                <a:gd name="T40" fmla="*/ 6 w 38"/>
                <a:gd name="T41" fmla="*/ 27 h 50"/>
                <a:gd name="T42" fmla="*/ 7 w 38"/>
                <a:gd name="T43" fmla="*/ 23 h 50"/>
                <a:gd name="T44" fmla="*/ 8 w 38"/>
                <a:gd name="T45" fmla="*/ 20 h 50"/>
                <a:gd name="T46" fmla="*/ 11 w 38"/>
                <a:gd name="T47" fmla="*/ 20 h 50"/>
                <a:gd name="T48" fmla="*/ 12 w 38"/>
                <a:gd name="T49" fmla="*/ 19 h 50"/>
                <a:gd name="T50" fmla="*/ 14 w 38"/>
                <a:gd name="T51" fmla="*/ 18 h 50"/>
                <a:gd name="T52" fmla="*/ 15 w 38"/>
                <a:gd name="T53" fmla="*/ 15 h 50"/>
                <a:gd name="T54" fmla="*/ 15 w 38"/>
                <a:gd name="T55" fmla="*/ 12 h 50"/>
                <a:gd name="T56" fmla="*/ 16 w 38"/>
                <a:gd name="T57" fmla="*/ 10 h 50"/>
                <a:gd name="T58" fmla="*/ 18 w 38"/>
                <a:gd name="T59" fmla="*/ 8 h 50"/>
                <a:gd name="T60" fmla="*/ 18 w 38"/>
                <a:gd name="T61" fmla="*/ 7 h 50"/>
                <a:gd name="T62" fmla="*/ 19 w 38"/>
                <a:gd name="T63" fmla="*/ 6 h 50"/>
                <a:gd name="T64" fmla="*/ 19 w 38"/>
                <a:gd name="T65" fmla="*/ 4 h 50"/>
                <a:gd name="T66" fmla="*/ 19 w 38"/>
                <a:gd name="T67" fmla="*/ 3 h 50"/>
                <a:gd name="T68" fmla="*/ 20 w 38"/>
                <a:gd name="T69" fmla="*/ 2 h 50"/>
                <a:gd name="T70" fmla="*/ 22 w 38"/>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50">
                  <a:moveTo>
                    <a:pt x="22" y="0"/>
                  </a:moveTo>
                  <a:lnTo>
                    <a:pt x="23" y="0"/>
                  </a:lnTo>
                  <a:lnTo>
                    <a:pt x="26" y="3"/>
                  </a:lnTo>
                  <a:lnTo>
                    <a:pt x="30" y="4"/>
                  </a:lnTo>
                  <a:lnTo>
                    <a:pt x="34" y="4"/>
                  </a:lnTo>
                  <a:lnTo>
                    <a:pt x="38" y="3"/>
                  </a:lnTo>
                  <a:lnTo>
                    <a:pt x="35" y="8"/>
                  </a:lnTo>
                  <a:lnTo>
                    <a:pt x="34" y="14"/>
                  </a:lnTo>
                  <a:lnTo>
                    <a:pt x="31" y="20"/>
                  </a:lnTo>
                  <a:lnTo>
                    <a:pt x="26" y="28"/>
                  </a:lnTo>
                  <a:lnTo>
                    <a:pt x="19" y="36"/>
                  </a:lnTo>
                  <a:lnTo>
                    <a:pt x="12" y="43"/>
                  </a:lnTo>
                  <a:lnTo>
                    <a:pt x="7" y="47"/>
                  </a:lnTo>
                  <a:lnTo>
                    <a:pt x="6" y="50"/>
                  </a:lnTo>
                  <a:lnTo>
                    <a:pt x="0" y="42"/>
                  </a:lnTo>
                  <a:lnTo>
                    <a:pt x="0" y="42"/>
                  </a:lnTo>
                  <a:lnTo>
                    <a:pt x="3" y="39"/>
                  </a:lnTo>
                  <a:lnTo>
                    <a:pt x="4" y="36"/>
                  </a:lnTo>
                  <a:lnTo>
                    <a:pt x="4" y="34"/>
                  </a:lnTo>
                  <a:lnTo>
                    <a:pt x="4" y="31"/>
                  </a:lnTo>
                  <a:lnTo>
                    <a:pt x="6" y="27"/>
                  </a:lnTo>
                  <a:lnTo>
                    <a:pt x="7" y="23"/>
                  </a:lnTo>
                  <a:lnTo>
                    <a:pt x="8" y="20"/>
                  </a:lnTo>
                  <a:lnTo>
                    <a:pt x="11" y="20"/>
                  </a:lnTo>
                  <a:lnTo>
                    <a:pt x="12" y="19"/>
                  </a:lnTo>
                  <a:lnTo>
                    <a:pt x="14" y="18"/>
                  </a:lnTo>
                  <a:lnTo>
                    <a:pt x="15" y="15"/>
                  </a:lnTo>
                  <a:lnTo>
                    <a:pt x="15" y="12"/>
                  </a:lnTo>
                  <a:lnTo>
                    <a:pt x="16" y="10"/>
                  </a:lnTo>
                  <a:lnTo>
                    <a:pt x="18" y="8"/>
                  </a:lnTo>
                  <a:lnTo>
                    <a:pt x="18" y="7"/>
                  </a:lnTo>
                  <a:lnTo>
                    <a:pt x="19" y="6"/>
                  </a:lnTo>
                  <a:lnTo>
                    <a:pt x="19" y="4"/>
                  </a:lnTo>
                  <a:lnTo>
                    <a:pt x="19" y="3"/>
                  </a:lnTo>
                  <a:lnTo>
                    <a:pt x="20" y="2"/>
                  </a:lnTo>
                  <a:lnTo>
                    <a:pt x="22"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1" name="Freeform 104"/>
            <p:cNvSpPr>
              <a:spLocks/>
            </p:cNvSpPr>
            <p:nvPr/>
          </p:nvSpPr>
          <p:spPr bwMode="auto">
            <a:xfrm>
              <a:off x="8635343" y="-103504"/>
              <a:ext cx="171730" cy="198149"/>
            </a:xfrm>
            <a:custGeom>
              <a:avLst/>
              <a:gdLst>
                <a:gd name="T0" fmla="*/ 38 w 65"/>
                <a:gd name="T1" fmla="*/ 1 h 75"/>
                <a:gd name="T2" fmla="*/ 45 w 65"/>
                <a:gd name="T3" fmla="*/ 2 h 75"/>
                <a:gd name="T4" fmla="*/ 46 w 65"/>
                <a:gd name="T5" fmla="*/ 4 h 75"/>
                <a:gd name="T6" fmla="*/ 46 w 65"/>
                <a:gd name="T7" fmla="*/ 5 h 75"/>
                <a:gd name="T8" fmla="*/ 48 w 65"/>
                <a:gd name="T9" fmla="*/ 6 h 75"/>
                <a:gd name="T10" fmla="*/ 48 w 65"/>
                <a:gd name="T11" fmla="*/ 6 h 75"/>
                <a:gd name="T12" fmla="*/ 48 w 65"/>
                <a:gd name="T13" fmla="*/ 8 h 75"/>
                <a:gd name="T14" fmla="*/ 54 w 65"/>
                <a:gd name="T15" fmla="*/ 8 h 75"/>
                <a:gd name="T16" fmla="*/ 58 w 65"/>
                <a:gd name="T17" fmla="*/ 9 h 75"/>
                <a:gd name="T18" fmla="*/ 64 w 65"/>
                <a:gd name="T19" fmla="*/ 13 h 75"/>
                <a:gd name="T20" fmla="*/ 65 w 65"/>
                <a:gd name="T21" fmla="*/ 14 h 75"/>
                <a:gd name="T22" fmla="*/ 65 w 65"/>
                <a:gd name="T23" fmla="*/ 17 h 75"/>
                <a:gd name="T24" fmla="*/ 65 w 65"/>
                <a:gd name="T25" fmla="*/ 20 h 75"/>
                <a:gd name="T26" fmla="*/ 65 w 65"/>
                <a:gd name="T27" fmla="*/ 21 h 75"/>
                <a:gd name="T28" fmla="*/ 62 w 65"/>
                <a:gd name="T29" fmla="*/ 29 h 75"/>
                <a:gd name="T30" fmla="*/ 60 w 65"/>
                <a:gd name="T31" fmla="*/ 36 h 75"/>
                <a:gd name="T32" fmla="*/ 52 w 65"/>
                <a:gd name="T33" fmla="*/ 37 h 75"/>
                <a:gd name="T34" fmla="*/ 45 w 65"/>
                <a:gd name="T35" fmla="*/ 33 h 75"/>
                <a:gd name="T36" fmla="*/ 42 w 65"/>
                <a:gd name="T37" fmla="*/ 35 h 75"/>
                <a:gd name="T38" fmla="*/ 41 w 65"/>
                <a:gd name="T39" fmla="*/ 37 h 75"/>
                <a:gd name="T40" fmla="*/ 40 w 65"/>
                <a:gd name="T41" fmla="*/ 40 h 75"/>
                <a:gd name="T42" fmla="*/ 38 w 65"/>
                <a:gd name="T43" fmla="*/ 43 h 75"/>
                <a:gd name="T44" fmla="*/ 37 w 65"/>
                <a:gd name="T45" fmla="*/ 48 h 75"/>
                <a:gd name="T46" fmla="*/ 34 w 65"/>
                <a:gd name="T47" fmla="*/ 52 h 75"/>
                <a:gd name="T48" fmla="*/ 30 w 65"/>
                <a:gd name="T49" fmla="*/ 53 h 75"/>
                <a:gd name="T50" fmla="*/ 28 w 65"/>
                <a:gd name="T51" fmla="*/ 60 h 75"/>
                <a:gd name="T52" fmla="*/ 26 w 65"/>
                <a:gd name="T53" fmla="*/ 67 h 75"/>
                <a:gd name="T54" fmla="*/ 25 w 65"/>
                <a:gd name="T55" fmla="*/ 72 h 75"/>
                <a:gd name="T56" fmla="*/ 22 w 65"/>
                <a:gd name="T57" fmla="*/ 75 h 75"/>
                <a:gd name="T58" fmla="*/ 21 w 65"/>
                <a:gd name="T59" fmla="*/ 73 h 75"/>
                <a:gd name="T60" fmla="*/ 17 w 65"/>
                <a:gd name="T61" fmla="*/ 69 h 75"/>
                <a:gd name="T62" fmla="*/ 14 w 65"/>
                <a:gd name="T63" fmla="*/ 67 h 75"/>
                <a:gd name="T64" fmla="*/ 9 w 65"/>
                <a:gd name="T65" fmla="*/ 63 h 75"/>
                <a:gd name="T66" fmla="*/ 8 w 65"/>
                <a:gd name="T67" fmla="*/ 61 h 75"/>
                <a:gd name="T68" fmla="*/ 8 w 65"/>
                <a:gd name="T69" fmla="*/ 60 h 75"/>
                <a:gd name="T70" fmla="*/ 6 w 65"/>
                <a:gd name="T71" fmla="*/ 59 h 75"/>
                <a:gd name="T72" fmla="*/ 5 w 65"/>
                <a:gd name="T73" fmla="*/ 55 h 75"/>
                <a:gd name="T74" fmla="*/ 4 w 65"/>
                <a:gd name="T75" fmla="*/ 51 h 75"/>
                <a:gd name="T76" fmla="*/ 1 w 65"/>
                <a:gd name="T77" fmla="*/ 43 h 75"/>
                <a:gd name="T78" fmla="*/ 1 w 65"/>
                <a:gd name="T79" fmla="*/ 37 h 75"/>
                <a:gd name="T80" fmla="*/ 0 w 65"/>
                <a:gd name="T81" fmla="*/ 35 h 75"/>
                <a:gd name="T82" fmla="*/ 1 w 65"/>
                <a:gd name="T83" fmla="*/ 32 h 75"/>
                <a:gd name="T84" fmla="*/ 2 w 65"/>
                <a:gd name="T85" fmla="*/ 28 h 75"/>
                <a:gd name="T86" fmla="*/ 4 w 65"/>
                <a:gd name="T87" fmla="*/ 25 h 75"/>
                <a:gd name="T88" fmla="*/ 10 w 65"/>
                <a:gd name="T89" fmla="*/ 16 h 75"/>
                <a:gd name="T90" fmla="*/ 10 w 65"/>
                <a:gd name="T91" fmla="*/ 12 h 75"/>
                <a:gd name="T92" fmla="*/ 10 w 65"/>
                <a:gd name="T93" fmla="*/ 8 h 75"/>
                <a:gd name="T94" fmla="*/ 14 w 65"/>
                <a:gd name="T95" fmla="*/ 6 h 75"/>
                <a:gd name="T96" fmla="*/ 17 w 65"/>
                <a:gd name="T97" fmla="*/ 5 h 75"/>
                <a:gd name="T98" fmla="*/ 18 w 65"/>
                <a:gd name="T99" fmla="*/ 4 h 75"/>
                <a:gd name="T100" fmla="*/ 24 w 65"/>
                <a:gd name="T101"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75">
                  <a:moveTo>
                    <a:pt x="30" y="0"/>
                  </a:moveTo>
                  <a:lnTo>
                    <a:pt x="38" y="1"/>
                  </a:lnTo>
                  <a:lnTo>
                    <a:pt x="44" y="2"/>
                  </a:lnTo>
                  <a:lnTo>
                    <a:pt x="45" y="2"/>
                  </a:lnTo>
                  <a:lnTo>
                    <a:pt x="45" y="4"/>
                  </a:lnTo>
                  <a:lnTo>
                    <a:pt x="46" y="4"/>
                  </a:lnTo>
                  <a:lnTo>
                    <a:pt x="46" y="5"/>
                  </a:lnTo>
                  <a:lnTo>
                    <a:pt x="46" y="5"/>
                  </a:lnTo>
                  <a:lnTo>
                    <a:pt x="46" y="5"/>
                  </a:lnTo>
                  <a:lnTo>
                    <a:pt x="48" y="6"/>
                  </a:lnTo>
                  <a:lnTo>
                    <a:pt x="48" y="6"/>
                  </a:lnTo>
                  <a:lnTo>
                    <a:pt x="48" y="6"/>
                  </a:lnTo>
                  <a:lnTo>
                    <a:pt x="48" y="8"/>
                  </a:lnTo>
                  <a:lnTo>
                    <a:pt x="48" y="8"/>
                  </a:lnTo>
                  <a:lnTo>
                    <a:pt x="54" y="8"/>
                  </a:lnTo>
                  <a:lnTo>
                    <a:pt x="54" y="8"/>
                  </a:lnTo>
                  <a:lnTo>
                    <a:pt x="57" y="9"/>
                  </a:lnTo>
                  <a:lnTo>
                    <a:pt x="58" y="9"/>
                  </a:lnTo>
                  <a:lnTo>
                    <a:pt x="61" y="10"/>
                  </a:lnTo>
                  <a:lnTo>
                    <a:pt x="64" y="13"/>
                  </a:lnTo>
                  <a:lnTo>
                    <a:pt x="65" y="13"/>
                  </a:lnTo>
                  <a:lnTo>
                    <a:pt x="65" y="14"/>
                  </a:lnTo>
                  <a:lnTo>
                    <a:pt x="65" y="16"/>
                  </a:lnTo>
                  <a:lnTo>
                    <a:pt x="65" y="17"/>
                  </a:lnTo>
                  <a:lnTo>
                    <a:pt x="65" y="18"/>
                  </a:lnTo>
                  <a:lnTo>
                    <a:pt x="65" y="20"/>
                  </a:lnTo>
                  <a:lnTo>
                    <a:pt x="65" y="21"/>
                  </a:lnTo>
                  <a:lnTo>
                    <a:pt x="65" y="21"/>
                  </a:lnTo>
                  <a:lnTo>
                    <a:pt x="64" y="24"/>
                  </a:lnTo>
                  <a:lnTo>
                    <a:pt x="62" y="29"/>
                  </a:lnTo>
                  <a:lnTo>
                    <a:pt x="60" y="36"/>
                  </a:lnTo>
                  <a:lnTo>
                    <a:pt x="60" y="36"/>
                  </a:lnTo>
                  <a:lnTo>
                    <a:pt x="56" y="37"/>
                  </a:lnTo>
                  <a:lnTo>
                    <a:pt x="52" y="37"/>
                  </a:lnTo>
                  <a:lnTo>
                    <a:pt x="48" y="36"/>
                  </a:lnTo>
                  <a:lnTo>
                    <a:pt x="45" y="33"/>
                  </a:lnTo>
                  <a:lnTo>
                    <a:pt x="44" y="33"/>
                  </a:lnTo>
                  <a:lnTo>
                    <a:pt x="42" y="35"/>
                  </a:lnTo>
                  <a:lnTo>
                    <a:pt x="41" y="36"/>
                  </a:lnTo>
                  <a:lnTo>
                    <a:pt x="41" y="37"/>
                  </a:lnTo>
                  <a:lnTo>
                    <a:pt x="41" y="39"/>
                  </a:lnTo>
                  <a:lnTo>
                    <a:pt x="40" y="40"/>
                  </a:lnTo>
                  <a:lnTo>
                    <a:pt x="40" y="41"/>
                  </a:lnTo>
                  <a:lnTo>
                    <a:pt x="38" y="43"/>
                  </a:lnTo>
                  <a:lnTo>
                    <a:pt x="37" y="45"/>
                  </a:lnTo>
                  <a:lnTo>
                    <a:pt x="37" y="48"/>
                  </a:lnTo>
                  <a:lnTo>
                    <a:pt x="36" y="51"/>
                  </a:lnTo>
                  <a:lnTo>
                    <a:pt x="34" y="52"/>
                  </a:lnTo>
                  <a:lnTo>
                    <a:pt x="33" y="53"/>
                  </a:lnTo>
                  <a:lnTo>
                    <a:pt x="30" y="53"/>
                  </a:lnTo>
                  <a:lnTo>
                    <a:pt x="29" y="56"/>
                  </a:lnTo>
                  <a:lnTo>
                    <a:pt x="28" y="60"/>
                  </a:lnTo>
                  <a:lnTo>
                    <a:pt x="26" y="64"/>
                  </a:lnTo>
                  <a:lnTo>
                    <a:pt x="26" y="67"/>
                  </a:lnTo>
                  <a:lnTo>
                    <a:pt x="26" y="69"/>
                  </a:lnTo>
                  <a:lnTo>
                    <a:pt x="25" y="72"/>
                  </a:lnTo>
                  <a:lnTo>
                    <a:pt x="22" y="75"/>
                  </a:lnTo>
                  <a:lnTo>
                    <a:pt x="22" y="75"/>
                  </a:lnTo>
                  <a:lnTo>
                    <a:pt x="22" y="75"/>
                  </a:lnTo>
                  <a:lnTo>
                    <a:pt x="21" y="73"/>
                  </a:lnTo>
                  <a:lnTo>
                    <a:pt x="21" y="72"/>
                  </a:lnTo>
                  <a:lnTo>
                    <a:pt x="17" y="69"/>
                  </a:lnTo>
                  <a:lnTo>
                    <a:pt x="17" y="69"/>
                  </a:lnTo>
                  <a:lnTo>
                    <a:pt x="14" y="67"/>
                  </a:lnTo>
                  <a:lnTo>
                    <a:pt x="10" y="64"/>
                  </a:lnTo>
                  <a:lnTo>
                    <a:pt x="9" y="63"/>
                  </a:lnTo>
                  <a:lnTo>
                    <a:pt x="9" y="61"/>
                  </a:lnTo>
                  <a:lnTo>
                    <a:pt x="8" y="61"/>
                  </a:lnTo>
                  <a:lnTo>
                    <a:pt x="8" y="60"/>
                  </a:lnTo>
                  <a:lnTo>
                    <a:pt x="8" y="60"/>
                  </a:lnTo>
                  <a:lnTo>
                    <a:pt x="6" y="59"/>
                  </a:lnTo>
                  <a:lnTo>
                    <a:pt x="6" y="59"/>
                  </a:lnTo>
                  <a:lnTo>
                    <a:pt x="5" y="56"/>
                  </a:lnTo>
                  <a:lnTo>
                    <a:pt x="5" y="55"/>
                  </a:lnTo>
                  <a:lnTo>
                    <a:pt x="5" y="55"/>
                  </a:lnTo>
                  <a:lnTo>
                    <a:pt x="4" y="51"/>
                  </a:lnTo>
                  <a:lnTo>
                    <a:pt x="2" y="49"/>
                  </a:lnTo>
                  <a:lnTo>
                    <a:pt x="1" y="43"/>
                  </a:lnTo>
                  <a:lnTo>
                    <a:pt x="1" y="41"/>
                  </a:lnTo>
                  <a:lnTo>
                    <a:pt x="1" y="37"/>
                  </a:lnTo>
                  <a:lnTo>
                    <a:pt x="1" y="37"/>
                  </a:lnTo>
                  <a:lnTo>
                    <a:pt x="0" y="35"/>
                  </a:lnTo>
                  <a:lnTo>
                    <a:pt x="0" y="35"/>
                  </a:lnTo>
                  <a:lnTo>
                    <a:pt x="1" y="32"/>
                  </a:lnTo>
                  <a:lnTo>
                    <a:pt x="1" y="29"/>
                  </a:lnTo>
                  <a:lnTo>
                    <a:pt x="2" y="28"/>
                  </a:lnTo>
                  <a:lnTo>
                    <a:pt x="4" y="27"/>
                  </a:lnTo>
                  <a:lnTo>
                    <a:pt x="4" y="25"/>
                  </a:lnTo>
                  <a:lnTo>
                    <a:pt x="4" y="20"/>
                  </a:lnTo>
                  <a:lnTo>
                    <a:pt x="10" y="16"/>
                  </a:lnTo>
                  <a:lnTo>
                    <a:pt x="10" y="14"/>
                  </a:lnTo>
                  <a:lnTo>
                    <a:pt x="10" y="12"/>
                  </a:lnTo>
                  <a:lnTo>
                    <a:pt x="10" y="10"/>
                  </a:lnTo>
                  <a:lnTo>
                    <a:pt x="10" y="8"/>
                  </a:lnTo>
                  <a:lnTo>
                    <a:pt x="12" y="6"/>
                  </a:lnTo>
                  <a:lnTo>
                    <a:pt x="14" y="6"/>
                  </a:lnTo>
                  <a:lnTo>
                    <a:pt x="16" y="5"/>
                  </a:lnTo>
                  <a:lnTo>
                    <a:pt x="17" y="5"/>
                  </a:lnTo>
                  <a:lnTo>
                    <a:pt x="18" y="5"/>
                  </a:lnTo>
                  <a:lnTo>
                    <a:pt x="18" y="4"/>
                  </a:lnTo>
                  <a:lnTo>
                    <a:pt x="20" y="2"/>
                  </a:lnTo>
                  <a:lnTo>
                    <a:pt x="24" y="1"/>
                  </a:lnTo>
                  <a:lnTo>
                    <a:pt x="30" y="0"/>
                  </a:lnTo>
                  <a:close/>
                </a:path>
              </a:pathLst>
            </a:custGeom>
            <a:solidFill>
              <a:srgbClr val="F3B36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2" name="Freeform 105"/>
            <p:cNvSpPr>
              <a:spLocks/>
            </p:cNvSpPr>
            <p:nvPr/>
          </p:nvSpPr>
          <p:spPr bwMode="auto">
            <a:xfrm>
              <a:off x="8635343" y="-98220"/>
              <a:ext cx="171730" cy="192866"/>
            </a:xfrm>
            <a:custGeom>
              <a:avLst/>
              <a:gdLst>
                <a:gd name="T0" fmla="*/ 45 w 65"/>
                <a:gd name="T1" fmla="*/ 2 h 73"/>
                <a:gd name="T2" fmla="*/ 46 w 65"/>
                <a:gd name="T3" fmla="*/ 3 h 73"/>
                <a:gd name="T4" fmla="*/ 46 w 65"/>
                <a:gd name="T5" fmla="*/ 3 h 73"/>
                <a:gd name="T6" fmla="*/ 48 w 65"/>
                <a:gd name="T7" fmla="*/ 4 h 73"/>
                <a:gd name="T8" fmla="*/ 48 w 65"/>
                <a:gd name="T9" fmla="*/ 6 h 73"/>
                <a:gd name="T10" fmla="*/ 48 w 65"/>
                <a:gd name="T11" fmla="*/ 6 h 73"/>
                <a:gd name="T12" fmla="*/ 48 w 65"/>
                <a:gd name="T13" fmla="*/ 10 h 73"/>
                <a:gd name="T14" fmla="*/ 49 w 65"/>
                <a:gd name="T15" fmla="*/ 14 h 73"/>
                <a:gd name="T16" fmla="*/ 54 w 65"/>
                <a:gd name="T17" fmla="*/ 15 h 73"/>
                <a:gd name="T18" fmla="*/ 61 w 65"/>
                <a:gd name="T19" fmla="*/ 14 h 73"/>
                <a:gd name="T20" fmla="*/ 65 w 65"/>
                <a:gd name="T21" fmla="*/ 11 h 73"/>
                <a:gd name="T22" fmla="*/ 65 w 65"/>
                <a:gd name="T23" fmla="*/ 14 h 73"/>
                <a:gd name="T24" fmla="*/ 65 w 65"/>
                <a:gd name="T25" fmla="*/ 16 h 73"/>
                <a:gd name="T26" fmla="*/ 65 w 65"/>
                <a:gd name="T27" fmla="*/ 19 h 73"/>
                <a:gd name="T28" fmla="*/ 64 w 65"/>
                <a:gd name="T29" fmla="*/ 22 h 73"/>
                <a:gd name="T30" fmla="*/ 60 w 65"/>
                <a:gd name="T31" fmla="*/ 34 h 73"/>
                <a:gd name="T32" fmla="*/ 56 w 65"/>
                <a:gd name="T33" fmla="*/ 35 h 73"/>
                <a:gd name="T34" fmla="*/ 48 w 65"/>
                <a:gd name="T35" fmla="*/ 34 h 73"/>
                <a:gd name="T36" fmla="*/ 44 w 65"/>
                <a:gd name="T37" fmla="*/ 31 h 73"/>
                <a:gd name="T38" fmla="*/ 41 w 65"/>
                <a:gd name="T39" fmla="*/ 34 h 73"/>
                <a:gd name="T40" fmla="*/ 41 w 65"/>
                <a:gd name="T41" fmla="*/ 37 h 73"/>
                <a:gd name="T42" fmla="*/ 40 w 65"/>
                <a:gd name="T43" fmla="*/ 39 h 73"/>
                <a:gd name="T44" fmla="*/ 37 w 65"/>
                <a:gd name="T45" fmla="*/ 43 h 73"/>
                <a:gd name="T46" fmla="*/ 36 w 65"/>
                <a:gd name="T47" fmla="*/ 49 h 73"/>
                <a:gd name="T48" fmla="*/ 33 w 65"/>
                <a:gd name="T49" fmla="*/ 51 h 73"/>
                <a:gd name="T50" fmla="*/ 29 w 65"/>
                <a:gd name="T51" fmla="*/ 54 h 73"/>
                <a:gd name="T52" fmla="*/ 26 w 65"/>
                <a:gd name="T53" fmla="*/ 62 h 73"/>
                <a:gd name="T54" fmla="*/ 26 w 65"/>
                <a:gd name="T55" fmla="*/ 67 h 73"/>
                <a:gd name="T56" fmla="*/ 22 w 65"/>
                <a:gd name="T57" fmla="*/ 73 h 73"/>
                <a:gd name="T58" fmla="*/ 22 w 65"/>
                <a:gd name="T59" fmla="*/ 73 h 73"/>
                <a:gd name="T60" fmla="*/ 21 w 65"/>
                <a:gd name="T61" fmla="*/ 70 h 73"/>
                <a:gd name="T62" fmla="*/ 17 w 65"/>
                <a:gd name="T63" fmla="*/ 67 h 73"/>
                <a:gd name="T64" fmla="*/ 10 w 65"/>
                <a:gd name="T65" fmla="*/ 62 h 73"/>
                <a:gd name="T66" fmla="*/ 9 w 65"/>
                <a:gd name="T67" fmla="*/ 59 h 73"/>
                <a:gd name="T68" fmla="*/ 8 w 65"/>
                <a:gd name="T69" fmla="*/ 58 h 73"/>
                <a:gd name="T70" fmla="*/ 6 w 65"/>
                <a:gd name="T71" fmla="*/ 57 h 73"/>
                <a:gd name="T72" fmla="*/ 5 w 65"/>
                <a:gd name="T73" fmla="*/ 54 h 73"/>
                <a:gd name="T74" fmla="*/ 5 w 65"/>
                <a:gd name="T75" fmla="*/ 53 h 73"/>
                <a:gd name="T76" fmla="*/ 2 w 65"/>
                <a:gd name="T77" fmla="*/ 47 h 73"/>
                <a:gd name="T78" fmla="*/ 1 w 65"/>
                <a:gd name="T79" fmla="*/ 39 h 73"/>
                <a:gd name="T80" fmla="*/ 1 w 65"/>
                <a:gd name="T81" fmla="*/ 35 h 73"/>
                <a:gd name="T82" fmla="*/ 5 w 65"/>
                <a:gd name="T83" fmla="*/ 34 h 73"/>
                <a:gd name="T84" fmla="*/ 13 w 65"/>
                <a:gd name="T85" fmla="*/ 33 h 73"/>
                <a:gd name="T86" fmla="*/ 18 w 65"/>
                <a:gd name="T87" fmla="*/ 31 h 73"/>
                <a:gd name="T88" fmla="*/ 20 w 65"/>
                <a:gd name="T89" fmla="*/ 30 h 73"/>
                <a:gd name="T90" fmla="*/ 8 w 65"/>
                <a:gd name="T91" fmla="*/ 23 h 73"/>
                <a:gd name="T92" fmla="*/ 12 w 65"/>
                <a:gd name="T93" fmla="*/ 25 h 73"/>
                <a:gd name="T94" fmla="*/ 20 w 65"/>
                <a:gd name="T95" fmla="*/ 25 h 73"/>
                <a:gd name="T96" fmla="*/ 28 w 65"/>
                <a:gd name="T97" fmla="*/ 22 h 73"/>
                <a:gd name="T98" fmla="*/ 30 w 65"/>
                <a:gd name="T99" fmla="*/ 19 h 73"/>
                <a:gd name="T100" fmla="*/ 30 w 65"/>
                <a:gd name="T101" fmla="*/ 19 h 73"/>
                <a:gd name="T102" fmla="*/ 17 w 65"/>
                <a:gd name="T103" fmla="*/ 14 h 73"/>
                <a:gd name="T104" fmla="*/ 24 w 65"/>
                <a:gd name="T105" fmla="*/ 15 h 73"/>
                <a:gd name="T106" fmla="*/ 30 w 65"/>
                <a:gd name="T107" fmla="*/ 14 h 73"/>
                <a:gd name="T108" fmla="*/ 34 w 65"/>
                <a:gd name="T109" fmla="*/ 11 h 73"/>
                <a:gd name="T110" fmla="*/ 36 w 65"/>
                <a:gd name="T111" fmla="*/ 7 h 73"/>
                <a:gd name="T112" fmla="*/ 37 w 65"/>
                <a:gd name="T113" fmla="*/ 6 h 73"/>
                <a:gd name="T114" fmla="*/ 45 w 65"/>
                <a:gd name="T11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73">
                  <a:moveTo>
                    <a:pt x="45" y="0"/>
                  </a:moveTo>
                  <a:lnTo>
                    <a:pt x="45" y="2"/>
                  </a:lnTo>
                  <a:lnTo>
                    <a:pt x="46" y="2"/>
                  </a:lnTo>
                  <a:lnTo>
                    <a:pt x="46" y="3"/>
                  </a:lnTo>
                  <a:lnTo>
                    <a:pt x="46" y="3"/>
                  </a:lnTo>
                  <a:lnTo>
                    <a:pt x="46" y="3"/>
                  </a:lnTo>
                  <a:lnTo>
                    <a:pt x="48" y="4"/>
                  </a:lnTo>
                  <a:lnTo>
                    <a:pt x="48" y="4"/>
                  </a:lnTo>
                  <a:lnTo>
                    <a:pt x="48" y="4"/>
                  </a:lnTo>
                  <a:lnTo>
                    <a:pt x="48" y="6"/>
                  </a:lnTo>
                  <a:lnTo>
                    <a:pt x="48" y="6"/>
                  </a:lnTo>
                  <a:lnTo>
                    <a:pt x="48" y="6"/>
                  </a:lnTo>
                  <a:lnTo>
                    <a:pt x="48" y="8"/>
                  </a:lnTo>
                  <a:lnTo>
                    <a:pt x="48" y="10"/>
                  </a:lnTo>
                  <a:lnTo>
                    <a:pt x="48" y="12"/>
                  </a:lnTo>
                  <a:lnTo>
                    <a:pt x="49" y="14"/>
                  </a:lnTo>
                  <a:lnTo>
                    <a:pt x="52" y="14"/>
                  </a:lnTo>
                  <a:lnTo>
                    <a:pt x="54" y="15"/>
                  </a:lnTo>
                  <a:lnTo>
                    <a:pt x="57" y="15"/>
                  </a:lnTo>
                  <a:lnTo>
                    <a:pt x="61" y="14"/>
                  </a:lnTo>
                  <a:lnTo>
                    <a:pt x="64" y="11"/>
                  </a:lnTo>
                  <a:lnTo>
                    <a:pt x="65" y="11"/>
                  </a:lnTo>
                  <a:lnTo>
                    <a:pt x="65" y="12"/>
                  </a:lnTo>
                  <a:lnTo>
                    <a:pt x="65" y="14"/>
                  </a:lnTo>
                  <a:lnTo>
                    <a:pt x="65" y="15"/>
                  </a:lnTo>
                  <a:lnTo>
                    <a:pt x="65" y="16"/>
                  </a:lnTo>
                  <a:lnTo>
                    <a:pt x="65" y="18"/>
                  </a:lnTo>
                  <a:lnTo>
                    <a:pt x="65" y="19"/>
                  </a:lnTo>
                  <a:lnTo>
                    <a:pt x="65" y="19"/>
                  </a:lnTo>
                  <a:lnTo>
                    <a:pt x="64" y="22"/>
                  </a:lnTo>
                  <a:lnTo>
                    <a:pt x="62" y="27"/>
                  </a:lnTo>
                  <a:lnTo>
                    <a:pt x="60" y="34"/>
                  </a:lnTo>
                  <a:lnTo>
                    <a:pt x="60" y="34"/>
                  </a:lnTo>
                  <a:lnTo>
                    <a:pt x="56" y="35"/>
                  </a:lnTo>
                  <a:lnTo>
                    <a:pt x="52" y="35"/>
                  </a:lnTo>
                  <a:lnTo>
                    <a:pt x="48" y="34"/>
                  </a:lnTo>
                  <a:lnTo>
                    <a:pt x="45" y="31"/>
                  </a:lnTo>
                  <a:lnTo>
                    <a:pt x="44" y="31"/>
                  </a:lnTo>
                  <a:lnTo>
                    <a:pt x="42" y="33"/>
                  </a:lnTo>
                  <a:lnTo>
                    <a:pt x="41" y="34"/>
                  </a:lnTo>
                  <a:lnTo>
                    <a:pt x="41" y="35"/>
                  </a:lnTo>
                  <a:lnTo>
                    <a:pt x="41" y="37"/>
                  </a:lnTo>
                  <a:lnTo>
                    <a:pt x="40" y="38"/>
                  </a:lnTo>
                  <a:lnTo>
                    <a:pt x="40" y="39"/>
                  </a:lnTo>
                  <a:lnTo>
                    <a:pt x="38" y="41"/>
                  </a:lnTo>
                  <a:lnTo>
                    <a:pt x="37" y="43"/>
                  </a:lnTo>
                  <a:lnTo>
                    <a:pt x="37" y="46"/>
                  </a:lnTo>
                  <a:lnTo>
                    <a:pt x="36" y="49"/>
                  </a:lnTo>
                  <a:lnTo>
                    <a:pt x="34" y="50"/>
                  </a:lnTo>
                  <a:lnTo>
                    <a:pt x="33" y="51"/>
                  </a:lnTo>
                  <a:lnTo>
                    <a:pt x="30" y="51"/>
                  </a:lnTo>
                  <a:lnTo>
                    <a:pt x="29" y="54"/>
                  </a:lnTo>
                  <a:lnTo>
                    <a:pt x="28" y="58"/>
                  </a:lnTo>
                  <a:lnTo>
                    <a:pt x="26" y="62"/>
                  </a:lnTo>
                  <a:lnTo>
                    <a:pt x="26" y="65"/>
                  </a:lnTo>
                  <a:lnTo>
                    <a:pt x="26" y="67"/>
                  </a:lnTo>
                  <a:lnTo>
                    <a:pt x="25" y="70"/>
                  </a:lnTo>
                  <a:lnTo>
                    <a:pt x="22" y="73"/>
                  </a:lnTo>
                  <a:lnTo>
                    <a:pt x="22" y="73"/>
                  </a:lnTo>
                  <a:lnTo>
                    <a:pt x="22" y="73"/>
                  </a:lnTo>
                  <a:lnTo>
                    <a:pt x="21" y="71"/>
                  </a:lnTo>
                  <a:lnTo>
                    <a:pt x="21" y="70"/>
                  </a:lnTo>
                  <a:lnTo>
                    <a:pt x="17" y="67"/>
                  </a:lnTo>
                  <a:lnTo>
                    <a:pt x="17" y="67"/>
                  </a:lnTo>
                  <a:lnTo>
                    <a:pt x="14" y="65"/>
                  </a:lnTo>
                  <a:lnTo>
                    <a:pt x="10" y="62"/>
                  </a:lnTo>
                  <a:lnTo>
                    <a:pt x="9" y="61"/>
                  </a:lnTo>
                  <a:lnTo>
                    <a:pt x="9" y="59"/>
                  </a:lnTo>
                  <a:lnTo>
                    <a:pt x="8" y="59"/>
                  </a:lnTo>
                  <a:lnTo>
                    <a:pt x="8" y="58"/>
                  </a:lnTo>
                  <a:lnTo>
                    <a:pt x="8" y="58"/>
                  </a:lnTo>
                  <a:lnTo>
                    <a:pt x="6" y="57"/>
                  </a:lnTo>
                  <a:lnTo>
                    <a:pt x="6" y="57"/>
                  </a:lnTo>
                  <a:lnTo>
                    <a:pt x="5" y="54"/>
                  </a:lnTo>
                  <a:lnTo>
                    <a:pt x="5" y="53"/>
                  </a:lnTo>
                  <a:lnTo>
                    <a:pt x="5" y="53"/>
                  </a:lnTo>
                  <a:lnTo>
                    <a:pt x="4" y="49"/>
                  </a:lnTo>
                  <a:lnTo>
                    <a:pt x="2" y="47"/>
                  </a:lnTo>
                  <a:lnTo>
                    <a:pt x="1" y="41"/>
                  </a:lnTo>
                  <a:lnTo>
                    <a:pt x="1" y="39"/>
                  </a:lnTo>
                  <a:lnTo>
                    <a:pt x="1" y="35"/>
                  </a:lnTo>
                  <a:lnTo>
                    <a:pt x="1" y="35"/>
                  </a:lnTo>
                  <a:lnTo>
                    <a:pt x="0" y="33"/>
                  </a:lnTo>
                  <a:lnTo>
                    <a:pt x="5" y="34"/>
                  </a:lnTo>
                  <a:lnTo>
                    <a:pt x="9" y="34"/>
                  </a:lnTo>
                  <a:lnTo>
                    <a:pt x="13" y="33"/>
                  </a:lnTo>
                  <a:lnTo>
                    <a:pt x="16" y="33"/>
                  </a:lnTo>
                  <a:lnTo>
                    <a:pt x="18" y="31"/>
                  </a:lnTo>
                  <a:lnTo>
                    <a:pt x="20" y="30"/>
                  </a:lnTo>
                  <a:lnTo>
                    <a:pt x="20" y="30"/>
                  </a:lnTo>
                  <a:lnTo>
                    <a:pt x="20" y="30"/>
                  </a:lnTo>
                  <a:lnTo>
                    <a:pt x="8" y="23"/>
                  </a:lnTo>
                  <a:lnTo>
                    <a:pt x="9" y="25"/>
                  </a:lnTo>
                  <a:lnTo>
                    <a:pt x="12" y="25"/>
                  </a:lnTo>
                  <a:lnTo>
                    <a:pt x="16" y="26"/>
                  </a:lnTo>
                  <a:lnTo>
                    <a:pt x="20" y="25"/>
                  </a:lnTo>
                  <a:lnTo>
                    <a:pt x="24" y="23"/>
                  </a:lnTo>
                  <a:lnTo>
                    <a:pt x="28" y="22"/>
                  </a:lnTo>
                  <a:lnTo>
                    <a:pt x="29" y="20"/>
                  </a:lnTo>
                  <a:lnTo>
                    <a:pt x="30" y="19"/>
                  </a:lnTo>
                  <a:lnTo>
                    <a:pt x="30" y="19"/>
                  </a:lnTo>
                  <a:lnTo>
                    <a:pt x="30" y="19"/>
                  </a:lnTo>
                  <a:lnTo>
                    <a:pt x="16" y="14"/>
                  </a:lnTo>
                  <a:lnTo>
                    <a:pt x="17" y="14"/>
                  </a:lnTo>
                  <a:lnTo>
                    <a:pt x="20" y="15"/>
                  </a:lnTo>
                  <a:lnTo>
                    <a:pt x="24" y="15"/>
                  </a:lnTo>
                  <a:lnTo>
                    <a:pt x="26" y="15"/>
                  </a:lnTo>
                  <a:lnTo>
                    <a:pt x="30" y="14"/>
                  </a:lnTo>
                  <a:lnTo>
                    <a:pt x="33" y="12"/>
                  </a:lnTo>
                  <a:lnTo>
                    <a:pt x="34" y="11"/>
                  </a:lnTo>
                  <a:lnTo>
                    <a:pt x="34" y="10"/>
                  </a:lnTo>
                  <a:lnTo>
                    <a:pt x="36" y="7"/>
                  </a:lnTo>
                  <a:lnTo>
                    <a:pt x="36" y="6"/>
                  </a:lnTo>
                  <a:lnTo>
                    <a:pt x="37" y="6"/>
                  </a:lnTo>
                  <a:lnTo>
                    <a:pt x="41" y="3"/>
                  </a:lnTo>
                  <a:lnTo>
                    <a:pt x="45"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3" name="Freeform 106"/>
            <p:cNvSpPr>
              <a:spLocks/>
            </p:cNvSpPr>
            <p:nvPr/>
          </p:nvSpPr>
          <p:spPr bwMode="auto">
            <a:xfrm>
              <a:off x="8645911" y="-50664"/>
              <a:ext cx="805804" cy="1077928"/>
            </a:xfrm>
            <a:custGeom>
              <a:avLst/>
              <a:gdLst>
                <a:gd name="T0" fmla="*/ 302 w 305"/>
                <a:gd name="T1" fmla="*/ 12 h 408"/>
                <a:gd name="T2" fmla="*/ 295 w 305"/>
                <a:gd name="T3" fmla="*/ 56 h 408"/>
                <a:gd name="T4" fmla="*/ 287 w 305"/>
                <a:gd name="T5" fmla="*/ 115 h 408"/>
                <a:gd name="T6" fmla="*/ 279 w 305"/>
                <a:gd name="T7" fmla="*/ 180 h 408"/>
                <a:gd name="T8" fmla="*/ 273 w 305"/>
                <a:gd name="T9" fmla="*/ 235 h 408"/>
                <a:gd name="T10" fmla="*/ 266 w 305"/>
                <a:gd name="T11" fmla="*/ 272 h 408"/>
                <a:gd name="T12" fmla="*/ 247 w 305"/>
                <a:gd name="T13" fmla="*/ 313 h 408"/>
                <a:gd name="T14" fmla="*/ 222 w 305"/>
                <a:gd name="T15" fmla="*/ 353 h 408"/>
                <a:gd name="T16" fmla="*/ 199 w 305"/>
                <a:gd name="T17" fmla="*/ 385 h 408"/>
                <a:gd name="T18" fmla="*/ 183 w 305"/>
                <a:gd name="T19" fmla="*/ 405 h 408"/>
                <a:gd name="T20" fmla="*/ 179 w 305"/>
                <a:gd name="T21" fmla="*/ 396 h 408"/>
                <a:gd name="T22" fmla="*/ 182 w 305"/>
                <a:gd name="T23" fmla="*/ 358 h 408"/>
                <a:gd name="T24" fmla="*/ 191 w 305"/>
                <a:gd name="T25" fmla="*/ 314 h 408"/>
                <a:gd name="T26" fmla="*/ 200 w 305"/>
                <a:gd name="T27" fmla="*/ 275 h 408"/>
                <a:gd name="T28" fmla="*/ 206 w 305"/>
                <a:gd name="T29" fmla="*/ 247 h 408"/>
                <a:gd name="T30" fmla="*/ 210 w 305"/>
                <a:gd name="T31" fmla="*/ 205 h 408"/>
                <a:gd name="T32" fmla="*/ 211 w 305"/>
                <a:gd name="T33" fmla="*/ 160 h 408"/>
                <a:gd name="T34" fmla="*/ 212 w 305"/>
                <a:gd name="T35" fmla="*/ 129 h 408"/>
                <a:gd name="T36" fmla="*/ 188 w 305"/>
                <a:gd name="T37" fmla="*/ 137 h 408"/>
                <a:gd name="T38" fmla="*/ 137 w 305"/>
                <a:gd name="T39" fmla="*/ 151 h 408"/>
                <a:gd name="T40" fmla="*/ 96 w 305"/>
                <a:gd name="T41" fmla="*/ 154 h 408"/>
                <a:gd name="T42" fmla="*/ 77 w 305"/>
                <a:gd name="T43" fmla="*/ 153 h 408"/>
                <a:gd name="T44" fmla="*/ 60 w 305"/>
                <a:gd name="T45" fmla="*/ 137 h 408"/>
                <a:gd name="T46" fmla="*/ 37 w 305"/>
                <a:gd name="T47" fmla="*/ 113 h 408"/>
                <a:gd name="T48" fmla="*/ 16 w 305"/>
                <a:gd name="T49" fmla="*/ 88 h 408"/>
                <a:gd name="T50" fmla="*/ 4 w 305"/>
                <a:gd name="T51" fmla="*/ 72 h 408"/>
                <a:gd name="T52" fmla="*/ 0 w 305"/>
                <a:gd name="T53" fmla="*/ 63 h 408"/>
                <a:gd name="T54" fmla="*/ 5 w 305"/>
                <a:gd name="T55" fmla="*/ 51 h 408"/>
                <a:gd name="T56" fmla="*/ 9 w 305"/>
                <a:gd name="T57" fmla="*/ 44 h 408"/>
                <a:gd name="T58" fmla="*/ 16 w 305"/>
                <a:gd name="T59" fmla="*/ 63 h 408"/>
                <a:gd name="T60" fmla="*/ 32 w 305"/>
                <a:gd name="T61" fmla="*/ 52 h 408"/>
                <a:gd name="T62" fmla="*/ 46 w 305"/>
                <a:gd name="T63" fmla="*/ 35 h 408"/>
                <a:gd name="T64" fmla="*/ 52 w 305"/>
                <a:gd name="T65" fmla="*/ 27 h 408"/>
                <a:gd name="T66" fmla="*/ 70 w 305"/>
                <a:gd name="T67" fmla="*/ 62 h 408"/>
                <a:gd name="T68" fmla="*/ 92 w 305"/>
                <a:gd name="T69" fmla="*/ 80 h 408"/>
                <a:gd name="T70" fmla="*/ 107 w 305"/>
                <a:gd name="T71" fmla="*/ 87 h 408"/>
                <a:gd name="T72" fmla="*/ 112 w 305"/>
                <a:gd name="T73" fmla="*/ 87 h 408"/>
                <a:gd name="T74" fmla="*/ 131 w 305"/>
                <a:gd name="T75" fmla="*/ 82 h 408"/>
                <a:gd name="T76" fmla="*/ 156 w 305"/>
                <a:gd name="T77" fmla="*/ 75 h 408"/>
                <a:gd name="T78" fmla="*/ 171 w 305"/>
                <a:gd name="T79" fmla="*/ 70 h 408"/>
                <a:gd name="T80" fmla="*/ 184 w 305"/>
                <a:gd name="T81" fmla="*/ 59 h 408"/>
                <a:gd name="T82" fmla="*/ 204 w 305"/>
                <a:gd name="T83" fmla="*/ 43 h 408"/>
                <a:gd name="T84" fmla="*/ 219 w 305"/>
                <a:gd name="T85" fmla="*/ 29 h 408"/>
                <a:gd name="T86" fmla="*/ 271 w 305"/>
                <a:gd name="T87" fmla="*/ 2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5" h="408">
                  <a:moveTo>
                    <a:pt x="305" y="0"/>
                  </a:moveTo>
                  <a:lnTo>
                    <a:pt x="302" y="12"/>
                  </a:lnTo>
                  <a:lnTo>
                    <a:pt x="298" y="31"/>
                  </a:lnTo>
                  <a:lnTo>
                    <a:pt x="295" y="56"/>
                  </a:lnTo>
                  <a:lnTo>
                    <a:pt x="291" y="84"/>
                  </a:lnTo>
                  <a:lnTo>
                    <a:pt x="287" y="115"/>
                  </a:lnTo>
                  <a:lnTo>
                    <a:pt x="283" y="149"/>
                  </a:lnTo>
                  <a:lnTo>
                    <a:pt x="279" y="180"/>
                  </a:lnTo>
                  <a:lnTo>
                    <a:pt x="275" y="209"/>
                  </a:lnTo>
                  <a:lnTo>
                    <a:pt x="273" y="235"/>
                  </a:lnTo>
                  <a:lnTo>
                    <a:pt x="270" y="255"/>
                  </a:lnTo>
                  <a:lnTo>
                    <a:pt x="266" y="272"/>
                  </a:lnTo>
                  <a:lnTo>
                    <a:pt x="258" y="292"/>
                  </a:lnTo>
                  <a:lnTo>
                    <a:pt x="247" y="313"/>
                  </a:lnTo>
                  <a:lnTo>
                    <a:pt x="235" y="333"/>
                  </a:lnTo>
                  <a:lnTo>
                    <a:pt x="222" y="353"/>
                  </a:lnTo>
                  <a:lnTo>
                    <a:pt x="210" y="370"/>
                  </a:lnTo>
                  <a:lnTo>
                    <a:pt x="199" y="385"/>
                  </a:lnTo>
                  <a:lnTo>
                    <a:pt x="190" y="397"/>
                  </a:lnTo>
                  <a:lnTo>
                    <a:pt x="183" y="405"/>
                  </a:lnTo>
                  <a:lnTo>
                    <a:pt x="180" y="408"/>
                  </a:lnTo>
                  <a:lnTo>
                    <a:pt x="179" y="396"/>
                  </a:lnTo>
                  <a:lnTo>
                    <a:pt x="179" y="378"/>
                  </a:lnTo>
                  <a:lnTo>
                    <a:pt x="182" y="358"/>
                  </a:lnTo>
                  <a:lnTo>
                    <a:pt x="186" y="337"/>
                  </a:lnTo>
                  <a:lnTo>
                    <a:pt x="191" y="314"/>
                  </a:lnTo>
                  <a:lnTo>
                    <a:pt x="196" y="292"/>
                  </a:lnTo>
                  <a:lnTo>
                    <a:pt x="200" y="275"/>
                  </a:lnTo>
                  <a:lnTo>
                    <a:pt x="204" y="262"/>
                  </a:lnTo>
                  <a:lnTo>
                    <a:pt x="206" y="247"/>
                  </a:lnTo>
                  <a:lnTo>
                    <a:pt x="208" y="228"/>
                  </a:lnTo>
                  <a:lnTo>
                    <a:pt x="210" y="205"/>
                  </a:lnTo>
                  <a:lnTo>
                    <a:pt x="211" y="182"/>
                  </a:lnTo>
                  <a:lnTo>
                    <a:pt x="211" y="160"/>
                  </a:lnTo>
                  <a:lnTo>
                    <a:pt x="212" y="141"/>
                  </a:lnTo>
                  <a:lnTo>
                    <a:pt x="212" y="129"/>
                  </a:lnTo>
                  <a:lnTo>
                    <a:pt x="212" y="123"/>
                  </a:lnTo>
                  <a:lnTo>
                    <a:pt x="188" y="137"/>
                  </a:lnTo>
                  <a:lnTo>
                    <a:pt x="163" y="146"/>
                  </a:lnTo>
                  <a:lnTo>
                    <a:pt x="137" y="151"/>
                  </a:lnTo>
                  <a:lnTo>
                    <a:pt x="113" y="154"/>
                  </a:lnTo>
                  <a:lnTo>
                    <a:pt x="96" y="154"/>
                  </a:lnTo>
                  <a:lnTo>
                    <a:pt x="84" y="156"/>
                  </a:lnTo>
                  <a:lnTo>
                    <a:pt x="77" y="153"/>
                  </a:lnTo>
                  <a:lnTo>
                    <a:pt x="69" y="146"/>
                  </a:lnTo>
                  <a:lnTo>
                    <a:pt x="60" y="137"/>
                  </a:lnTo>
                  <a:lnTo>
                    <a:pt x="48" y="125"/>
                  </a:lnTo>
                  <a:lnTo>
                    <a:pt x="37" y="113"/>
                  </a:lnTo>
                  <a:lnTo>
                    <a:pt x="26" y="100"/>
                  </a:lnTo>
                  <a:lnTo>
                    <a:pt x="16" y="88"/>
                  </a:lnTo>
                  <a:lnTo>
                    <a:pt x="9" y="79"/>
                  </a:lnTo>
                  <a:lnTo>
                    <a:pt x="4" y="72"/>
                  </a:lnTo>
                  <a:lnTo>
                    <a:pt x="1" y="70"/>
                  </a:lnTo>
                  <a:lnTo>
                    <a:pt x="0" y="63"/>
                  </a:lnTo>
                  <a:lnTo>
                    <a:pt x="1" y="56"/>
                  </a:lnTo>
                  <a:lnTo>
                    <a:pt x="5" y="51"/>
                  </a:lnTo>
                  <a:lnTo>
                    <a:pt x="8" y="47"/>
                  </a:lnTo>
                  <a:lnTo>
                    <a:pt x="9" y="44"/>
                  </a:lnTo>
                  <a:lnTo>
                    <a:pt x="9" y="62"/>
                  </a:lnTo>
                  <a:lnTo>
                    <a:pt x="16" y="63"/>
                  </a:lnTo>
                  <a:lnTo>
                    <a:pt x="22" y="59"/>
                  </a:lnTo>
                  <a:lnTo>
                    <a:pt x="32" y="52"/>
                  </a:lnTo>
                  <a:lnTo>
                    <a:pt x="38" y="44"/>
                  </a:lnTo>
                  <a:lnTo>
                    <a:pt x="46" y="35"/>
                  </a:lnTo>
                  <a:lnTo>
                    <a:pt x="50" y="29"/>
                  </a:lnTo>
                  <a:lnTo>
                    <a:pt x="52" y="27"/>
                  </a:lnTo>
                  <a:lnTo>
                    <a:pt x="61" y="47"/>
                  </a:lnTo>
                  <a:lnTo>
                    <a:pt x="70" y="62"/>
                  </a:lnTo>
                  <a:lnTo>
                    <a:pt x="81" y="72"/>
                  </a:lnTo>
                  <a:lnTo>
                    <a:pt x="92" y="80"/>
                  </a:lnTo>
                  <a:lnTo>
                    <a:pt x="100" y="86"/>
                  </a:lnTo>
                  <a:lnTo>
                    <a:pt x="107" y="87"/>
                  </a:lnTo>
                  <a:lnTo>
                    <a:pt x="108" y="88"/>
                  </a:lnTo>
                  <a:lnTo>
                    <a:pt x="112" y="87"/>
                  </a:lnTo>
                  <a:lnTo>
                    <a:pt x="120" y="86"/>
                  </a:lnTo>
                  <a:lnTo>
                    <a:pt x="131" y="82"/>
                  </a:lnTo>
                  <a:lnTo>
                    <a:pt x="144" y="79"/>
                  </a:lnTo>
                  <a:lnTo>
                    <a:pt x="156" y="75"/>
                  </a:lnTo>
                  <a:lnTo>
                    <a:pt x="166" y="72"/>
                  </a:lnTo>
                  <a:lnTo>
                    <a:pt x="171" y="70"/>
                  </a:lnTo>
                  <a:lnTo>
                    <a:pt x="176" y="66"/>
                  </a:lnTo>
                  <a:lnTo>
                    <a:pt x="184" y="59"/>
                  </a:lnTo>
                  <a:lnTo>
                    <a:pt x="194" y="51"/>
                  </a:lnTo>
                  <a:lnTo>
                    <a:pt x="204" y="43"/>
                  </a:lnTo>
                  <a:lnTo>
                    <a:pt x="212" y="35"/>
                  </a:lnTo>
                  <a:lnTo>
                    <a:pt x="219" y="29"/>
                  </a:lnTo>
                  <a:lnTo>
                    <a:pt x="222" y="27"/>
                  </a:lnTo>
                  <a:lnTo>
                    <a:pt x="271" y="21"/>
                  </a:lnTo>
                  <a:lnTo>
                    <a:pt x="30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4" name="Freeform 107"/>
            <p:cNvSpPr>
              <a:spLocks/>
            </p:cNvSpPr>
            <p:nvPr/>
          </p:nvSpPr>
          <p:spPr bwMode="auto">
            <a:xfrm>
              <a:off x="9641939" y="-40097"/>
              <a:ext cx="721261" cy="1059435"/>
            </a:xfrm>
            <a:custGeom>
              <a:avLst/>
              <a:gdLst>
                <a:gd name="T0" fmla="*/ 21 w 273"/>
                <a:gd name="T1" fmla="*/ 8 h 401"/>
                <a:gd name="T2" fmla="*/ 24 w 273"/>
                <a:gd name="T3" fmla="*/ 9 h 401"/>
                <a:gd name="T4" fmla="*/ 29 w 273"/>
                <a:gd name="T5" fmla="*/ 12 h 401"/>
                <a:gd name="T6" fmla="*/ 36 w 273"/>
                <a:gd name="T7" fmla="*/ 16 h 401"/>
                <a:gd name="T8" fmla="*/ 41 w 273"/>
                <a:gd name="T9" fmla="*/ 17 h 401"/>
                <a:gd name="T10" fmla="*/ 60 w 273"/>
                <a:gd name="T11" fmla="*/ 17 h 401"/>
                <a:gd name="T12" fmla="*/ 84 w 273"/>
                <a:gd name="T13" fmla="*/ 23 h 401"/>
                <a:gd name="T14" fmla="*/ 94 w 273"/>
                <a:gd name="T15" fmla="*/ 28 h 401"/>
                <a:gd name="T16" fmla="*/ 99 w 273"/>
                <a:gd name="T17" fmla="*/ 32 h 401"/>
                <a:gd name="T18" fmla="*/ 100 w 273"/>
                <a:gd name="T19" fmla="*/ 32 h 401"/>
                <a:gd name="T20" fmla="*/ 95 w 273"/>
                <a:gd name="T21" fmla="*/ 32 h 401"/>
                <a:gd name="T22" fmla="*/ 91 w 273"/>
                <a:gd name="T23" fmla="*/ 33 h 401"/>
                <a:gd name="T24" fmla="*/ 90 w 273"/>
                <a:gd name="T25" fmla="*/ 33 h 401"/>
                <a:gd name="T26" fmla="*/ 98 w 273"/>
                <a:gd name="T27" fmla="*/ 35 h 401"/>
                <a:gd name="T28" fmla="*/ 111 w 273"/>
                <a:gd name="T29" fmla="*/ 45 h 401"/>
                <a:gd name="T30" fmla="*/ 122 w 273"/>
                <a:gd name="T31" fmla="*/ 58 h 401"/>
                <a:gd name="T32" fmla="*/ 131 w 273"/>
                <a:gd name="T33" fmla="*/ 58 h 401"/>
                <a:gd name="T34" fmla="*/ 144 w 273"/>
                <a:gd name="T35" fmla="*/ 64 h 401"/>
                <a:gd name="T36" fmla="*/ 154 w 273"/>
                <a:gd name="T37" fmla="*/ 66 h 401"/>
                <a:gd name="T38" fmla="*/ 173 w 273"/>
                <a:gd name="T39" fmla="*/ 72 h 401"/>
                <a:gd name="T40" fmla="*/ 183 w 273"/>
                <a:gd name="T41" fmla="*/ 78 h 401"/>
                <a:gd name="T42" fmla="*/ 194 w 273"/>
                <a:gd name="T43" fmla="*/ 68 h 401"/>
                <a:gd name="T44" fmla="*/ 209 w 273"/>
                <a:gd name="T45" fmla="*/ 54 h 401"/>
                <a:gd name="T46" fmla="*/ 215 w 273"/>
                <a:gd name="T47" fmla="*/ 47 h 401"/>
                <a:gd name="T48" fmla="*/ 227 w 273"/>
                <a:gd name="T49" fmla="*/ 55 h 401"/>
                <a:gd name="T50" fmla="*/ 245 w 273"/>
                <a:gd name="T51" fmla="*/ 71 h 401"/>
                <a:gd name="T52" fmla="*/ 257 w 273"/>
                <a:gd name="T53" fmla="*/ 86 h 401"/>
                <a:gd name="T54" fmla="*/ 264 w 273"/>
                <a:gd name="T55" fmla="*/ 88 h 401"/>
                <a:gd name="T56" fmla="*/ 266 w 273"/>
                <a:gd name="T57" fmla="*/ 76 h 401"/>
                <a:gd name="T58" fmla="*/ 265 w 273"/>
                <a:gd name="T59" fmla="*/ 64 h 401"/>
                <a:gd name="T60" fmla="*/ 273 w 273"/>
                <a:gd name="T61" fmla="*/ 84 h 401"/>
                <a:gd name="T62" fmla="*/ 268 w 273"/>
                <a:gd name="T63" fmla="*/ 92 h 401"/>
                <a:gd name="T64" fmla="*/ 252 w 273"/>
                <a:gd name="T65" fmla="*/ 113 h 401"/>
                <a:gd name="T66" fmla="*/ 225 w 273"/>
                <a:gd name="T67" fmla="*/ 134 h 401"/>
                <a:gd name="T68" fmla="*/ 190 w 273"/>
                <a:gd name="T69" fmla="*/ 146 h 401"/>
                <a:gd name="T70" fmla="*/ 155 w 273"/>
                <a:gd name="T71" fmla="*/ 142 h 401"/>
                <a:gd name="T72" fmla="*/ 123 w 273"/>
                <a:gd name="T73" fmla="*/ 131 h 401"/>
                <a:gd name="T74" fmla="*/ 103 w 273"/>
                <a:gd name="T75" fmla="*/ 121 h 401"/>
                <a:gd name="T76" fmla="*/ 100 w 273"/>
                <a:gd name="T77" fmla="*/ 122 h 401"/>
                <a:gd name="T78" fmla="*/ 98 w 273"/>
                <a:gd name="T79" fmla="*/ 130 h 401"/>
                <a:gd name="T80" fmla="*/ 95 w 273"/>
                <a:gd name="T81" fmla="*/ 157 h 401"/>
                <a:gd name="T82" fmla="*/ 99 w 273"/>
                <a:gd name="T83" fmla="*/ 199 h 401"/>
                <a:gd name="T84" fmla="*/ 104 w 273"/>
                <a:gd name="T85" fmla="*/ 235 h 401"/>
                <a:gd name="T86" fmla="*/ 106 w 273"/>
                <a:gd name="T87" fmla="*/ 256 h 401"/>
                <a:gd name="T88" fmla="*/ 108 w 273"/>
                <a:gd name="T89" fmla="*/ 290 h 401"/>
                <a:gd name="T90" fmla="*/ 112 w 273"/>
                <a:gd name="T91" fmla="*/ 331 h 401"/>
                <a:gd name="T92" fmla="*/ 116 w 273"/>
                <a:gd name="T93" fmla="*/ 370 h 401"/>
                <a:gd name="T94" fmla="*/ 120 w 273"/>
                <a:gd name="T95" fmla="*/ 396 h 401"/>
                <a:gd name="T96" fmla="*/ 118 w 273"/>
                <a:gd name="T97" fmla="*/ 401 h 401"/>
                <a:gd name="T98" fmla="*/ 114 w 273"/>
                <a:gd name="T99" fmla="*/ 399 h 401"/>
                <a:gd name="T100" fmla="*/ 108 w 273"/>
                <a:gd name="T101" fmla="*/ 395 h 401"/>
                <a:gd name="T102" fmla="*/ 106 w 273"/>
                <a:gd name="T103" fmla="*/ 390 h 401"/>
                <a:gd name="T104" fmla="*/ 104 w 273"/>
                <a:gd name="T105" fmla="*/ 384 h 401"/>
                <a:gd name="T106" fmla="*/ 96 w 273"/>
                <a:gd name="T107" fmla="*/ 353 h 401"/>
                <a:gd name="T108" fmla="*/ 83 w 273"/>
                <a:gd name="T109" fmla="*/ 310 h 401"/>
                <a:gd name="T110" fmla="*/ 67 w 273"/>
                <a:gd name="T111" fmla="*/ 263 h 401"/>
                <a:gd name="T112" fmla="*/ 53 w 273"/>
                <a:gd name="T113" fmla="*/ 223 h 401"/>
                <a:gd name="T114" fmla="*/ 44 w 273"/>
                <a:gd name="T115" fmla="*/ 199 h 401"/>
                <a:gd name="T116" fmla="*/ 37 w 273"/>
                <a:gd name="T117" fmla="*/ 173 h 401"/>
                <a:gd name="T118" fmla="*/ 27 w 273"/>
                <a:gd name="T119" fmla="*/ 130 h 401"/>
                <a:gd name="T120" fmla="*/ 16 w 273"/>
                <a:gd name="T121" fmla="*/ 79 h 401"/>
                <a:gd name="T122" fmla="*/ 7 w 273"/>
                <a:gd name="T123" fmla="*/ 32 h 401"/>
                <a:gd name="T124" fmla="*/ 1 w 273"/>
                <a:gd name="T125" fmla="*/ 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401">
                  <a:moveTo>
                    <a:pt x="0" y="0"/>
                  </a:moveTo>
                  <a:lnTo>
                    <a:pt x="21" y="8"/>
                  </a:lnTo>
                  <a:lnTo>
                    <a:pt x="21" y="8"/>
                  </a:lnTo>
                  <a:lnTo>
                    <a:pt x="24" y="9"/>
                  </a:lnTo>
                  <a:lnTo>
                    <a:pt x="27" y="11"/>
                  </a:lnTo>
                  <a:lnTo>
                    <a:pt x="29" y="12"/>
                  </a:lnTo>
                  <a:lnTo>
                    <a:pt x="32" y="15"/>
                  </a:lnTo>
                  <a:lnTo>
                    <a:pt x="36" y="16"/>
                  </a:lnTo>
                  <a:lnTo>
                    <a:pt x="39" y="17"/>
                  </a:lnTo>
                  <a:lnTo>
                    <a:pt x="41" y="17"/>
                  </a:lnTo>
                  <a:lnTo>
                    <a:pt x="48" y="17"/>
                  </a:lnTo>
                  <a:lnTo>
                    <a:pt x="60" y="17"/>
                  </a:lnTo>
                  <a:lnTo>
                    <a:pt x="74" y="19"/>
                  </a:lnTo>
                  <a:lnTo>
                    <a:pt x="84" y="23"/>
                  </a:lnTo>
                  <a:lnTo>
                    <a:pt x="90" y="25"/>
                  </a:lnTo>
                  <a:lnTo>
                    <a:pt x="94" y="28"/>
                  </a:lnTo>
                  <a:lnTo>
                    <a:pt x="98" y="31"/>
                  </a:lnTo>
                  <a:lnTo>
                    <a:pt x="99" y="32"/>
                  </a:lnTo>
                  <a:lnTo>
                    <a:pt x="100" y="32"/>
                  </a:lnTo>
                  <a:lnTo>
                    <a:pt x="100" y="32"/>
                  </a:lnTo>
                  <a:lnTo>
                    <a:pt x="98" y="32"/>
                  </a:lnTo>
                  <a:lnTo>
                    <a:pt x="95" y="32"/>
                  </a:lnTo>
                  <a:lnTo>
                    <a:pt x="94" y="33"/>
                  </a:lnTo>
                  <a:lnTo>
                    <a:pt x="91" y="33"/>
                  </a:lnTo>
                  <a:lnTo>
                    <a:pt x="90" y="33"/>
                  </a:lnTo>
                  <a:lnTo>
                    <a:pt x="90" y="33"/>
                  </a:lnTo>
                  <a:lnTo>
                    <a:pt x="92" y="33"/>
                  </a:lnTo>
                  <a:lnTo>
                    <a:pt x="98" y="35"/>
                  </a:lnTo>
                  <a:lnTo>
                    <a:pt x="104" y="39"/>
                  </a:lnTo>
                  <a:lnTo>
                    <a:pt x="111" y="45"/>
                  </a:lnTo>
                  <a:lnTo>
                    <a:pt x="118" y="52"/>
                  </a:lnTo>
                  <a:lnTo>
                    <a:pt x="122" y="58"/>
                  </a:lnTo>
                  <a:lnTo>
                    <a:pt x="123" y="59"/>
                  </a:lnTo>
                  <a:lnTo>
                    <a:pt x="131" y="58"/>
                  </a:lnTo>
                  <a:lnTo>
                    <a:pt x="138" y="60"/>
                  </a:lnTo>
                  <a:lnTo>
                    <a:pt x="144" y="64"/>
                  </a:lnTo>
                  <a:lnTo>
                    <a:pt x="147" y="66"/>
                  </a:lnTo>
                  <a:lnTo>
                    <a:pt x="154" y="66"/>
                  </a:lnTo>
                  <a:lnTo>
                    <a:pt x="163" y="68"/>
                  </a:lnTo>
                  <a:lnTo>
                    <a:pt x="173" y="72"/>
                  </a:lnTo>
                  <a:lnTo>
                    <a:pt x="181" y="76"/>
                  </a:lnTo>
                  <a:lnTo>
                    <a:pt x="183" y="78"/>
                  </a:lnTo>
                  <a:lnTo>
                    <a:pt x="187" y="75"/>
                  </a:lnTo>
                  <a:lnTo>
                    <a:pt x="194" y="68"/>
                  </a:lnTo>
                  <a:lnTo>
                    <a:pt x="202" y="60"/>
                  </a:lnTo>
                  <a:lnTo>
                    <a:pt x="209" y="54"/>
                  </a:lnTo>
                  <a:lnTo>
                    <a:pt x="214" y="48"/>
                  </a:lnTo>
                  <a:lnTo>
                    <a:pt x="215" y="47"/>
                  </a:lnTo>
                  <a:lnTo>
                    <a:pt x="221" y="48"/>
                  </a:lnTo>
                  <a:lnTo>
                    <a:pt x="227" y="55"/>
                  </a:lnTo>
                  <a:lnTo>
                    <a:pt x="235" y="63"/>
                  </a:lnTo>
                  <a:lnTo>
                    <a:pt x="245" y="71"/>
                  </a:lnTo>
                  <a:lnTo>
                    <a:pt x="252" y="80"/>
                  </a:lnTo>
                  <a:lnTo>
                    <a:pt x="257" y="86"/>
                  </a:lnTo>
                  <a:lnTo>
                    <a:pt x="258" y="88"/>
                  </a:lnTo>
                  <a:lnTo>
                    <a:pt x="264" y="88"/>
                  </a:lnTo>
                  <a:lnTo>
                    <a:pt x="266" y="83"/>
                  </a:lnTo>
                  <a:lnTo>
                    <a:pt x="266" y="76"/>
                  </a:lnTo>
                  <a:lnTo>
                    <a:pt x="266" y="70"/>
                  </a:lnTo>
                  <a:lnTo>
                    <a:pt x="265" y="64"/>
                  </a:lnTo>
                  <a:lnTo>
                    <a:pt x="265" y="62"/>
                  </a:lnTo>
                  <a:lnTo>
                    <a:pt x="273" y="84"/>
                  </a:lnTo>
                  <a:lnTo>
                    <a:pt x="272" y="87"/>
                  </a:lnTo>
                  <a:lnTo>
                    <a:pt x="268" y="92"/>
                  </a:lnTo>
                  <a:lnTo>
                    <a:pt x="261" y="102"/>
                  </a:lnTo>
                  <a:lnTo>
                    <a:pt x="252" y="113"/>
                  </a:lnTo>
                  <a:lnTo>
                    <a:pt x="239" y="125"/>
                  </a:lnTo>
                  <a:lnTo>
                    <a:pt x="225" y="134"/>
                  </a:lnTo>
                  <a:lnTo>
                    <a:pt x="207" y="142"/>
                  </a:lnTo>
                  <a:lnTo>
                    <a:pt x="190" y="146"/>
                  </a:lnTo>
                  <a:lnTo>
                    <a:pt x="173" y="145"/>
                  </a:lnTo>
                  <a:lnTo>
                    <a:pt x="155" y="142"/>
                  </a:lnTo>
                  <a:lnTo>
                    <a:pt x="138" y="137"/>
                  </a:lnTo>
                  <a:lnTo>
                    <a:pt x="123" y="131"/>
                  </a:lnTo>
                  <a:lnTo>
                    <a:pt x="111" y="126"/>
                  </a:lnTo>
                  <a:lnTo>
                    <a:pt x="103" y="121"/>
                  </a:lnTo>
                  <a:lnTo>
                    <a:pt x="102" y="121"/>
                  </a:lnTo>
                  <a:lnTo>
                    <a:pt x="100" y="122"/>
                  </a:lnTo>
                  <a:lnTo>
                    <a:pt x="99" y="126"/>
                  </a:lnTo>
                  <a:lnTo>
                    <a:pt x="98" y="130"/>
                  </a:lnTo>
                  <a:lnTo>
                    <a:pt x="95" y="141"/>
                  </a:lnTo>
                  <a:lnTo>
                    <a:pt x="95" y="157"/>
                  </a:lnTo>
                  <a:lnTo>
                    <a:pt x="96" y="177"/>
                  </a:lnTo>
                  <a:lnTo>
                    <a:pt x="99" y="199"/>
                  </a:lnTo>
                  <a:lnTo>
                    <a:pt x="103" y="219"/>
                  </a:lnTo>
                  <a:lnTo>
                    <a:pt x="104" y="235"/>
                  </a:lnTo>
                  <a:lnTo>
                    <a:pt x="106" y="247"/>
                  </a:lnTo>
                  <a:lnTo>
                    <a:pt x="106" y="256"/>
                  </a:lnTo>
                  <a:lnTo>
                    <a:pt x="107" y="271"/>
                  </a:lnTo>
                  <a:lnTo>
                    <a:pt x="108" y="290"/>
                  </a:lnTo>
                  <a:lnTo>
                    <a:pt x="111" y="310"/>
                  </a:lnTo>
                  <a:lnTo>
                    <a:pt x="112" y="331"/>
                  </a:lnTo>
                  <a:lnTo>
                    <a:pt x="115" y="353"/>
                  </a:lnTo>
                  <a:lnTo>
                    <a:pt x="116" y="370"/>
                  </a:lnTo>
                  <a:lnTo>
                    <a:pt x="119" y="386"/>
                  </a:lnTo>
                  <a:lnTo>
                    <a:pt x="120" y="396"/>
                  </a:lnTo>
                  <a:lnTo>
                    <a:pt x="120" y="400"/>
                  </a:lnTo>
                  <a:lnTo>
                    <a:pt x="118" y="401"/>
                  </a:lnTo>
                  <a:lnTo>
                    <a:pt x="116" y="400"/>
                  </a:lnTo>
                  <a:lnTo>
                    <a:pt x="114" y="399"/>
                  </a:lnTo>
                  <a:lnTo>
                    <a:pt x="111" y="396"/>
                  </a:lnTo>
                  <a:lnTo>
                    <a:pt x="108" y="395"/>
                  </a:lnTo>
                  <a:lnTo>
                    <a:pt x="107" y="392"/>
                  </a:lnTo>
                  <a:lnTo>
                    <a:pt x="106" y="390"/>
                  </a:lnTo>
                  <a:lnTo>
                    <a:pt x="106" y="390"/>
                  </a:lnTo>
                  <a:lnTo>
                    <a:pt x="104" y="384"/>
                  </a:lnTo>
                  <a:lnTo>
                    <a:pt x="102" y="370"/>
                  </a:lnTo>
                  <a:lnTo>
                    <a:pt x="96" y="353"/>
                  </a:lnTo>
                  <a:lnTo>
                    <a:pt x="90" y="333"/>
                  </a:lnTo>
                  <a:lnTo>
                    <a:pt x="83" y="310"/>
                  </a:lnTo>
                  <a:lnTo>
                    <a:pt x="75" y="286"/>
                  </a:lnTo>
                  <a:lnTo>
                    <a:pt x="67" y="263"/>
                  </a:lnTo>
                  <a:lnTo>
                    <a:pt x="60" y="241"/>
                  </a:lnTo>
                  <a:lnTo>
                    <a:pt x="53" y="223"/>
                  </a:lnTo>
                  <a:lnTo>
                    <a:pt x="48" y="208"/>
                  </a:lnTo>
                  <a:lnTo>
                    <a:pt x="44" y="199"/>
                  </a:lnTo>
                  <a:lnTo>
                    <a:pt x="41" y="189"/>
                  </a:lnTo>
                  <a:lnTo>
                    <a:pt x="37" y="173"/>
                  </a:lnTo>
                  <a:lnTo>
                    <a:pt x="32" y="153"/>
                  </a:lnTo>
                  <a:lnTo>
                    <a:pt x="27" y="130"/>
                  </a:lnTo>
                  <a:lnTo>
                    <a:pt x="21" y="105"/>
                  </a:lnTo>
                  <a:lnTo>
                    <a:pt x="16" y="79"/>
                  </a:lnTo>
                  <a:lnTo>
                    <a:pt x="11" y="54"/>
                  </a:lnTo>
                  <a:lnTo>
                    <a:pt x="7" y="32"/>
                  </a:lnTo>
                  <a:lnTo>
                    <a:pt x="3" y="16"/>
                  </a:lnTo>
                  <a:lnTo>
                    <a:pt x="1" y="4"/>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5" name="Freeform 108"/>
            <p:cNvSpPr>
              <a:spLocks/>
            </p:cNvSpPr>
            <p:nvPr/>
          </p:nvSpPr>
          <p:spPr bwMode="auto">
            <a:xfrm>
              <a:off x="9726482" y="62940"/>
              <a:ext cx="636718" cy="956396"/>
            </a:xfrm>
            <a:custGeom>
              <a:avLst/>
              <a:gdLst>
                <a:gd name="T0" fmla="*/ 51 w 241"/>
                <a:gd name="T1" fmla="*/ 6 h 362"/>
                <a:gd name="T2" fmla="*/ 63 w 241"/>
                <a:gd name="T3" fmla="*/ 27 h 362"/>
                <a:gd name="T4" fmla="*/ 71 w 241"/>
                <a:gd name="T5" fmla="*/ 49 h 362"/>
                <a:gd name="T6" fmla="*/ 82 w 241"/>
                <a:gd name="T7" fmla="*/ 55 h 362"/>
                <a:gd name="T8" fmla="*/ 115 w 241"/>
                <a:gd name="T9" fmla="*/ 63 h 362"/>
                <a:gd name="T10" fmla="*/ 137 w 241"/>
                <a:gd name="T11" fmla="*/ 60 h 362"/>
                <a:gd name="T12" fmla="*/ 129 w 241"/>
                <a:gd name="T13" fmla="*/ 68 h 362"/>
                <a:gd name="T14" fmla="*/ 120 w 241"/>
                <a:gd name="T15" fmla="*/ 75 h 362"/>
                <a:gd name="T16" fmla="*/ 114 w 241"/>
                <a:gd name="T17" fmla="*/ 80 h 362"/>
                <a:gd name="T18" fmla="*/ 118 w 241"/>
                <a:gd name="T19" fmla="*/ 80 h 362"/>
                <a:gd name="T20" fmla="*/ 162 w 241"/>
                <a:gd name="T21" fmla="*/ 66 h 362"/>
                <a:gd name="T22" fmla="*/ 190 w 241"/>
                <a:gd name="T23" fmla="*/ 32 h 362"/>
                <a:gd name="T24" fmla="*/ 214 w 241"/>
                <a:gd name="T25" fmla="*/ 35 h 362"/>
                <a:gd name="T26" fmla="*/ 226 w 241"/>
                <a:gd name="T27" fmla="*/ 49 h 362"/>
                <a:gd name="T28" fmla="*/ 234 w 241"/>
                <a:gd name="T29" fmla="*/ 37 h 362"/>
                <a:gd name="T30" fmla="*/ 233 w 241"/>
                <a:gd name="T31" fmla="*/ 23 h 362"/>
                <a:gd name="T32" fmla="*/ 236 w 241"/>
                <a:gd name="T33" fmla="*/ 53 h 362"/>
                <a:gd name="T34" fmla="*/ 207 w 241"/>
                <a:gd name="T35" fmla="*/ 86 h 362"/>
                <a:gd name="T36" fmla="*/ 158 w 241"/>
                <a:gd name="T37" fmla="*/ 107 h 362"/>
                <a:gd name="T38" fmla="*/ 102 w 241"/>
                <a:gd name="T39" fmla="*/ 96 h 362"/>
                <a:gd name="T40" fmla="*/ 70 w 241"/>
                <a:gd name="T41" fmla="*/ 82 h 362"/>
                <a:gd name="T42" fmla="*/ 66 w 241"/>
                <a:gd name="T43" fmla="*/ 91 h 362"/>
                <a:gd name="T44" fmla="*/ 64 w 241"/>
                <a:gd name="T45" fmla="*/ 138 h 362"/>
                <a:gd name="T46" fmla="*/ 72 w 241"/>
                <a:gd name="T47" fmla="*/ 196 h 362"/>
                <a:gd name="T48" fmla="*/ 75 w 241"/>
                <a:gd name="T49" fmla="*/ 232 h 362"/>
                <a:gd name="T50" fmla="*/ 80 w 241"/>
                <a:gd name="T51" fmla="*/ 292 h 362"/>
                <a:gd name="T52" fmla="*/ 87 w 241"/>
                <a:gd name="T53" fmla="*/ 347 h 362"/>
                <a:gd name="T54" fmla="*/ 86 w 241"/>
                <a:gd name="T55" fmla="*/ 362 h 362"/>
                <a:gd name="T56" fmla="*/ 79 w 241"/>
                <a:gd name="T57" fmla="*/ 357 h 362"/>
                <a:gd name="T58" fmla="*/ 74 w 241"/>
                <a:gd name="T59" fmla="*/ 351 h 362"/>
                <a:gd name="T60" fmla="*/ 70 w 241"/>
                <a:gd name="T61" fmla="*/ 331 h 362"/>
                <a:gd name="T62" fmla="*/ 51 w 241"/>
                <a:gd name="T63" fmla="*/ 271 h 362"/>
                <a:gd name="T64" fmla="*/ 28 w 241"/>
                <a:gd name="T65" fmla="*/ 202 h 362"/>
                <a:gd name="T66" fmla="*/ 12 w 241"/>
                <a:gd name="T67" fmla="*/ 160 h 362"/>
                <a:gd name="T68" fmla="*/ 0 w 241"/>
                <a:gd name="T69" fmla="*/ 115 h 362"/>
                <a:gd name="T70" fmla="*/ 16 w 241"/>
                <a:gd name="T71" fmla="*/ 80 h 362"/>
                <a:gd name="T72" fmla="*/ 16 w 241"/>
                <a:gd name="T73" fmla="*/ 113 h 362"/>
                <a:gd name="T74" fmla="*/ 27 w 241"/>
                <a:gd name="T75" fmla="*/ 145 h 362"/>
                <a:gd name="T76" fmla="*/ 40 w 241"/>
                <a:gd name="T77" fmla="*/ 176 h 362"/>
                <a:gd name="T78" fmla="*/ 48 w 241"/>
                <a:gd name="T79" fmla="*/ 157 h 362"/>
                <a:gd name="T80" fmla="*/ 48 w 241"/>
                <a:gd name="T81" fmla="*/ 104 h 362"/>
                <a:gd name="T82" fmla="*/ 42 w 241"/>
                <a:gd name="T83" fmla="*/ 63 h 362"/>
                <a:gd name="T84" fmla="*/ 44 w 241"/>
                <a:gd name="T85" fmla="*/ 24 h 362"/>
                <a:gd name="T86" fmla="*/ 58 w 241"/>
                <a:gd name="T87" fmla="*/ 39 h 362"/>
                <a:gd name="T88" fmla="*/ 50 w 241"/>
                <a:gd name="T89" fmla="*/ 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1" h="362">
                  <a:moveTo>
                    <a:pt x="46" y="0"/>
                  </a:moveTo>
                  <a:lnTo>
                    <a:pt x="47" y="1"/>
                  </a:lnTo>
                  <a:lnTo>
                    <a:pt x="51" y="6"/>
                  </a:lnTo>
                  <a:lnTo>
                    <a:pt x="55" y="13"/>
                  </a:lnTo>
                  <a:lnTo>
                    <a:pt x="60" y="21"/>
                  </a:lnTo>
                  <a:lnTo>
                    <a:pt x="63" y="27"/>
                  </a:lnTo>
                  <a:lnTo>
                    <a:pt x="67" y="33"/>
                  </a:lnTo>
                  <a:lnTo>
                    <a:pt x="70" y="41"/>
                  </a:lnTo>
                  <a:lnTo>
                    <a:pt x="71" y="49"/>
                  </a:lnTo>
                  <a:lnTo>
                    <a:pt x="72" y="56"/>
                  </a:lnTo>
                  <a:lnTo>
                    <a:pt x="74" y="59"/>
                  </a:lnTo>
                  <a:lnTo>
                    <a:pt x="82" y="55"/>
                  </a:lnTo>
                  <a:lnTo>
                    <a:pt x="92" y="56"/>
                  </a:lnTo>
                  <a:lnTo>
                    <a:pt x="104" y="60"/>
                  </a:lnTo>
                  <a:lnTo>
                    <a:pt x="115" y="63"/>
                  </a:lnTo>
                  <a:lnTo>
                    <a:pt x="126" y="63"/>
                  </a:lnTo>
                  <a:lnTo>
                    <a:pt x="133" y="62"/>
                  </a:lnTo>
                  <a:lnTo>
                    <a:pt x="137" y="60"/>
                  </a:lnTo>
                  <a:lnTo>
                    <a:pt x="134" y="63"/>
                  </a:lnTo>
                  <a:lnTo>
                    <a:pt x="133" y="66"/>
                  </a:lnTo>
                  <a:lnTo>
                    <a:pt x="129" y="68"/>
                  </a:lnTo>
                  <a:lnTo>
                    <a:pt x="126" y="71"/>
                  </a:lnTo>
                  <a:lnTo>
                    <a:pt x="123" y="74"/>
                  </a:lnTo>
                  <a:lnTo>
                    <a:pt x="120" y="75"/>
                  </a:lnTo>
                  <a:lnTo>
                    <a:pt x="118" y="78"/>
                  </a:lnTo>
                  <a:lnTo>
                    <a:pt x="115" y="79"/>
                  </a:lnTo>
                  <a:lnTo>
                    <a:pt x="114" y="80"/>
                  </a:lnTo>
                  <a:lnTo>
                    <a:pt x="114" y="80"/>
                  </a:lnTo>
                  <a:lnTo>
                    <a:pt x="115" y="82"/>
                  </a:lnTo>
                  <a:lnTo>
                    <a:pt x="118" y="80"/>
                  </a:lnTo>
                  <a:lnTo>
                    <a:pt x="131" y="79"/>
                  </a:lnTo>
                  <a:lnTo>
                    <a:pt x="146" y="75"/>
                  </a:lnTo>
                  <a:lnTo>
                    <a:pt x="162" y="66"/>
                  </a:lnTo>
                  <a:lnTo>
                    <a:pt x="170" y="59"/>
                  </a:lnTo>
                  <a:lnTo>
                    <a:pt x="179" y="47"/>
                  </a:lnTo>
                  <a:lnTo>
                    <a:pt x="190" y="32"/>
                  </a:lnTo>
                  <a:lnTo>
                    <a:pt x="199" y="19"/>
                  </a:lnTo>
                  <a:lnTo>
                    <a:pt x="206" y="27"/>
                  </a:lnTo>
                  <a:lnTo>
                    <a:pt x="214" y="35"/>
                  </a:lnTo>
                  <a:lnTo>
                    <a:pt x="221" y="41"/>
                  </a:lnTo>
                  <a:lnTo>
                    <a:pt x="225" y="47"/>
                  </a:lnTo>
                  <a:lnTo>
                    <a:pt x="226" y="49"/>
                  </a:lnTo>
                  <a:lnTo>
                    <a:pt x="232" y="49"/>
                  </a:lnTo>
                  <a:lnTo>
                    <a:pt x="234" y="44"/>
                  </a:lnTo>
                  <a:lnTo>
                    <a:pt x="234" y="37"/>
                  </a:lnTo>
                  <a:lnTo>
                    <a:pt x="234" y="31"/>
                  </a:lnTo>
                  <a:lnTo>
                    <a:pt x="233" y="25"/>
                  </a:lnTo>
                  <a:lnTo>
                    <a:pt x="233" y="23"/>
                  </a:lnTo>
                  <a:lnTo>
                    <a:pt x="241" y="45"/>
                  </a:lnTo>
                  <a:lnTo>
                    <a:pt x="240" y="48"/>
                  </a:lnTo>
                  <a:lnTo>
                    <a:pt x="236" y="53"/>
                  </a:lnTo>
                  <a:lnTo>
                    <a:pt x="229" y="63"/>
                  </a:lnTo>
                  <a:lnTo>
                    <a:pt x="220" y="74"/>
                  </a:lnTo>
                  <a:lnTo>
                    <a:pt x="207" y="86"/>
                  </a:lnTo>
                  <a:lnTo>
                    <a:pt x="193" y="95"/>
                  </a:lnTo>
                  <a:lnTo>
                    <a:pt x="175" y="103"/>
                  </a:lnTo>
                  <a:lnTo>
                    <a:pt x="158" y="107"/>
                  </a:lnTo>
                  <a:lnTo>
                    <a:pt x="139" y="106"/>
                  </a:lnTo>
                  <a:lnTo>
                    <a:pt x="119" y="102"/>
                  </a:lnTo>
                  <a:lnTo>
                    <a:pt x="102" y="96"/>
                  </a:lnTo>
                  <a:lnTo>
                    <a:pt x="87" y="90"/>
                  </a:lnTo>
                  <a:lnTo>
                    <a:pt x="76" y="84"/>
                  </a:lnTo>
                  <a:lnTo>
                    <a:pt x="70" y="82"/>
                  </a:lnTo>
                  <a:lnTo>
                    <a:pt x="68" y="83"/>
                  </a:lnTo>
                  <a:lnTo>
                    <a:pt x="67" y="87"/>
                  </a:lnTo>
                  <a:lnTo>
                    <a:pt x="66" y="91"/>
                  </a:lnTo>
                  <a:lnTo>
                    <a:pt x="63" y="102"/>
                  </a:lnTo>
                  <a:lnTo>
                    <a:pt x="63" y="118"/>
                  </a:lnTo>
                  <a:lnTo>
                    <a:pt x="64" y="138"/>
                  </a:lnTo>
                  <a:lnTo>
                    <a:pt x="67" y="160"/>
                  </a:lnTo>
                  <a:lnTo>
                    <a:pt x="71" y="180"/>
                  </a:lnTo>
                  <a:lnTo>
                    <a:pt x="72" y="196"/>
                  </a:lnTo>
                  <a:lnTo>
                    <a:pt x="74" y="208"/>
                  </a:lnTo>
                  <a:lnTo>
                    <a:pt x="74" y="217"/>
                  </a:lnTo>
                  <a:lnTo>
                    <a:pt x="75" y="232"/>
                  </a:lnTo>
                  <a:lnTo>
                    <a:pt x="76" y="251"/>
                  </a:lnTo>
                  <a:lnTo>
                    <a:pt x="79" y="271"/>
                  </a:lnTo>
                  <a:lnTo>
                    <a:pt x="80" y="292"/>
                  </a:lnTo>
                  <a:lnTo>
                    <a:pt x="83" y="314"/>
                  </a:lnTo>
                  <a:lnTo>
                    <a:pt x="84" y="331"/>
                  </a:lnTo>
                  <a:lnTo>
                    <a:pt x="87" y="347"/>
                  </a:lnTo>
                  <a:lnTo>
                    <a:pt x="88" y="357"/>
                  </a:lnTo>
                  <a:lnTo>
                    <a:pt x="88" y="361"/>
                  </a:lnTo>
                  <a:lnTo>
                    <a:pt x="86" y="362"/>
                  </a:lnTo>
                  <a:lnTo>
                    <a:pt x="84" y="361"/>
                  </a:lnTo>
                  <a:lnTo>
                    <a:pt x="82" y="360"/>
                  </a:lnTo>
                  <a:lnTo>
                    <a:pt x="79" y="357"/>
                  </a:lnTo>
                  <a:lnTo>
                    <a:pt x="76" y="356"/>
                  </a:lnTo>
                  <a:lnTo>
                    <a:pt x="75" y="353"/>
                  </a:lnTo>
                  <a:lnTo>
                    <a:pt x="74" y="351"/>
                  </a:lnTo>
                  <a:lnTo>
                    <a:pt x="74" y="351"/>
                  </a:lnTo>
                  <a:lnTo>
                    <a:pt x="72" y="345"/>
                  </a:lnTo>
                  <a:lnTo>
                    <a:pt x="70" y="331"/>
                  </a:lnTo>
                  <a:lnTo>
                    <a:pt x="64" y="314"/>
                  </a:lnTo>
                  <a:lnTo>
                    <a:pt x="58" y="294"/>
                  </a:lnTo>
                  <a:lnTo>
                    <a:pt x="51" y="271"/>
                  </a:lnTo>
                  <a:lnTo>
                    <a:pt x="43" y="247"/>
                  </a:lnTo>
                  <a:lnTo>
                    <a:pt x="35" y="224"/>
                  </a:lnTo>
                  <a:lnTo>
                    <a:pt x="28" y="202"/>
                  </a:lnTo>
                  <a:lnTo>
                    <a:pt x="21" y="184"/>
                  </a:lnTo>
                  <a:lnTo>
                    <a:pt x="16" y="169"/>
                  </a:lnTo>
                  <a:lnTo>
                    <a:pt x="12" y="160"/>
                  </a:lnTo>
                  <a:lnTo>
                    <a:pt x="9" y="150"/>
                  </a:lnTo>
                  <a:lnTo>
                    <a:pt x="5" y="135"/>
                  </a:lnTo>
                  <a:lnTo>
                    <a:pt x="0" y="115"/>
                  </a:lnTo>
                  <a:lnTo>
                    <a:pt x="16" y="1"/>
                  </a:lnTo>
                  <a:lnTo>
                    <a:pt x="16" y="60"/>
                  </a:lnTo>
                  <a:lnTo>
                    <a:pt x="16" y="80"/>
                  </a:lnTo>
                  <a:lnTo>
                    <a:pt x="16" y="96"/>
                  </a:lnTo>
                  <a:lnTo>
                    <a:pt x="16" y="108"/>
                  </a:lnTo>
                  <a:lnTo>
                    <a:pt x="16" y="113"/>
                  </a:lnTo>
                  <a:lnTo>
                    <a:pt x="17" y="121"/>
                  </a:lnTo>
                  <a:lnTo>
                    <a:pt x="21" y="131"/>
                  </a:lnTo>
                  <a:lnTo>
                    <a:pt x="27" y="145"/>
                  </a:lnTo>
                  <a:lnTo>
                    <a:pt x="32" y="157"/>
                  </a:lnTo>
                  <a:lnTo>
                    <a:pt x="36" y="168"/>
                  </a:lnTo>
                  <a:lnTo>
                    <a:pt x="40" y="176"/>
                  </a:lnTo>
                  <a:lnTo>
                    <a:pt x="42" y="178"/>
                  </a:lnTo>
                  <a:lnTo>
                    <a:pt x="46" y="172"/>
                  </a:lnTo>
                  <a:lnTo>
                    <a:pt x="48" y="157"/>
                  </a:lnTo>
                  <a:lnTo>
                    <a:pt x="50" y="139"/>
                  </a:lnTo>
                  <a:lnTo>
                    <a:pt x="50" y="122"/>
                  </a:lnTo>
                  <a:lnTo>
                    <a:pt x="48" y="104"/>
                  </a:lnTo>
                  <a:lnTo>
                    <a:pt x="46" y="91"/>
                  </a:lnTo>
                  <a:lnTo>
                    <a:pt x="43" y="79"/>
                  </a:lnTo>
                  <a:lnTo>
                    <a:pt x="42" y="63"/>
                  </a:lnTo>
                  <a:lnTo>
                    <a:pt x="42" y="48"/>
                  </a:lnTo>
                  <a:lnTo>
                    <a:pt x="43" y="33"/>
                  </a:lnTo>
                  <a:lnTo>
                    <a:pt x="44" y="24"/>
                  </a:lnTo>
                  <a:lnTo>
                    <a:pt x="46" y="20"/>
                  </a:lnTo>
                  <a:lnTo>
                    <a:pt x="55" y="45"/>
                  </a:lnTo>
                  <a:lnTo>
                    <a:pt x="58" y="39"/>
                  </a:lnTo>
                  <a:lnTo>
                    <a:pt x="58" y="29"/>
                  </a:lnTo>
                  <a:lnTo>
                    <a:pt x="54" y="19"/>
                  </a:lnTo>
                  <a:lnTo>
                    <a:pt x="50" y="9"/>
                  </a:lnTo>
                  <a:lnTo>
                    <a:pt x="47" y="2"/>
                  </a:lnTo>
                  <a:lnTo>
                    <a:pt x="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6" name="Freeform 109"/>
            <p:cNvSpPr>
              <a:spLocks/>
            </p:cNvSpPr>
            <p:nvPr/>
          </p:nvSpPr>
          <p:spPr bwMode="auto">
            <a:xfrm>
              <a:off x="9301123" y="65583"/>
              <a:ext cx="121531" cy="467631"/>
            </a:xfrm>
            <a:custGeom>
              <a:avLst/>
              <a:gdLst>
                <a:gd name="T0" fmla="*/ 21 w 46"/>
                <a:gd name="T1" fmla="*/ 0 h 177"/>
                <a:gd name="T2" fmla="*/ 19 w 46"/>
                <a:gd name="T3" fmla="*/ 3 h 177"/>
                <a:gd name="T4" fmla="*/ 19 w 46"/>
                <a:gd name="T5" fmla="*/ 14 h 177"/>
                <a:gd name="T6" fmla="*/ 19 w 46"/>
                <a:gd name="T7" fmla="*/ 27 h 177"/>
                <a:gd name="T8" fmla="*/ 21 w 46"/>
                <a:gd name="T9" fmla="*/ 42 h 177"/>
                <a:gd name="T10" fmla="*/ 22 w 46"/>
                <a:gd name="T11" fmla="*/ 55 h 177"/>
                <a:gd name="T12" fmla="*/ 27 w 46"/>
                <a:gd name="T13" fmla="*/ 65 h 177"/>
                <a:gd name="T14" fmla="*/ 27 w 46"/>
                <a:gd name="T15" fmla="*/ 62 h 177"/>
                <a:gd name="T16" fmla="*/ 29 w 46"/>
                <a:gd name="T17" fmla="*/ 54 h 177"/>
                <a:gd name="T18" fmla="*/ 33 w 46"/>
                <a:gd name="T19" fmla="*/ 44 h 177"/>
                <a:gd name="T20" fmla="*/ 38 w 46"/>
                <a:gd name="T21" fmla="*/ 32 h 177"/>
                <a:gd name="T22" fmla="*/ 46 w 46"/>
                <a:gd name="T23" fmla="*/ 22 h 177"/>
                <a:gd name="T24" fmla="*/ 41 w 46"/>
                <a:gd name="T25" fmla="*/ 58 h 177"/>
                <a:gd name="T26" fmla="*/ 37 w 46"/>
                <a:gd name="T27" fmla="*/ 95 h 177"/>
                <a:gd name="T28" fmla="*/ 31 w 46"/>
                <a:gd name="T29" fmla="*/ 133 h 177"/>
                <a:gd name="T30" fmla="*/ 25 w 46"/>
                <a:gd name="T31" fmla="*/ 110 h 177"/>
                <a:gd name="T32" fmla="*/ 19 w 46"/>
                <a:gd name="T33" fmla="*/ 90 h 177"/>
                <a:gd name="T34" fmla="*/ 18 w 46"/>
                <a:gd name="T35" fmla="*/ 93 h 177"/>
                <a:gd name="T36" fmla="*/ 15 w 46"/>
                <a:gd name="T37" fmla="*/ 102 h 177"/>
                <a:gd name="T38" fmla="*/ 13 w 46"/>
                <a:gd name="T39" fmla="*/ 114 h 177"/>
                <a:gd name="T40" fmla="*/ 9 w 46"/>
                <a:gd name="T41" fmla="*/ 129 h 177"/>
                <a:gd name="T42" fmla="*/ 6 w 46"/>
                <a:gd name="T43" fmla="*/ 145 h 177"/>
                <a:gd name="T44" fmla="*/ 4 w 46"/>
                <a:gd name="T45" fmla="*/ 163 h 177"/>
                <a:gd name="T46" fmla="*/ 6 w 46"/>
                <a:gd name="T47" fmla="*/ 177 h 177"/>
                <a:gd name="T48" fmla="*/ 4 w 46"/>
                <a:gd name="T49" fmla="*/ 173 h 177"/>
                <a:gd name="T50" fmla="*/ 3 w 46"/>
                <a:gd name="T51" fmla="*/ 163 h 177"/>
                <a:gd name="T52" fmla="*/ 2 w 46"/>
                <a:gd name="T53" fmla="*/ 148 h 177"/>
                <a:gd name="T54" fmla="*/ 0 w 46"/>
                <a:gd name="T55" fmla="*/ 129 h 177"/>
                <a:gd name="T56" fmla="*/ 0 w 46"/>
                <a:gd name="T57" fmla="*/ 110 h 177"/>
                <a:gd name="T58" fmla="*/ 2 w 46"/>
                <a:gd name="T59" fmla="*/ 91 h 177"/>
                <a:gd name="T60" fmla="*/ 6 w 46"/>
                <a:gd name="T61" fmla="*/ 77 h 177"/>
                <a:gd name="T62" fmla="*/ 13 w 46"/>
                <a:gd name="T63" fmla="*/ 65 h 177"/>
                <a:gd name="T64" fmla="*/ 13 w 46"/>
                <a:gd name="T65" fmla="*/ 61 h 177"/>
                <a:gd name="T66" fmla="*/ 13 w 46"/>
                <a:gd name="T67" fmla="*/ 51 h 177"/>
                <a:gd name="T68" fmla="*/ 13 w 46"/>
                <a:gd name="T69" fmla="*/ 36 h 177"/>
                <a:gd name="T70" fmla="*/ 14 w 46"/>
                <a:gd name="T71" fmla="*/ 22 h 177"/>
                <a:gd name="T72" fmla="*/ 17 w 46"/>
                <a:gd name="T73" fmla="*/ 8 h 177"/>
                <a:gd name="T74" fmla="*/ 21 w 46"/>
                <a:gd name="T7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177">
                  <a:moveTo>
                    <a:pt x="21" y="0"/>
                  </a:moveTo>
                  <a:lnTo>
                    <a:pt x="19" y="3"/>
                  </a:lnTo>
                  <a:lnTo>
                    <a:pt x="19" y="14"/>
                  </a:lnTo>
                  <a:lnTo>
                    <a:pt x="19" y="27"/>
                  </a:lnTo>
                  <a:lnTo>
                    <a:pt x="21" y="42"/>
                  </a:lnTo>
                  <a:lnTo>
                    <a:pt x="22" y="55"/>
                  </a:lnTo>
                  <a:lnTo>
                    <a:pt x="27" y="65"/>
                  </a:lnTo>
                  <a:lnTo>
                    <a:pt x="27" y="62"/>
                  </a:lnTo>
                  <a:lnTo>
                    <a:pt x="29" y="54"/>
                  </a:lnTo>
                  <a:lnTo>
                    <a:pt x="33" y="44"/>
                  </a:lnTo>
                  <a:lnTo>
                    <a:pt x="38" y="32"/>
                  </a:lnTo>
                  <a:lnTo>
                    <a:pt x="46" y="22"/>
                  </a:lnTo>
                  <a:lnTo>
                    <a:pt x="41" y="58"/>
                  </a:lnTo>
                  <a:lnTo>
                    <a:pt x="37" y="95"/>
                  </a:lnTo>
                  <a:lnTo>
                    <a:pt x="31" y="133"/>
                  </a:lnTo>
                  <a:lnTo>
                    <a:pt x="25" y="110"/>
                  </a:lnTo>
                  <a:lnTo>
                    <a:pt x="19" y="90"/>
                  </a:lnTo>
                  <a:lnTo>
                    <a:pt x="18" y="93"/>
                  </a:lnTo>
                  <a:lnTo>
                    <a:pt x="15" y="102"/>
                  </a:lnTo>
                  <a:lnTo>
                    <a:pt x="13" y="114"/>
                  </a:lnTo>
                  <a:lnTo>
                    <a:pt x="9" y="129"/>
                  </a:lnTo>
                  <a:lnTo>
                    <a:pt x="6" y="145"/>
                  </a:lnTo>
                  <a:lnTo>
                    <a:pt x="4" y="163"/>
                  </a:lnTo>
                  <a:lnTo>
                    <a:pt x="6" y="177"/>
                  </a:lnTo>
                  <a:lnTo>
                    <a:pt x="4" y="173"/>
                  </a:lnTo>
                  <a:lnTo>
                    <a:pt x="3" y="163"/>
                  </a:lnTo>
                  <a:lnTo>
                    <a:pt x="2" y="148"/>
                  </a:lnTo>
                  <a:lnTo>
                    <a:pt x="0" y="129"/>
                  </a:lnTo>
                  <a:lnTo>
                    <a:pt x="0" y="110"/>
                  </a:lnTo>
                  <a:lnTo>
                    <a:pt x="2" y="91"/>
                  </a:lnTo>
                  <a:lnTo>
                    <a:pt x="6" y="77"/>
                  </a:lnTo>
                  <a:lnTo>
                    <a:pt x="13" y="65"/>
                  </a:lnTo>
                  <a:lnTo>
                    <a:pt x="13" y="61"/>
                  </a:lnTo>
                  <a:lnTo>
                    <a:pt x="13" y="51"/>
                  </a:lnTo>
                  <a:lnTo>
                    <a:pt x="13" y="36"/>
                  </a:lnTo>
                  <a:lnTo>
                    <a:pt x="14" y="22"/>
                  </a:lnTo>
                  <a:lnTo>
                    <a:pt x="17" y="8"/>
                  </a:lnTo>
                  <a:lnTo>
                    <a:pt x="2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7" name="Freeform 110"/>
            <p:cNvSpPr>
              <a:spLocks/>
            </p:cNvSpPr>
            <p:nvPr/>
          </p:nvSpPr>
          <p:spPr bwMode="auto">
            <a:xfrm>
              <a:off x="8645911" y="47088"/>
              <a:ext cx="586520" cy="314396"/>
            </a:xfrm>
            <a:custGeom>
              <a:avLst/>
              <a:gdLst>
                <a:gd name="T0" fmla="*/ 222 w 222"/>
                <a:gd name="T1" fmla="*/ 3 h 119"/>
                <a:gd name="T2" fmla="*/ 218 w 222"/>
                <a:gd name="T3" fmla="*/ 29 h 119"/>
                <a:gd name="T4" fmla="*/ 214 w 222"/>
                <a:gd name="T5" fmla="*/ 62 h 119"/>
                <a:gd name="T6" fmla="*/ 212 w 222"/>
                <a:gd name="T7" fmla="*/ 86 h 119"/>
                <a:gd name="T8" fmla="*/ 163 w 222"/>
                <a:gd name="T9" fmla="*/ 109 h 119"/>
                <a:gd name="T10" fmla="*/ 113 w 222"/>
                <a:gd name="T11" fmla="*/ 117 h 119"/>
                <a:gd name="T12" fmla="*/ 84 w 222"/>
                <a:gd name="T13" fmla="*/ 119 h 119"/>
                <a:gd name="T14" fmla="*/ 69 w 222"/>
                <a:gd name="T15" fmla="*/ 109 h 119"/>
                <a:gd name="T16" fmla="*/ 48 w 222"/>
                <a:gd name="T17" fmla="*/ 88 h 119"/>
                <a:gd name="T18" fmla="*/ 26 w 222"/>
                <a:gd name="T19" fmla="*/ 63 h 119"/>
                <a:gd name="T20" fmla="*/ 9 w 222"/>
                <a:gd name="T21" fmla="*/ 42 h 119"/>
                <a:gd name="T22" fmla="*/ 1 w 222"/>
                <a:gd name="T23" fmla="*/ 33 h 119"/>
                <a:gd name="T24" fmla="*/ 1 w 222"/>
                <a:gd name="T25" fmla="*/ 19 h 119"/>
                <a:gd name="T26" fmla="*/ 8 w 222"/>
                <a:gd name="T27" fmla="*/ 10 h 119"/>
                <a:gd name="T28" fmla="*/ 4 w 222"/>
                <a:gd name="T29" fmla="*/ 25 h 119"/>
                <a:gd name="T30" fmla="*/ 20 w 222"/>
                <a:gd name="T31" fmla="*/ 26 h 119"/>
                <a:gd name="T32" fmla="*/ 36 w 222"/>
                <a:gd name="T33" fmla="*/ 11 h 119"/>
                <a:gd name="T34" fmla="*/ 48 w 222"/>
                <a:gd name="T35" fmla="*/ 19 h 119"/>
                <a:gd name="T36" fmla="*/ 61 w 222"/>
                <a:gd name="T37" fmla="*/ 53 h 119"/>
                <a:gd name="T38" fmla="*/ 76 w 222"/>
                <a:gd name="T39" fmla="*/ 72 h 119"/>
                <a:gd name="T40" fmla="*/ 89 w 222"/>
                <a:gd name="T41" fmla="*/ 68 h 119"/>
                <a:gd name="T42" fmla="*/ 100 w 222"/>
                <a:gd name="T43" fmla="*/ 80 h 119"/>
                <a:gd name="T44" fmla="*/ 105 w 222"/>
                <a:gd name="T45" fmla="*/ 97 h 119"/>
                <a:gd name="T46" fmla="*/ 107 w 222"/>
                <a:gd name="T47" fmla="*/ 89 h 119"/>
                <a:gd name="T48" fmla="*/ 103 w 222"/>
                <a:gd name="T49" fmla="*/ 68 h 119"/>
                <a:gd name="T50" fmla="*/ 81 w 222"/>
                <a:gd name="T51" fmla="*/ 35 h 119"/>
                <a:gd name="T52" fmla="*/ 137 w 222"/>
                <a:gd name="T53" fmla="*/ 82 h 119"/>
                <a:gd name="T54" fmla="*/ 128 w 222"/>
                <a:gd name="T55" fmla="*/ 58 h 119"/>
                <a:gd name="T56" fmla="*/ 140 w 222"/>
                <a:gd name="T57" fmla="*/ 69 h 119"/>
                <a:gd name="T58" fmla="*/ 166 w 222"/>
                <a:gd name="T59" fmla="*/ 72 h 119"/>
                <a:gd name="T60" fmla="*/ 183 w 222"/>
                <a:gd name="T61" fmla="*/ 63 h 119"/>
                <a:gd name="T62" fmla="*/ 187 w 222"/>
                <a:gd name="T63" fmla="*/ 54 h 119"/>
                <a:gd name="T64" fmla="*/ 194 w 222"/>
                <a:gd name="T65" fmla="*/ 47 h 119"/>
                <a:gd name="T66" fmla="*/ 176 w 222"/>
                <a:gd name="T67" fmla="*/ 29 h 119"/>
                <a:gd name="T68" fmla="*/ 183 w 222"/>
                <a:gd name="T69" fmla="*/ 34 h 119"/>
                <a:gd name="T70" fmla="*/ 196 w 222"/>
                <a:gd name="T71" fmla="*/ 39 h 119"/>
                <a:gd name="T72" fmla="*/ 203 w 222"/>
                <a:gd name="T73" fmla="*/ 37 h 119"/>
                <a:gd name="T74" fmla="*/ 211 w 222"/>
                <a:gd name="T75" fmla="*/ 19 h 119"/>
                <a:gd name="T76" fmla="*/ 222 w 222"/>
                <a:gd name="T7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119">
                  <a:moveTo>
                    <a:pt x="222" y="0"/>
                  </a:moveTo>
                  <a:lnTo>
                    <a:pt x="222" y="3"/>
                  </a:lnTo>
                  <a:lnTo>
                    <a:pt x="220" y="14"/>
                  </a:lnTo>
                  <a:lnTo>
                    <a:pt x="218" y="29"/>
                  </a:lnTo>
                  <a:lnTo>
                    <a:pt x="216" y="45"/>
                  </a:lnTo>
                  <a:lnTo>
                    <a:pt x="214" y="62"/>
                  </a:lnTo>
                  <a:lnTo>
                    <a:pt x="212" y="77"/>
                  </a:lnTo>
                  <a:lnTo>
                    <a:pt x="212" y="86"/>
                  </a:lnTo>
                  <a:lnTo>
                    <a:pt x="188" y="100"/>
                  </a:lnTo>
                  <a:lnTo>
                    <a:pt x="163" y="109"/>
                  </a:lnTo>
                  <a:lnTo>
                    <a:pt x="137" y="114"/>
                  </a:lnTo>
                  <a:lnTo>
                    <a:pt x="113" y="117"/>
                  </a:lnTo>
                  <a:lnTo>
                    <a:pt x="96" y="117"/>
                  </a:lnTo>
                  <a:lnTo>
                    <a:pt x="84" y="119"/>
                  </a:lnTo>
                  <a:lnTo>
                    <a:pt x="77" y="116"/>
                  </a:lnTo>
                  <a:lnTo>
                    <a:pt x="69" y="109"/>
                  </a:lnTo>
                  <a:lnTo>
                    <a:pt x="60" y="100"/>
                  </a:lnTo>
                  <a:lnTo>
                    <a:pt x="48" y="88"/>
                  </a:lnTo>
                  <a:lnTo>
                    <a:pt x="37" y="76"/>
                  </a:lnTo>
                  <a:lnTo>
                    <a:pt x="26" y="63"/>
                  </a:lnTo>
                  <a:lnTo>
                    <a:pt x="16" y="51"/>
                  </a:lnTo>
                  <a:lnTo>
                    <a:pt x="9" y="42"/>
                  </a:lnTo>
                  <a:lnTo>
                    <a:pt x="4" y="35"/>
                  </a:lnTo>
                  <a:lnTo>
                    <a:pt x="1" y="33"/>
                  </a:lnTo>
                  <a:lnTo>
                    <a:pt x="0" y="26"/>
                  </a:lnTo>
                  <a:lnTo>
                    <a:pt x="1" y="19"/>
                  </a:lnTo>
                  <a:lnTo>
                    <a:pt x="5" y="14"/>
                  </a:lnTo>
                  <a:lnTo>
                    <a:pt x="8" y="10"/>
                  </a:lnTo>
                  <a:lnTo>
                    <a:pt x="9" y="7"/>
                  </a:lnTo>
                  <a:lnTo>
                    <a:pt x="4" y="25"/>
                  </a:lnTo>
                  <a:lnTo>
                    <a:pt x="12" y="29"/>
                  </a:lnTo>
                  <a:lnTo>
                    <a:pt x="20" y="26"/>
                  </a:lnTo>
                  <a:lnTo>
                    <a:pt x="28" y="19"/>
                  </a:lnTo>
                  <a:lnTo>
                    <a:pt x="36" y="11"/>
                  </a:lnTo>
                  <a:lnTo>
                    <a:pt x="41" y="3"/>
                  </a:lnTo>
                  <a:lnTo>
                    <a:pt x="48" y="19"/>
                  </a:lnTo>
                  <a:lnTo>
                    <a:pt x="53" y="37"/>
                  </a:lnTo>
                  <a:lnTo>
                    <a:pt x="61" y="53"/>
                  </a:lnTo>
                  <a:lnTo>
                    <a:pt x="68" y="66"/>
                  </a:lnTo>
                  <a:lnTo>
                    <a:pt x="76" y="72"/>
                  </a:lnTo>
                  <a:lnTo>
                    <a:pt x="87" y="65"/>
                  </a:lnTo>
                  <a:lnTo>
                    <a:pt x="89" y="68"/>
                  </a:lnTo>
                  <a:lnTo>
                    <a:pt x="93" y="73"/>
                  </a:lnTo>
                  <a:lnTo>
                    <a:pt x="100" y="80"/>
                  </a:lnTo>
                  <a:lnTo>
                    <a:pt x="104" y="89"/>
                  </a:lnTo>
                  <a:lnTo>
                    <a:pt x="105" y="97"/>
                  </a:lnTo>
                  <a:lnTo>
                    <a:pt x="105" y="94"/>
                  </a:lnTo>
                  <a:lnTo>
                    <a:pt x="107" y="89"/>
                  </a:lnTo>
                  <a:lnTo>
                    <a:pt x="105" y="80"/>
                  </a:lnTo>
                  <a:lnTo>
                    <a:pt x="103" y="68"/>
                  </a:lnTo>
                  <a:lnTo>
                    <a:pt x="95" y="53"/>
                  </a:lnTo>
                  <a:lnTo>
                    <a:pt x="81" y="35"/>
                  </a:lnTo>
                  <a:lnTo>
                    <a:pt x="87" y="41"/>
                  </a:lnTo>
                  <a:lnTo>
                    <a:pt x="137" y="82"/>
                  </a:lnTo>
                  <a:lnTo>
                    <a:pt x="127" y="55"/>
                  </a:lnTo>
                  <a:lnTo>
                    <a:pt x="128" y="58"/>
                  </a:lnTo>
                  <a:lnTo>
                    <a:pt x="133" y="63"/>
                  </a:lnTo>
                  <a:lnTo>
                    <a:pt x="140" y="69"/>
                  </a:lnTo>
                  <a:lnTo>
                    <a:pt x="152" y="73"/>
                  </a:lnTo>
                  <a:lnTo>
                    <a:pt x="166" y="72"/>
                  </a:lnTo>
                  <a:lnTo>
                    <a:pt x="176" y="69"/>
                  </a:lnTo>
                  <a:lnTo>
                    <a:pt x="183" y="63"/>
                  </a:lnTo>
                  <a:lnTo>
                    <a:pt x="186" y="59"/>
                  </a:lnTo>
                  <a:lnTo>
                    <a:pt x="187" y="54"/>
                  </a:lnTo>
                  <a:lnTo>
                    <a:pt x="190" y="50"/>
                  </a:lnTo>
                  <a:lnTo>
                    <a:pt x="194" y="47"/>
                  </a:lnTo>
                  <a:lnTo>
                    <a:pt x="176" y="29"/>
                  </a:lnTo>
                  <a:lnTo>
                    <a:pt x="176" y="29"/>
                  </a:lnTo>
                  <a:lnTo>
                    <a:pt x="178" y="30"/>
                  </a:lnTo>
                  <a:lnTo>
                    <a:pt x="183" y="34"/>
                  </a:lnTo>
                  <a:lnTo>
                    <a:pt x="190" y="37"/>
                  </a:lnTo>
                  <a:lnTo>
                    <a:pt x="196" y="39"/>
                  </a:lnTo>
                  <a:lnTo>
                    <a:pt x="202" y="39"/>
                  </a:lnTo>
                  <a:lnTo>
                    <a:pt x="203" y="37"/>
                  </a:lnTo>
                  <a:lnTo>
                    <a:pt x="207" y="29"/>
                  </a:lnTo>
                  <a:lnTo>
                    <a:pt x="211" y="19"/>
                  </a:lnTo>
                  <a:lnTo>
                    <a:pt x="216" y="8"/>
                  </a:lnTo>
                  <a:lnTo>
                    <a:pt x="2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8" name="Freeform 111"/>
            <p:cNvSpPr>
              <a:spLocks/>
            </p:cNvSpPr>
            <p:nvPr/>
          </p:nvSpPr>
          <p:spPr bwMode="auto">
            <a:xfrm>
              <a:off x="9496628" y="4817"/>
              <a:ext cx="145310" cy="745038"/>
            </a:xfrm>
            <a:custGeom>
              <a:avLst/>
              <a:gdLst>
                <a:gd name="T0" fmla="*/ 8 w 55"/>
                <a:gd name="T1" fmla="*/ 0 h 282"/>
                <a:gd name="T2" fmla="*/ 28 w 55"/>
                <a:gd name="T3" fmla="*/ 6 h 282"/>
                <a:gd name="T4" fmla="*/ 36 w 55"/>
                <a:gd name="T5" fmla="*/ 19 h 282"/>
                <a:gd name="T6" fmla="*/ 28 w 55"/>
                <a:gd name="T7" fmla="*/ 35 h 282"/>
                <a:gd name="T8" fmla="*/ 43 w 55"/>
                <a:gd name="T9" fmla="*/ 61 h 282"/>
                <a:gd name="T10" fmla="*/ 55 w 55"/>
                <a:gd name="T11" fmla="*/ 262 h 282"/>
                <a:gd name="T12" fmla="*/ 28 w 55"/>
                <a:gd name="T13" fmla="*/ 282 h 282"/>
                <a:gd name="T14" fmla="*/ 7 w 55"/>
                <a:gd name="T15" fmla="*/ 262 h 282"/>
                <a:gd name="T16" fmla="*/ 7 w 55"/>
                <a:gd name="T17" fmla="*/ 61 h 282"/>
                <a:gd name="T18" fmla="*/ 13 w 55"/>
                <a:gd name="T19" fmla="*/ 32 h 282"/>
                <a:gd name="T20" fmla="*/ 0 w 55"/>
                <a:gd name="T21" fmla="*/ 19 h 282"/>
                <a:gd name="T22" fmla="*/ 8 w 55"/>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82">
                  <a:moveTo>
                    <a:pt x="8" y="0"/>
                  </a:moveTo>
                  <a:lnTo>
                    <a:pt x="28" y="6"/>
                  </a:lnTo>
                  <a:lnTo>
                    <a:pt x="36" y="19"/>
                  </a:lnTo>
                  <a:lnTo>
                    <a:pt x="28" y="35"/>
                  </a:lnTo>
                  <a:lnTo>
                    <a:pt x="43" y="61"/>
                  </a:lnTo>
                  <a:lnTo>
                    <a:pt x="55" y="262"/>
                  </a:lnTo>
                  <a:lnTo>
                    <a:pt x="28" y="282"/>
                  </a:lnTo>
                  <a:lnTo>
                    <a:pt x="7" y="262"/>
                  </a:lnTo>
                  <a:lnTo>
                    <a:pt x="7" y="61"/>
                  </a:lnTo>
                  <a:lnTo>
                    <a:pt x="13" y="32"/>
                  </a:lnTo>
                  <a:lnTo>
                    <a:pt x="0" y="19"/>
                  </a:lnTo>
                  <a:lnTo>
                    <a:pt x="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9" name="Freeform 112"/>
            <p:cNvSpPr>
              <a:spLocks/>
            </p:cNvSpPr>
            <p:nvPr/>
          </p:nvSpPr>
          <p:spPr bwMode="auto">
            <a:xfrm>
              <a:off x="9422653" y="2123685"/>
              <a:ext cx="174370" cy="179655"/>
            </a:xfrm>
            <a:custGeom>
              <a:avLst/>
              <a:gdLst>
                <a:gd name="T0" fmla="*/ 48 w 66"/>
                <a:gd name="T1" fmla="*/ 0 h 68"/>
                <a:gd name="T2" fmla="*/ 58 w 66"/>
                <a:gd name="T3" fmla="*/ 0 h 68"/>
                <a:gd name="T4" fmla="*/ 64 w 66"/>
                <a:gd name="T5" fmla="*/ 2 h 68"/>
                <a:gd name="T6" fmla="*/ 64 w 66"/>
                <a:gd name="T7" fmla="*/ 6 h 68"/>
                <a:gd name="T8" fmla="*/ 62 w 66"/>
                <a:gd name="T9" fmla="*/ 21 h 68"/>
                <a:gd name="T10" fmla="*/ 62 w 66"/>
                <a:gd name="T11" fmla="*/ 37 h 68"/>
                <a:gd name="T12" fmla="*/ 64 w 66"/>
                <a:gd name="T13" fmla="*/ 52 h 68"/>
                <a:gd name="T14" fmla="*/ 66 w 66"/>
                <a:gd name="T15" fmla="*/ 56 h 68"/>
                <a:gd name="T16" fmla="*/ 66 w 66"/>
                <a:gd name="T17" fmla="*/ 60 h 68"/>
                <a:gd name="T18" fmla="*/ 64 w 66"/>
                <a:gd name="T19" fmla="*/ 62 h 68"/>
                <a:gd name="T20" fmla="*/ 63 w 66"/>
                <a:gd name="T21" fmla="*/ 63 h 68"/>
                <a:gd name="T22" fmla="*/ 59 w 66"/>
                <a:gd name="T23" fmla="*/ 64 h 68"/>
                <a:gd name="T24" fmla="*/ 55 w 66"/>
                <a:gd name="T25" fmla="*/ 66 h 68"/>
                <a:gd name="T26" fmla="*/ 51 w 66"/>
                <a:gd name="T27" fmla="*/ 66 h 68"/>
                <a:gd name="T28" fmla="*/ 44 w 66"/>
                <a:gd name="T29" fmla="*/ 67 h 68"/>
                <a:gd name="T30" fmla="*/ 33 w 66"/>
                <a:gd name="T31" fmla="*/ 68 h 68"/>
                <a:gd name="T32" fmla="*/ 21 w 66"/>
                <a:gd name="T33" fmla="*/ 68 h 68"/>
                <a:gd name="T34" fmla="*/ 11 w 66"/>
                <a:gd name="T35" fmla="*/ 67 h 68"/>
                <a:gd name="T36" fmla="*/ 3 w 66"/>
                <a:gd name="T37" fmla="*/ 64 h 68"/>
                <a:gd name="T38" fmla="*/ 0 w 66"/>
                <a:gd name="T39" fmla="*/ 64 h 68"/>
                <a:gd name="T40" fmla="*/ 1 w 66"/>
                <a:gd name="T41" fmla="*/ 52 h 68"/>
                <a:gd name="T42" fmla="*/ 5 w 66"/>
                <a:gd name="T43" fmla="*/ 41 h 68"/>
                <a:gd name="T44" fmla="*/ 11 w 66"/>
                <a:gd name="T45" fmla="*/ 35 h 68"/>
                <a:gd name="T46" fmla="*/ 12 w 66"/>
                <a:gd name="T47" fmla="*/ 29 h 68"/>
                <a:gd name="T48" fmla="*/ 12 w 66"/>
                <a:gd name="T49" fmla="*/ 19 h 68"/>
                <a:gd name="T50" fmla="*/ 11 w 66"/>
                <a:gd name="T51" fmla="*/ 11 h 68"/>
                <a:gd name="T52" fmla="*/ 11 w 66"/>
                <a:gd name="T53" fmla="*/ 6 h 68"/>
                <a:gd name="T54" fmla="*/ 16 w 66"/>
                <a:gd name="T55" fmla="*/ 5 h 68"/>
                <a:gd name="T56" fmla="*/ 25 w 66"/>
                <a:gd name="T57" fmla="*/ 2 h 68"/>
                <a:gd name="T58" fmla="*/ 36 w 66"/>
                <a:gd name="T59" fmla="*/ 1 h 68"/>
                <a:gd name="T60" fmla="*/ 48 w 66"/>
                <a:gd name="T6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8">
                  <a:moveTo>
                    <a:pt x="48" y="0"/>
                  </a:moveTo>
                  <a:lnTo>
                    <a:pt x="58" y="0"/>
                  </a:lnTo>
                  <a:lnTo>
                    <a:pt x="64" y="2"/>
                  </a:lnTo>
                  <a:lnTo>
                    <a:pt x="64" y="6"/>
                  </a:lnTo>
                  <a:lnTo>
                    <a:pt x="62" y="21"/>
                  </a:lnTo>
                  <a:lnTo>
                    <a:pt x="62" y="37"/>
                  </a:lnTo>
                  <a:lnTo>
                    <a:pt x="64" y="52"/>
                  </a:lnTo>
                  <a:lnTo>
                    <a:pt x="66" y="56"/>
                  </a:lnTo>
                  <a:lnTo>
                    <a:pt x="66" y="60"/>
                  </a:lnTo>
                  <a:lnTo>
                    <a:pt x="64" y="62"/>
                  </a:lnTo>
                  <a:lnTo>
                    <a:pt x="63" y="63"/>
                  </a:lnTo>
                  <a:lnTo>
                    <a:pt x="59" y="64"/>
                  </a:lnTo>
                  <a:lnTo>
                    <a:pt x="55" y="66"/>
                  </a:lnTo>
                  <a:lnTo>
                    <a:pt x="51" y="66"/>
                  </a:lnTo>
                  <a:lnTo>
                    <a:pt x="44" y="67"/>
                  </a:lnTo>
                  <a:lnTo>
                    <a:pt x="33" y="68"/>
                  </a:lnTo>
                  <a:lnTo>
                    <a:pt x="21" y="68"/>
                  </a:lnTo>
                  <a:lnTo>
                    <a:pt x="11" y="67"/>
                  </a:lnTo>
                  <a:lnTo>
                    <a:pt x="3" y="64"/>
                  </a:lnTo>
                  <a:lnTo>
                    <a:pt x="0" y="64"/>
                  </a:lnTo>
                  <a:lnTo>
                    <a:pt x="1" y="52"/>
                  </a:lnTo>
                  <a:lnTo>
                    <a:pt x="5" y="41"/>
                  </a:lnTo>
                  <a:lnTo>
                    <a:pt x="11" y="35"/>
                  </a:lnTo>
                  <a:lnTo>
                    <a:pt x="12" y="29"/>
                  </a:lnTo>
                  <a:lnTo>
                    <a:pt x="12" y="19"/>
                  </a:lnTo>
                  <a:lnTo>
                    <a:pt x="11" y="11"/>
                  </a:lnTo>
                  <a:lnTo>
                    <a:pt x="11" y="6"/>
                  </a:lnTo>
                  <a:lnTo>
                    <a:pt x="16" y="5"/>
                  </a:lnTo>
                  <a:lnTo>
                    <a:pt x="25" y="2"/>
                  </a:lnTo>
                  <a:lnTo>
                    <a:pt x="36" y="1"/>
                  </a:lnTo>
                  <a:lnTo>
                    <a:pt x="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0" name="Freeform 113"/>
            <p:cNvSpPr>
              <a:spLocks/>
            </p:cNvSpPr>
            <p:nvPr/>
          </p:nvSpPr>
          <p:spPr bwMode="auto">
            <a:xfrm>
              <a:off x="9652506" y="1959882"/>
              <a:ext cx="166446" cy="240421"/>
            </a:xfrm>
            <a:custGeom>
              <a:avLst/>
              <a:gdLst>
                <a:gd name="T0" fmla="*/ 44 w 63"/>
                <a:gd name="T1" fmla="*/ 0 h 91"/>
                <a:gd name="T2" fmla="*/ 44 w 63"/>
                <a:gd name="T3" fmla="*/ 4 h 91"/>
                <a:gd name="T4" fmla="*/ 47 w 63"/>
                <a:gd name="T5" fmla="*/ 11 h 91"/>
                <a:gd name="T6" fmla="*/ 51 w 63"/>
                <a:gd name="T7" fmla="*/ 20 h 91"/>
                <a:gd name="T8" fmla="*/ 55 w 63"/>
                <a:gd name="T9" fmla="*/ 30 h 91"/>
                <a:gd name="T10" fmla="*/ 60 w 63"/>
                <a:gd name="T11" fmla="*/ 36 h 91"/>
                <a:gd name="T12" fmla="*/ 63 w 63"/>
                <a:gd name="T13" fmla="*/ 43 h 91"/>
                <a:gd name="T14" fmla="*/ 63 w 63"/>
                <a:gd name="T15" fmla="*/ 54 h 91"/>
                <a:gd name="T16" fmla="*/ 62 w 63"/>
                <a:gd name="T17" fmla="*/ 66 h 91"/>
                <a:gd name="T18" fmla="*/ 59 w 63"/>
                <a:gd name="T19" fmla="*/ 78 h 91"/>
                <a:gd name="T20" fmla="*/ 57 w 63"/>
                <a:gd name="T21" fmla="*/ 86 h 91"/>
                <a:gd name="T22" fmla="*/ 56 w 63"/>
                <a:gd name="T23" fmla="*/ 90 h 91"/>
                <a:gd name="T24" fmla="*/ 45 w 63"/>
                <a:gd name="T25" fmla="*/ 91 h 91"/>
                <a:gd name="T26" fmla="*/ 32 w 63"/>
                <a:gd name="T27" fmla="*/ 90 h 91"/>
                <a:gd name="T28" fmla="*/ 17 w 63"/>
                <a:gd name="T29" fmla="*/ 86 h 91"/>
                <a:gd name="T30" fmla="*/ 7 w 63"/>
                <a:gd name="T31" fmla="*/ 79 h 91"/>
                <a:gd name="T32" fmla="*/ 1 w 63"/>
                <a:gd name="T33" fmla="*/ 71 h 91"/>
                <a:gd name="T34" fmla="*/ 0 w 63"/>
                <a:gd name="T35" fmla="*/ 62 h 91"/>
                <a:gd name="T36" fmla="*/ 0 w 63"/>
                <a:gd name="T37" fmla="*/ 52 h 91"/>
                <a:gd name="T38" fmla="*/ 1 w 63"/>
                <a:gd name="T39" fmla="*/ 46 h 91"/>
                <a:gd name="T40" fmla="*/ 3 w 63"/>
                <a:gd name="T41" fmla="*/ 40 h 91"/>
                <a:gd name="T42" fmla="*/ 4 w 63"/>
                <a:gd name="T43" fmla="*/ 36 h 91"/>
                <a:gd name="T44" fmla="*/ 5 w 63"/>
                <a:gd name="T45" fmla="*/ 28 h 91"/>
                <a:gd name="T46" fmla="*/ 7 w 63"/>
                <a:gd name="T47" fmla="*/ 20 h 91"/>
                <a:gd name="T48" fmla="*/ 8 w 63"/>
                <a:gd name="T49" fmla="*/ 12 h 91"/>
                <a:gd name="T50" fmla="*/ 9 w 63"/>
                <a:gd name="T51" fmla="*/ 9 h 91"/>
                <a:gd name="T52" fmla="*/ 44 w 63"/>
                <a:gd name="T5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91">
                  <a:moveTo>
                    <a:pt x="44" y="0"/>
                  </a:moveTo>
                  <a:lnTo>
                    <a:pt x="44" y="4"/>
                  </a:lnTo>
                  <a:lnTo>
                    <a:pt x="47" y="11"/>
                  </a:lnTo>
                  <a:lnTo>
                    <a:pt x="51" y="20"/>
                  </a:lnTo>
                  <a:lnTo>
                    <a:pt x="55" y="30"/>
                  </a:lnTo>
                  <a:lnTo>
                    <a:pt x="60" y="36"/>
                  </a:lnTo>
                  <a:lnTo>
                    <a:pt x="63" y="43"/>
                  </a:lnTo>
                  <a:lnTo>
                    <a:pt x="63" y="54"/>
                  </a:lnTo>
                  <a:lnTo>
                    <a:pt x="62" y="66"/>
                  </a:lnTo>
                  <a:lnTo>
                    <a:pt x="59" y="78"/>
                  </a:lnTo>
                  <a:lnTo>
                    <a:pt x="57" y="86"/>
                  </a:lnTo>
                  <a:lnTo>
                    <a:pt x="56" y="90"/>
                  </a:lnTo>
                  <a:lnTo>
                    <a:pt x="45" y="91"/>
                  </a:lnTo>
                  <a:lnTo>
                    <a:pt x="32" y="90"/>
                  </a:lnTo>
                  <a:lnTo>
                    <a:pt x="17" y="86"/>
                  </a:lnTo>
                  <a:lnTo>
                    <a:pt x="7" y="79"/>
                  </a:lnTo>
                  <a:lnTo>
                    <a:pt x="1" y="71"/>
                  </a:lnTo>
                  <a:lnTo>
                    <a:pt x="0" y="62"/>
                  </a:lnTo>
                  <a:lnTo>
                    <a:pt x="0" y="52"/>
                  </a:lnTo>
                  <a:lnTo>
                    <a:pt x="1" y="46"/>
                  </a:lnTo>
                  <a:lnTo>
                    <a:pt x="3" y="40"/>
                  </a:lnTo>
                  <a:lnTo>
                    <a:pt x="4" y="36"/>
                  </a:lnTo>
                  <a:lnTo>
                    <a:pt x="5" y="28"/>
                  </a:lnTo>
                  <a:lnTo>
                    <a:pt x="7" y="20"/>
                  </a:lnTo>
                  <a:lnTo>
                    <a:pt x="8" y="12"/>
                  </a:lnTo>
                  <a:lnTo>
                    <a:pt x="9" y="9"/>
                  </a:lnTo>
                  <a:lnTo>
                    <a:pt x="4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1" name="Freeform 114"/>
            <p:cNvSpPr>
              <a:spLocks/>
            </p:cNvSpPr>
            <p:nvPr/>
          </p:nvSpPr>
          <p:spPr bwMode="auto">
            <a:xfrm>
              <a:off x="9409444" y="-423183"/>
              <a:ext cx="282693" cy="248346"/>
            </a:xfrm>
            <a:custGeom>
              <a:avLst/>
              <a:gdLst>
                <a:gd name="T0" fmla="*/ 71 w 107"/>
                <a:gd name="T1" fmla="*/ 3 h 94"/>
                <a:gd name="T2" fmla="*/ 81 w 107"/>
                <a:gd name="T3" fmla="*/ 13 h 94"/>
                <a:gd name="T4" fmla="*/ 84 w 107"/>
                <a:gd name="T5" fmla="*/ 20 h 94"/>
                <a:gd name="T6" fmla="*/ 99 w 107"/>
                <a:gd name="T7" fmla="*/ 31 h 94"/>
                <a:gd name="T8" fmla="*/ 105 w 107"/>
                <a:gd name="T9" fmla="*/ 48 h 94"/>
                <a:gd name="T10" fmla="*/ 107 w 107"/>
                <a:gd name="T11" fmla="*/ 58 h 94"/>
                <a:gd name="T12" fmla="*/ 107 w 107"/>
                <a:gd name="T13" fmla="*/ 67 h 94"/>
                <a:gd name="T14" fmla="*/ 104 w 107"/>
                <a:gd name="T15" fmla="*/ 74 h 94"/>
                <a:gd name="T16" fmla="*/ 100 w 107"/>
                <a:gd name="T17" fmla="*/ 76 h 94"/>
                <a:gd name="T18" fmla="*/ 99 w 107"/>
                <a:gd name="T19" fmla="*/ 83 h 94"/>
                <a:gd name="T20" fmla="*/ 97 w 107"/>
                <a:gd name="T21" fmla="*/ 91 h 94"/>
                <a:gd name="T22" fmla="*/ 93 w 107"/>
                <a:gd name="T23" fmla="*/ 94 h 94"/>
                <a:gd name="T24" fmla="*/ 95 w 107"/>
                <a:gd name="T25" fmla="*/ 78 h 94"/>
                <a:gd name="T26" fmla="*/ 93 w 107"/>
                <a:gd name="T27" fmla="*/ 67 h 94"/>
                <a:gd name="T28" fmla="*/ 89 w 107"/>
                <a:gd name="T29" fmla="*/ 56 h 94"/>
                <a:gd name="T30" fmla="*/ 87 w 107"/>
                <a:gd name="T31" fmla="*/ 43 h 94"/>
                <a:gd name="T32" fmla="*/ 79 w 107"/>
                <a:gd name="T33" fmla="*/ 36 h 94"/>
                <a:gd name="T34" fmla="*/ 60 w 107"/>
                <a:gd name="T35" fmla="*/ 31 h 94"/>
                <a:gd name="T36" fmla="*/ 41 w 107"/>
                <a:gd name="T37" fmla="*/ 32 h 94"/>
                <a:gd name="T38" fmla="*/ 21 w 107"/>
                <a:gd name="T39" fmla="*/ 43 h 94"/>
                <a:gd name="T40" fmla="*/ 16 w 107"/>
                <a:gd name="T41" fmla="*/ 59 h 94"/>
                <a:gd name="T42" fmla="*/ 14 w 107"/>
                <a:gd name="T43" fmla="*/ 71 h 94"/>
                <a:gd name="T44" fmla="*/ 16 w 107"/>
                <a:gd name="T45" fmla="*/ 90 h 94"/>
                <a:gd name="T46" fmla="*/ 13 w 107"/>
                <a:gd name="T47" fmla="*/ 94 h 94"/>
                <a:gd name="T48" fmla="*/ 9 w 107"/>
                <a:gd name="T49" fmla="*/ 82 h 94"/>
                <a:gd name="T50" fmla="*/ 6 w 107"/>
                <a:gd name="T51" fmla="*/ 76 h 94"/>
                <a:gd name="T52" fmla="*/ 5 w 107"/>
                <a:gd name="T53" fmla="*/ 75 h 94"/>
                <a:gd name="T54" fmla="*/ 2 w 107"/>
                <a:gd name="T55" fmla="*/ 68 h 94"/>
                <a:gd name="T56" fmla="*/ 0 w 107"/>
                <a:gd name="T57" fmla="*/ 52 h 94"/>
                <a:gd name="T58" fmla="*/ 5 w 107"/>
                <a:gd name="T59" fmla="*/ 40 h 94"/>
                <a:gd name="T60" fmla="*/ 16 w 107"/>
                <a:gd name="T61" fmla="*/ 21 h 94"/>
                <a:gd name="T62" fmla="*/ 26 w 107"/>
                <a:gd name="T63" fmla="*/ 9 h 94"/>
                <a:gd name="T64" fmla="*/ 48 w 107"/>
                <a:gd name="T6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94">
                  <a:moveTo>
                    <a:pt x="61" y="0"/>
                  </a:moveTo>
                  <a:lnTo>
                    <a:pt x="71" y="3"/>
                  </a:lnTo>
                  <a:lnTo>
                    <a:pt x="77" y="8"/>
                  </a:lnTo>
                  <a:lnTo>
                    <a:pt x="81" y="13"/>
                  </a:lnTo>
                  <a:lnTo>
                    <a:pt x="83" y="17"/>
                  </a:lnTo>
                  <a:lnTo>
                    <a:pt x="84" y="20"/>
                  </a:lnTo>
                  <a:lnTo>
                    <a:pt x="92" y="24"/>
                  </a:lnTo>
                  <a:lnTo>
                    <a:pt x="99" y="31"/>
                  </a:lnTo>
                  <a:lnTo>
                    <a:pt x="104" y="40"/>
                  </a:lnTo>
                  <a:lnTo>
                    <a:pt x="105" y="48"/>
                  </a:lnTo>
                  <a:lnTo>
                    <a:pt x="107" y="54"/>
                  </a:lnTo>
                  <a:lnTo>
                    <a:pt x="107" y="58"/>
                  </a:lnTo>
                  <a:lnTo>
                    <a:pt x="107" y="63"/>
                  </a:lnTo>
                  <a:lnTo>
                    <a:pt x="107" y="67"/>
                  </a:lnTo>
                  <a:lnTo>
                    <a:pt x="105" y="71"/>
                  </a:lnTo>
                  <a:lnTo>
                    <a:pt x="104" y="74"/>
                  </a:lnTo>
                  <a:lnTo>
                    <a:pt x="101" y="75"/>
                  </a:lnTo>
                  <a:lnTo>
                    <a:pt x="100" y="76"/>
                  </a:lnTo>
                  <a:lnTo>
                    <a:pt x="99" y="79"/>
                  </a:lnTo>
                  <a:lnTo>
                    <a:pt x="99" y="83"/>
                  </a:lnTo>
                  <a:lnTo>
                    <a:pt x="97" y="87"/>
                  </a:lnTo>
                  <a:lnTo>
                    <a:pt x="97" y="91"/>
                  </a:lnTo>
                  <a:lnTo>
                    <a:pt x="96" y="94"/>
                  </a:lnTo>
                  <a:lnTo>
                    <a:pt x="93" y="94"/>
                  </a:lnTo>
                  <a:lnTo>
                    <a:pt x="95" y="87"/>
                  </a:lnTo>
                  <a:lnTo>
                    <a:pt x="95" y="78"/>
                  </a:lnTo>
                  <a:lnTo>
                    <a:pt x="93" y="70"/>
                  </a:lnTo>
                  <a:lnTo>
                    <a:pt x="93" y="67"/>
                  </a:lnTo>
                  <a:lnTo>
                    <a:pt x="92" y="63"/>
                  </a:lnTo>
                  <a:lnTo>
                    <a:pt x="89" y="56"/>
                  </a:lnTo>
                  <a:lnTo>
                    <a:pt x="88" y="49"/>
                  </a:lnTo>
                  <a:lnTo>
                    <a:pt x="87" y="43"/>
                  </a:lnTo>
                  <a:lnTo>
                    <a:pt x="85" y="40"/>
                  </a:lnTo>
                  <a:lnTo>
                    <a:pt x="79" y="36"/>
                  </a:lnTo>
                  <a:lnTo>
                    <a:pt x="69" y="32"/>
                  </a:lnTo>
                  <a:lnTo>
                    <a:pt x="60" y="31"/>
                  </a:lnTo>
                  <a:lnTo>
                    <a:pt x="57" y="31"/>
                  </a:lnTo>
                  <a:lnTo>
                    <a:pt x="41" y="32"/>
                  </a:lnTo>
                  <a:lnTo>
                    <a:pt x="29" y="37"/>
                  </a:lnTo>
                  <a:lnTo>
                    <a:pt x="21" y="43"/>
                  </a:lnTo>
                  <a:lnTo>
                    <a:pt x="17" y="51"/>
                  </a:lnTo>
                  <a:lnTo>
                    <a:pt x="16" y="59"/>
                  </a:lnTo>
                  <a:lnTo>
                    <a:pt x="16" y="66"/>
                  </a:lnTo>
                  <a:lnTo>
                    <a:pt x="14" y="71"/>
                  </a:lnTo>
                  <a:lnTo>
                    <a:pt x="14" y="82"/>
                  </a:lnTo>
                  <a:lnTo>
                    <a:pt x="16" y="90"/>
                  </a:lnTo>
                  <a:lnTo>
                    <a:pt x="16" y="94"/>
                  </a:lnTo>
                  <a:lnTo>
                    <a:pt x="13" y="94"/>
                  </a:lnTo>
                  <a:lnTo>
                    <a:pt x="10" y="87"/>
                  </a:lnTo>
                  <a:lnTo>
                    <a:pt x="9" y="82"/>
                  </a:lnTo>
                  <a:lnTo>
                    <a:pt x="8" y="78"/>
                  </a:lnTo>
                  <a:lnTo>
                    <a:pt x="6" y="76"/>
                  </a:lnTo>
                  <a:lnTo>
                    <a:pt x="5" y="75"/>
                  </a:lnTo>
                  <a:lnTo>
                    <a:pt x="5" y="75"/>
                  </a:lnTo>
                  <a:lnTo>
                    <a:pt x="5" y="74"/>
                  </a:lnTo>
                  <a:lnTo>
                    <a:pt x="2" y="68"/>
                  </a:lnTo>
                  <a:lnTo>
                    <a:pt x="1" y="60"/>
                  </a:lnTo>
                  <a:lnTo>
                    <a:pt x="0" y="52"/>
                  </a:lnTo>
                  <a:lnTo>
                    <a:pt x="1" y="47"/>
                  </a:lnTo>
                  <a:lnTo>
                    <a:pt x="5" y="40"/>
                  </a:lnTo>
                  <a:lnTo>
                    <a:pt x="10" y="31"/>
                  </a:lnTo>
                  <a:lnTo>
                    <a:pt x="16" y="21"/>
                  </a:lnTo>
                  <a:lnTo>
                    <a:pt x="21" y="15"/>
                  </a:lnTo>
                  <a:lnTo>
                    <a:pt x="26" y="9"/>
                  </a:lnTo>
                  <a:lnTo>
                    <a:pt x="36" y="4"/>
                  </a:lnTo>
                  <a:lnTo>
                    <a:pt x="48" y="0"/>
                  </a:lnTo>
                  <a:lnTo>
                    <a:pt x="6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5" name="Group 41"/>
          <p:cNvGrpSpPr/>
          <p:nvPr/>
        </p:nvGrpSpPr>
        <p:grpSpPr>
          <a:xfrm>
            <a:off x="7631464" y="2580013"/>
            <a:ext cx="446679" cy="794652"/>
            <a:chOff x="1517847" y="-420543"/>
            <a:chExt cx="1426672" cy="2723883"/>
          </a:xfrm>
          <a:effectLst>
            <a:outerShdw blurRad="76200" dir="18900000" sy="23000" kx="-1200000" algn="bl" rotWithShape="0">
              <a:prstClr val="black">
                <a:alpha val="20000"/>
              </a:prstClr>
            </a:outerShdw>
          </a:effectLst>
        </p:grpSpPr>
        <p:sp>
          <p:nvSpPr>
            <p:cNvPr id="48" name="Freeform 196"/>
            <p:cNvSpPr>
              <a:spLocks/>
            </p:cNvSpPr>
            <p:nvPr/>
          </p:nvSpPr>
          <p:spPr bwMode="auto">
            <a:xfrm>
              <a:off x="2212690" y="2039142"/>
              <a:ext cx="261556" cy="264198"/>
            </a:xfrm>
            <a:custGeom>
              <a:avLst/>
              <a:gdLst>
                <a:gd name="T0" fmla="*/ 98 w 99"/>
                <a:gd name="T1" fmla="*/ 0 h 100"/>
                <a:gd name="T2" fmla="*/ 99 w 99"/>
                <a:gd name="T3" fmla="*/ 13 h 100"/>
                <a:gd name="T4" fmla="*/ 99 w 99"/>
                <a:gd name="T5" fmla="*/ 24 h 100"/>
                <a:gd name="T6" fmla="*/ 98 w 99"/>
                <a:gd name="T7" fmla="*/ 26 h 100"/>
                <a:gd name="T8" fmla="*/ 98 w 99"/>
                <a:gd name="T9" fmla="*/ 28 h 100"/>
                <a:gd name="T10" fmla="*/ 98 w 99"/>
                <a:gd name="T11" fmla="*/ 29 h 100"/>
                <a:gd name="T12" fmla="*/ 97 w 99"/>
                <a:gd name="T13" fmla="*/ 32 h 100"/>
                <a:gd name="T14" fmla="*/ 94 w 99"/>
                <a:gd name="T15" fmla="*/ 34 h 100"/>
                <a:gd name="T16" fmla="*/ 93 w 99"/>
                <a:gd name="T17" fmla="*/ 37 h 100"/>
                <a:gd name="T18" fmla="*/ 91 w 99"/>
                <a:gd name="T19" fmla="*/ 44 h 100"/>
                <a:gd name="T20" fmla="*/ 91 w 99"/>
                <a:gd name="T21" fmla="*/ 56 h 100"/>
                <a:gd name="T22" fmla="*/ 90 w 99"/>
                <a:gd name="T23" fmla="*/ 69 h 100"/>
                <a:gd name="T24" fmla="*/ 87 w 99"/>
                <a:gd name="T25" fmla="*/ 81 h 100"/>
                <a:gd name="T26" fmla="*/ 81 w 99"/>
                <a:gd name="T27" fmla="*/ 88 h 100"/>
                <a:gd name="T28" fmla="*/ 71 w 99"/>
                <a:gd name="T29" fmla="*/ 94 h 100"/>
                <a:gd name="T30" fmla="*/ 61 w 99"/>
                <a:gd name="T31" fmla="*/ 99 h 100"/>
                <a:gd name="T32" fmla="*/ 51 w 99"/>
                <a:gd name="T33" fmla="*/ 100 h 100"/>
                <a:gd name="T34" fmla="*/ 45 w 99"/>
                <a:gd name="T35" fmla="*/ 100 h 100"/>
                <a:gd name="T36" fmla="*/ 42 w 99"/>
                <a:gd name="T37" fmla="*/ 99 h 100"/>
                <a:gd name="T38" fmla="*/ 39 w 99"/>
                <a:gd name="T39" fmla="*/ 96 h 100"/>
                <a:gd name="T40" fmla="*/ 37 w 99"/>
                <a:gd name="T41" fmla="*/ 94 h 100"/>
                <a:gd name="T42" fmla="*/ 35 w 99"/>
                <a:gd name="T43" fmla="*/ 91 h 100"/>
                <a:gd name="T44" fmla="*/ 34 w 99"/>
                <a:gd name="T45" fmla="*/ 88 h 100"/>
                <a:gd name="T46" fmla="*/ 33 w 99"/>
                <a:gd name="T47" fmla="*/ 85 h 100"/>
                <a:gd name="T48" fmla="*/ 31 w 99"/>
                <a:gd name="T49" fmla="*/ 83 h 100"/>
                <a:gd name="T50" fmla="*/ 31 w 99"/>
                <a:gd name="T51" fmla="*/ 83 h 100"/>
                <a:gd name="T52" fmla="*/ 25 w 99"/>
                <a:gd name="T53" fmla="*/ 85 h 100"/>
                <a:gd name="T54" fmla="*/ 16 w 99"/>
                <a:gd name="T55" fmla="*/ 85 h 100"/>
                <a:gd name="T56" fmla="*/ 10 w 99"/>
                <a:gd name="T57" fmla="*/ 84 h 100"/>
                <a:gd name="T58" fmla="*/ 3 w 99"/>
                <a:gd name="T59" fmla="*/ 79 h 100"/>
                <a:gd name="T60" fmla="*/ 0 w 99"/>
                <a:gd name="T61" fmla="*/ 71 h 100"/>
                <a:gd name="T62" fmla="*/ 0 w 99"/>
                <a:gd name="T63" fmla="*/ 60 h 100"/>
                <a:gd name="T64" fmla="*/ 4 w 99"/>
                <a:gd name="T65" fmla="*/ 48 h 100"/>
                <a:gd name="T66" fmla="*/ 8 w 99"/>
                <a:gd name="T67" fmla="*/ 37 h 100"/>
                <a:gd name="T68" fmla="*/ 12 w 99"/>
                <a:gd name="T69" fmla="*/ 30 h 100"/>
                <a:gd name="T70" fmla="*/ 14 w 99"/>
                <a:gd name="T71" fmla="*/ 26 h 100"/>
                <a:gd name="T72" fmla="*/ 25 w 99"/>
                <a:gd name="T73" fmla="*/ 22 h 100"/>
                <a:gd name="T74" fmla="*/ 38 w 99"/>
                <a:gd name="T75" fmla="*/ 17 h 100"/>
                <a:gd name="T76" fmla="*/ 54 w 99"/>
                <a:gd name="T77" fmla="*/ 12 h 100"/>
                <a:gd name="T78" fmla="*/ 70 w 99"/>
                <a:gd name="T79" fmla="*/ 6 h 100"/>
                <a:gd name="T80" fmla="*/ 83 w 99"/>
                <a:gd name="T81" fmla="*/ 4 h 100"/>
                <a:gd name="T82" fmla="*/ 94 w 99"/>
                <a:gd name="T83" fmla="*/ 1 h 100"/>
                <a:gd name="T84" fmla="*/ 98 w 99"/>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100">
                  <a:moveTo>
                    <a:pt x="98" y="0"/>
                  </a:moveTo>
                  <a:lnTo>
                    <a:pt x="99" y="13"/>
                  </a:lnTo>
                  <a:lnTo>
                    <a:pt x="99" y="24"/>
                  </a:lnTo>
                  <a:lnTo>
                    <a:pt x="98" y="26"/>
                  </a:lnTo>
                  <a:lnTo>
                    <a:pt x="98" y="28"/>
                  </a:lnTo>
                  <a:lnTo>
                    <a:pt x="98" y="29"/>
                  </a:lnTo>
                  <a:lnTo>
                    <a:pt x="97" y="32"/>
                  </a:lnTo>
                  <a:lnTo>
                    <a:pt x="94" y="34"/>
                  </a:lnTo>
                  <a:lnTo>
                    <a:pt x="93" y="37"/>
                  </a:lnTo>
                  <a:lnTo>
                    <a:pt x="91" y="44"/>
                  </a:lnTo>
                  <a:lnTo>
                    <a:pt x="91" y="56"/>
                  </a:lnTo>
                  <a:lnTo>
                    <a:pt x="90" y="69"/>
                  </a:lnTo>
                  <a:lnTo>
                    <a:pt x="87" y="81"/>
                  </a:lnTo>
                  <a:lnTo>
                    <a:pt x="81" y="88"/>
                  </a:lnTo>
                  <a:lnTo>
                    <a:pt x="71" y="94"/>
                  </a:lnTo>
                  <a:lnTo>
                    <a:pt x="61" y="99"/>
                  </a:lnTo>
                  <a:lnTo>
                    <a:pt x="51" y="100"/>
                  </a:lnTo>
                  <a:lnTo>
                    <a:pt x="45" y="100"/>
                  </a:lnTo>
                  <a:lnTo>
                    <a:pt x="42" y="99"/>
                  </a:lnTo>
                  <a:lnTo>
                    <a:pt x="39" y="96"/>
                  </a:lnTo>
                  <a:lnTo>
                    <a:pt x="37" y="94"/>
                  </a:lnTo>
                  <a:lnTo>
                    <a:pt x="35" y="91"/>
                  </a:lnTo>
                  <a:lnTo>
                    <a:pt x="34" y="88"/>
                  </a:lnTo>
                  <a:lnTo>
                    <a:pt x="33" y="85"/>
                  </a:lnTo>
                  <a:lnTo>
                    <a:pt x="31" y="83"/>
                  </a:lnTo>
                  <a:lnTo>
                    <a:pt x="31" y="83"/>
                  </a:lnTo>
                  <a:lnTo>
                    <a:pt x="25" y="85"/>
                  </a:lnTo>
                  <a:lnTo>
                    <a:pt x="16" y="85"/>
                  </a:lnTo>
                  <a:lnTo>
                    <a:pt x="10" y="84"/>
                  </a:lnTo>
                  <a:lnTo>
                    <a:pt x="3" y="79"/>
                  </a:lnTo>
                  <a:lnTo>
                    <a:pt x="0" y="71"/>
                  </a:lnTo>
                  <a:lnTo>
                    <a:pt x="0" y="60"/>
                  </a:lnTo>
                  <a:lnTo>
                    <a:pt x="4" y="48"/>
                  </a:lnTo>
                  <a:lnTo>
                    <a:pt x="8" y="37"/>
                  </a:lnTo>
                  <a:lnTo>
                    <a:pt x="12" y="30"/>
                  </a:lnTo>
                  <a:lnTo>
                    <a:pt x="14" y="26"/>
                  </a:lnTo>
                  <a:lnTo>
                    <a:pt x="25" y="22"/>
                  </a:lnTo>
                  <a:lnTo>
                    <a:pt x="38" y="17"/>
                  </a:lnTo>
                  <a:lnTo>
                    <a:pt x="54" y="12"/>
                  </a:lnTo>
                  <a:lnTo>
                    <a:pt x="70" y="6"/>
                  </a:lnTo>
                  <a:lnTo>
                    <a:pt x="83" y="4"/>
                  </a:lnTo>
                  <a:lnTo>
                    <a:pt x="94" y="1"/>
                  </a:lnTo>
                  <a:lnTo>
                    <a:pt x="9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Freeform 197"/>
            <p:cNvSpPr>
              <a:spLocks/>
            </p:cNvSpPr>
            <p:nvPr/>
          </p:nvSpPr>
          <p:spPr bwMode="auto">
            <a:xfrm>
              <a:off x="2125503" y="1339017"/>
              <a:ext cx="250989" cy="845434"/>
            </a:xfrm>
            <a:custGeom>
              <a:avLst/>
              <a:gdLst>
                <a:gd name="T0" fmla="*/ 36 w 95"/>
                <a:gd name="T1" fmla="*/ 0 h 320"/>
                <a:gd name="T2" fmla="*/ 60 w 95"/>
                <a:gd name="T3" fmla="*/ 3 h 320"/>
                <a:gd name="T4" fmla="*/ 71 w 95"/>
                <a:gd name="T5" fmla="*/ 4 h 320"/>
                <a:gd name="T6" fmla="*/ 70 w 95"/>
                <a:gd name="T7" fmla="*/ 19 h 320"/>
                <a:gd name="T8" fmla="*/ 68 w 95"/>
                <a:gd name="T9" fmla="*/ 50 h 320"/>
                <a:gd name="T10" fmla="*/ 64 w 95"/>
                <a:gd name="T11" fmla="*/ 71 h 320"/>
                <a:gd name="T12" fmla="*/ 66 w 95"/>
                <a:gd name="T13" fmla="*/ 74 h 320"/>
                <a:gd name="T14" fmla="*/ 67 w 95"/>
                <a:gd name="T15" fmla="*/ 81 h 320"/>
                <a:gd name="T16" fmla="*/ 68 w 95"/>
                <a:gd name="T17" fmla="*/ 86 h 320"/>
                <a:gd name="T18" fmla="*/ 70 w 95"/>
                <a:gd name="T19" fmla="*/ 93 h 320"/>
                <a:gd name="T20" fmla="*/ 74 w 95"/>
                <a:gd name="T21" fmla="*/ 121 h 320"/>
                <a:gd name="T22" fmla="*/ 79 w 95"/>
                <a:gd name="T23" fmla="*/ 173 h 320"/>
                <a:gd name="T24" fmla="*/ 84 w 95"/>
                <a:gd name="T25" fmla="*/ 214 h 320"/>
                <a:gd name="T26" fmla="*/ 88 w 95"/>
                <a:gd name="T27" fmla="*/ 227 h 320"/>
                <a:gd name="T28" fmla="*/ 90 w 95"/>
                <a:gd name="T29" fmla="*/ 230 h 320"/>
                <a:gd name="T30" fmla="*/ 74 w 95"/>
                <a:gd name="T31" fmla="*/ 316 h 320"/>
                <a:gd name="T32" fmla="*/ 67 w 95"/>
                <a:gd name="T33" fmla="*/ 318 h 320"/>
                <a:gd name="T34" fmla="*/ 51 w 95"/>
                <a:gd name="T35" fmla="*/ 320 h 320"/>
                <a:gd name="T36" fmla="*/ 43 w 95"/>
                <a:gd name="T37" fmla="*/ 313 h 320"/>
                <a:gd name="T38" fmla="*/ 47 w 95"/>
                <a:gd name="T39" fmla="*/ 295 h 320"/>
                <a:gd name="T40" fmla="*/ 53 w 95"/>
                <a:gd name="T41" fmla="*/ 274 h 320"/>
                <a:gd name="T42" fmla="*/ 59 w 95"/>
                <a:gd name="T43" fmla="*/ 250 h 320"/>
                <a:gd name="T44" fmla="*/ 56 w 95"/>
                <a:gd name="T45" fmla="*/ 239 h 320"/>
                <a:gd name="T46" fmla="*/ 47 w 95"/>
                <a:gd name="T47" fmla="*/ 212 h 320"/>
                <a:gd name="T48" fmla="*/ 36 w 95"/>
                <a:gd name="T49" fmla="*/ 177 h 320"/>
                <a:gd name="T50" fmla="*/ 25 w 95"/>
                <a:gd name="T51" fmla="*/ 146 h 320"/>
                <a:gd name="T52" fmla="*/ 17 w 95"/>
                <a:gd name="T53" fmla="*/ 125 h 320"/>
                <a:gd name="T54" fmla="*/ 12 w 95"/>
                <a:gd name="T55" fmla="*/ 91 h 320"/>
                <a:gd name="T56" fmla="*/ 7 w 95"/>
                <a:gd name="T57" fmla="*/ 59 h 320"/>
                <a:gd name="T58" fmla="*/ 3 w 95"/>
                <a:gd name="T59" fmla="*/ 26 h 320"/>
                <a:gd name="T60" fmla="*/ 0 w 95"/>
                <a:gd name="T61" fmla="*/ 4 h 320"/>
                <a:gd name="T62" fmla="*/ 12 w 95"/>
                <a:gd name="T63"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320">
                  <a:moveTo>
                    <a:pt x="23" y="0"/>
                  </a:moveTo>
                  <a:lnTo>
                    <a:pt x="36" y="0"/>
                  </a:lnTo>
                  <a:lnTo>
                    <a:pt x="49" y="1"/>
                  </a:lnTo>
                  <a:lnTo>
                    <a:pt x="60" y="3"/>
                  </a:lnTo>
                  <a:lnTo>
                    <a:pt x="68" y="4"/>
                  </a:lnTo>
                  <a:lnTo>
                    <a:pt x="71" y="4"/>
                  </a:lnTo>
                  <a:lnTo>
                    <a:pt x="71" y="8"/>
                  </a:lnTo>
                  <a:lnTo>
                    <a:pt x="70" y="19"/>
                  </a:lnTo>
                  <a:lnTo>
                    <a:pt x="70" y="34"/>
                  </a:lnTo>
                  <a:lnTo>
                    <a:pt x="68" y="50"/>
                  </a:lnTo>
                  <a:lnTo>
                    <a:pt x="66" y="63"/>
                  </a:lnTo>
                  <a:lnTo>
                    <a:pt x="64" y="71"/>
                  </a:lnTo>
                  <a:lnTo>
                    <a:pt x="64" y="73"/>
                  </a:lnTo>
                  <a:lnTo>
                    <a:pt x="66" y="74"/>
                  </a:lnTo>
                  <a:lnTo>
                    <a:pt x="66" y="77"/>
                  </a:lnTo>
                  <a:lnTo>
                    <a:pt x="67" y="81"/>
                  </a:lnTo>
                  <a:lnTo>
                    <a:pt x="67" y="83"/>
                  </a:lnTo>
                  <a:lnTo>
                    <a:pt x="68" y="86"/>
                  </a:lnTo>
                  <a:lnTo>
                    <a:pt x="68" y="89"/>
                  </a:lnTo>
                  <a:lnTo>
                    <a:pt x="70" y="93"/>
                  </a:lnTo>
                  <a:lnTo>
                    <a:pt x="71" y="105"/>
                  </a:lnTo>
                  <a:lnTo>
                    <a:pt x="74" y="121"/>
                  </a:lnTo>
                  <a:lnTo>
                    <a:pt x="76" y="144"/>
                  </a:lnTo>
                  <a:lnTo>
                    <a:pt x="79" y="173"/>
                  </a:lnTo>
                  <a:lnTo>
                    <a:pt x="82" y="197"/>
                  </a:lnTo>
                  <a:lnTo>
                    <a:pt x="84" y="214"/>
                  </a:lnTo>
                  <a:lnTo>
                    <a:pt x="87" y="223"/>
                  </a:lnTo>
                  <a:lnTo>
                    <a:pt x="88" y="227"/>
                  </a:lnTo>
                  <a:lnTo>
                    <a:pt x="90" y="230"/>
                  </a:lnTo>
                  <a:lnTo>
                    <a:pt x="90" y="230"/>
                  </a:lnTo>
                  <a:lnTo>
                    <a:pt x="95" y="270"/>
                  </a:lnTo>
                  <a:lnTo>
                    <a:pt x="74" y="316"/>
                  </a:lnTo>
                  <a:lnTo>
                    <a:pt x="72" y="317"/>
                  </a:lnTo>
                  <a:lnTo>
                    <a:pt x="67" y="318"/>
                  </a:lnTo>
                  <a:lnTo>
                    <a:pt x="59" y="320"/>
                  </a:lnTo>
                  <a:lnTo>
                    <a:pt x="51" y="320"/>
                  </a:lnTo>
                  <a:lnTo>
                    <a:pt x="43" y="316"/>
                  </a:lnTo>
                  <a:lnTo>
                    <a:pt x="43" y="313"/>
                  </a:lnTo>
                  <a:lnTo>
                    <a:pt x="44" y="305"/>
                  </a:lnTo>
                  <a:lnTo>
                    <a:pt x="47" y="295"/>
                  </a:lnTo>
                  <a:lnTo>
                    <a:pt x="49" y="285"/>
                  </a:lnTo>
                  <a:lnTo>
                    <a:pt x="53" y="274"/>
                  </a:lnTo>
                  <a:lnTo>
                    <a:pt x="56" y="261"/>
                  </a:lnTo>
                  <a:lnTo>
                    <a:pt x="59" y="250"/>
                  </a:lnTo>
                  <a:lnTo>
                    <a:pt x="58" y="244"/>
                  </a:lnTo>
                  <a:lnTo>
                    <a:pt x="56" y="239"/>
                  </a:lnTo>
                  <a:lnTo>
                    <a:pt x="52" y="228"/>
                  </a:lnTo>
                  <a:lnTo>
                    <a:pt x="47" y="212"/>
                  </a:lnTo>
                  <a:lnTo>
                    <a:pt x="41" y="195"/>
                  </a:lnTo>
                  <a:lnTo>
                    <a:pt x="36" y="177"/>
                  </a:lnTo>
                  <a:lnTo>
                    <a:pt x="29" y="160"/>
                  </a:lnTo>
                  <a:lnTo>
                    <a:pt x="25" y="146"/>
                  </a:lnTo>
                  <a:lnTo>
                    <a:pt x="21" y="138"/>
                  </a:lnTo>
                  <a:lnTo>
                    <a:pt x="17" y="125"/>
                  </a:lnTo>
                  <a:lnTo>
                    <a:pt x="15" y="109"/>
                  </a:lnTo>
                  <a:lnTo>
                    <a:pt x="12" y="91"/>
                  </a:lnTo>
                  <a:lnTo>
                    <a:pt x="9" y="74"/>
                  </a:lnTo>
                  <a:lnTo>
                    <a:pt x="7" y="59"/>
                  </a:lnTo>
                  <a:lnTo>
                    <a:pt x="4" y="42"/>
                  </a:lnTo>
                  <a:lnTo>
                    <a:pt x="3" y="26"/>
                  </a:lnTo>
                  <a:lnTo>
                    <a:pt x="0" y="12"/>
                  </a:lnTo>
                  <a:lnTo>
                    <a:pt x="0" y="4"/>
                  </a:lnTo>
                  <a:lnTo>
                    <a:pt x="3" y="1"/>
                  </a:lnTo>
                  <a:lnTo>
                    <a:pt x="12" y="0"/>
                  </a:lnTo>
                  <a:lnTo>
                    <a:pt x="23" y="0"/>
                  </a:lnTo>
                  <a:close/>
                </a:path>
              </a:pathLst>
            </a:custGeom>
            <a:solidFill>
              <a:srgbClr val="F3B36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 name="Freeform 198"/>
            <p:cNvSpPr>
              <a:spLocks/>
            </p:cNvSpPr>
            <p:nvPr/>
          </p:nvSpPr>
          <p:spPr bwMode="auto">
            <a:xfrm>
              <a:off x="2125503" y="1339017"/>
              <a:ext cx="250989" cy="845434"/>
            </a:xfrm>
            <a:custGeom>
              <a:avLst/>
              <a:gdLst>
                <a:gd name="T0" fmla="*/ 36 w 95"/>
                <a:gd name="T1" fmla="*/ 0 h 320"/>
                <a:gd name="T2" fmla="*/ 60 w 95"/>
                <a:gd name="T3" fmla="*/ 3 h 320"/>
                <a:gd name="T4" fmla="*/ 71 w 95"/>
                <a:gd name="T5" fmla="*/ 4 h 320"/>
                <a:gd name="T6" fmla="*/ 70 w 95"/>
                <a:gd name="T7" fmla="*/ 19 h 320"/>
                <a:gd name="T8" fmla="*/ 68 w 95"/>
                <a:gd name="T9" fmla="*/ 50 h 320"/>
                <a:gd name="T10" fmla="*/ 64 w 95"/>
                <a:gd name="T11" fmla="*/ 71 h 320"/>
                <a:gd name="T12" fmla="*/ 66 w 95"/>
                <a:gd name="T13" fmla="*/ 74 h 320"/>
                <a:gd name="T14" fmla="*/ 67 w 95"/>
                <a:gd name="T15" fmla="*/ 81 h 320"/>
                <a:gd name="T16" fmla="*/ 68 w 95"/>
                <a:gd name="T17" fmla="*/ 86 h 320"/>
                <a:gd name="T18" fmla="*/ 70 w 95"/>
                <a:gd name="T19" fmla="*/ 93 h 320"/>
                <a:gd name="T20" fmla="*/ 74 w 95"/>
                <a:gd name="T21" fmla="*/ 121 h 320"/>
                <a:gd name="T22" fmla="*/ 79 w 95"/>
                <a:gd name="T23" fmla="*/ 173 h 320"/>
                <a:gd name="T24" fmla="*/ 84 w 95"/>
                <a:gd name="T25" fmla="*/ 214 h 320"/>
                <a:gd name="T26" fmla="*/ 88 w 95"/>
                <a:gd name="T27" fmla="*/ 227 h 320"/>
                <a:gd name="T28" fmla="*/ 90 w 95"/>
                <a:gd name="T29" fmla="*/ 230 h 320"/>
                <a:gd name="T30" fmla="*/ 74 w 95"/>
                <a:gd name="T31" fmla="*/ 316 h 320"/>
                <a:gd name="T32" fmla="*/ 72 w 95"/>
                <a:gd name="T33" fmla="*/ 317 h 320"/>
                <a:gd name="T34" fmla="*/ 66 w 95"/>
                <a:gd name="T35" fmla="*/ 320 h 320"/>
                <a:gd name="T36" fmla="*/ 66 w 95"/>
                <a:gd name="T37" fmla="*/ 306 h 320"/>
                <a:gd name="T38" fmla="*/ 75 w 95"/>
                <a:gd name="T39" fmla="*/ 277 h 320"/>
                <a:gd name="T40" fmla="*/ 75 w 95"/>
                <a:gd name="T41" fmla="*/ 261 h 320"/>
                <a:gd name="T42" fmla="*/ 72 w 95"/>
                <a:gd name="T43" fmla="*/ 258 h 320"/>
                <a:gd name="T44" fmla="*/ 67 w 95"/>
                <a:gd name="T45" fmla="*/ 258 h 320"/>
                <a:gd name="T46" fmla="*/ 60 w 95"/>
                <a:gd name="T47" fmla="*/ 259 h 320"/>
                <a:gd name="T48" fmla="*/ 58 w 95"/>
                <a:gd name="T49" fmla="*/ 254 h 320"/>
                <a:gd name="T50" fmla="*/ 59 w 95"/>
                <a:gd name="T51" fmla="*/ 246 h 320"/>
                <a:gd name="T52" fmla="*/ 56 w 95"/>
                <a:gd name="T53" fmla="*/ 240 h 320"/>
                <a:gd name="T54" fmla="*/ 49 w 95"/>
                <a:gd name="T55" fmla="*/ 219 h 320"/>
                <a:gd name="T56" fmla="*/ 63 w 95"/>
                <a:gd name="T57" fmla="*/ 204 h 320"/>
                <a:gd name="T58" fmla="*/ 68 w 95"/>
                <a:gd name="T59" fmla="*/ 177 h 320"/>
                <a:gd name="T60" fmla="*/ 62 w 95"/>
                <a:gd name="T61" fmla="*/ 141 h 320"/>
                <a:gd name="T62" fmla="*/ 53 w 95"/>
                <a:gd name="T63" fmla="*/ 106 h 320"/>
                <a:gd name="T64" fmla="*/ 47 w 95"/>
                <a:gd name="T65" fmla="*/ 83 h 320"/>
                <a:gd name="T66" fmla="*/ 43 w 95"/>
                <a:gd name="T67" fmla="*/ 83 h 320"/>
                <a:gd name="T68" fmla="*/ 29 w 95"/>
                <a:gd name="T69" fmla="*/ 91 h 320"/>
                <a:gd name="T70" fmla="*/ 21 w 95"/>
                <a:gd name="T71" fmla="*/ 91 h 320"/>
                <a:gd name="T72" fmla="*/ 13 w 95"/>
                <a:gd name="T73" fmla="*/ 70 h 320"/>
                <a:gd name="T74" fmla="*/ 4 w 95"/>
                <a:gd name="T75" fmla="*/ 42 h 320"/>
                <a:gd name="T76" fmla="*/ 0 w 95"/>
                <a:gd name="T77" fmla="*/ 12 h 320"/>
                <a:gd name="T78" fmla="*/ 3 w 95"/>
                <a:gd name="T79" fmla="*/ 1 h 320"/>
                <a:gd name="T80" fmla="*/ 23 w 95"/>
                <a:gd name="T81"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320">
                  <a:moveTo>
                    <a:pt x="23" y="0"/>
                  </a:moveTo>
                  <a:lnTo>
                    <a:pt x="36" y="0"/>
                  </a:lnTo>
                  <a:lnTo>
                    <a:pt x="49" y="1"/>
                  </a:lnTo>
                  <a:lnTo>
                    <a:pt x="60" y="3"/>
                  </a:lnTo>
                  <a:lnTo>
                    <a:pt x="68" y="4"/>
                  </a:lnTo>
                  <a:lnTo>
                    <a:pt x="71" y="4"/>
                  </a:lnTo>
                  <a:lnTo>
                    <a:pt x="71" y="8"/>
                  </a:lnTo>
                  <a:lnTo>
                    <a:pt x="70" y="19"/>
                  </a:lnTo>
                  <a:lnTo>
                    <a:pt x="70" y="34"/>
                  </a:lnTo>
                  <a:lnTo>
                    <a:pt x="68" y="50"/>
                  </a:lnTo>
                  <a:lnTo>
                    <a:pt x="66" y="63"/>
                  </a:lnTo>
                  <a:lnTo>
                    <a:pt x="64" y="71"/>
                  </a:lnTo>
                  <a:lnTo>
                    <a:pt x="64" y="73"/>
                  </a:lnTo>
                  <a:lnTo>
                    <a:pt x="66" y="74"/>
                  </a:lnTo>
                  <a:lnTo>
                    <a:pt x="66" y="77"/>
                  </a:lnTo>
                  <a:lnTo>
                    <a:pt x="67" y="81"/>
                  </a:lnTo>
                  <a:lnTo>
                    <a:pt x="67" y="83"/>
                  </a:lnTo>
                  <a:lnTo>
                    <a:pt x="68" y="86"/>
                  </a:lnTo>
                  <a:lnTo>
                    <a:pt x="68" y="89"/>
                  </a:lnTo>
                  <a:lnTo>
                    <a:pt x="70" y="93"/>
                  </a:lnTo>
                  <a:lnTo>
                    <a:pt x="71" y="105"/>
                  </a:lnTo>
                  <a:lnTo>
                    <a:pt x="74" y="121"/>
                  </a:lnTo>
                  <a:lnTo>
                    <a:pt x="76" y="144"/>
                  </a:lnTo>
                  <a:lnTo>
                    <a:pt x="79" y="173"/>
                  </a:lnTo>
                  <a:lnTo>
                    <a:pt x="82" y="197"/>
                  </a:lnTo>
                  <a:lnTo>
                    <a:pt x="84" y="214"/>
                  </a:lnTo>
                  <a:lnTo>
                    <a:pt x="87" y="223"/>
                  </a:lnTo>
                  <a:lnTo>
                    <a:pt x="88" y="227"/>
                  </a:lnTo>
                  <a:lnTo>
                    <a:pt x="90" y="230"/>
                  </a:lnTo>
                  <a:lnTo>
                    <a:pt x="90" y="230"/>
                  </a:lnTo>
                  <a:lnTo>
                    <a:pt x="95" y="270"/>
                  </a:lnTo>
                  <a:lnTo>
                    <a:pt x="74" y="316"/>
                  </a:lnTo>
                  <a:lnTo>
                    <a:pt x="74" y="316"/>
                  </a:lnTo>
                  <a:lnTo>
                    <a:pt x="72" y="317"/>
                  </a:lnTo>
                  <a:lnTo>
                    <a:pt x="70" y="318"/>
                  </a:lnTo>
                  <a:lnTo>
                    <a:pt x="66" y="320"/>
                  </a:lnTo>
                  <a:lnTo>
                    <a:pt x="62" y="320"/>
                  </a:lnTo>
                  <a:lnTo>
                    <a:pt x="66" y="306"/>
                  </a:lnTo>
                  <a:lnTo>
                    <a:pt x="71" y="291"/>
                  </a:lnTo>
                  <a:lnTo>
                    <a:pt x="75" y="277"/>
                  </a:lnTo>
                  <a:lnTo>
                    <a:pt x="76" y="265"/>
                  </a:lnTo>
                  <a:lnTo>
                    <a:pt x="75" y="261"/>
                  </a:lnTo>
                  <a:lnTo>
                    <a:pt x="74" y="258"/>
                  </a:lnTo>
                  <a:lnTo>
                    <a:pt x="72" y="258"/>
                  </a:lnTo>
                  <a:lnTo>
                    <a:pt x="70" y="258"/>
                  </a:lnTo>
                  <a:lnTo>
                    <a:pt x="67" y="258"/>
                  </a:lnTo>
                  <a:lnTo>
                    <a:pt x="64" y="258"/>
                  </a:lnTo>
                  <a:lnTo>
                    <a:pt x="60" y="259"/>
                  </a:lnTo>
                  <a:lnTo>
                    <a:pt x="58" y="259"/>
                  </a:lnTo>
                  <a:lnTo>
                    <a:pt x="58" y="254"/>
                  </a:lnTo>
                  <a:lnTo>
                    <a:pt x="59" y="250"/>
                  </a:lnTo>
                  <a:lnTo>
                    <a:pt x="59" y="246"/>
                  </a:lnTo>
                  <a:lnTo>
                    <a:pt x="58" y="244"/>
                  </a:lnTo>
                  <a:lnTo>
                    <a:pt x="56" y="240"/>
                  </a:lnTo>
                  <a:lnTo>
                    <a:pt x="53" y="231"/>
                  </a:lnTo>
                  <a:lnTo>
                    <a:pt x="49" y="219"/>
                  </a:lnTo>
                  <a:lnTo>
                    <a:pt x="58" y="214"/>
                  </a:lnTo>
                  <a:lnTo>
                    <a:pt x="63" y="204"/>
                  </a:lnTo>
                  <a:lnTo>
                    <a:pt x="67" y="192"/>
                  </a:lnTo>
                  <a:lnTo>
                    <a:pt x="68" y="177"/>
                  </a:lnTo>
                  <a:lnTo>
                    <a:pt x="66" y="160"/>
                  </a:lnTo>
                  <a:lnTo>
                    <a:pt x="62" y="141"/>
                  </a:lnTo>
                  <a:lnTo>
                    <a:pt x="58" y="122"/>
                  </a:lnTo>
                  <a:lnTo>
                    <a:pt x="53" y="106"/>
                  </a:lnTo>
                  <a:lnTo>
                    <a:pt x="49" y="93"/>
                  </a:lnTo>
                  <a:lnTo>
                    <a:pt x="47" y="83"/>
                  </a:lnTo>
                  <a:lnTo>
                    <a:pt x="45" y="81"/>
                  </a:lnTo>
                  <a:lnTo>
                    <a:pt x="43" y="83"/>
                  </a:lnTo>
                  <a:lnTo>
                    <a:pt x="37" y="87"/>
                  </a:lnTo>
                  <a:lnTo>
                    <a:pt x="29" y="91"/>
                  </a:lnTo>
                  <a:lnTo>
                    <a:pt x="23" y="94"/>
                  </a:lnTo>
                  <a:lnTo>
                    <a:pt x="21" y="91"/>
                  </a:lnTo>
                  <a:lnTo>
                    <a:pt x="19" y="82"/>
                  </a:lnTo>
                  <a:lnTo>
                    <a:pt x="13" y="70"/>
                  </a:lnTo>
                  <a:lnTo>
                    <a:pt x="7" y="58"/>
                  </a:lnTo>
                  <a:lnTo>
                    <a:pt x="4" y="42"/>
                  </a:lnTo>
                  <a:lnTo>
                    <a:pt x="3" y="26"/>
                  </a:lnTo>
                  <a:lnTo>
                    <a:pt x="0" y="12"/>
                  </a:lnTo>
                  <a:lnTo>
                    <a:pt x="0" y="4"/>
                  </a:lnTo>
                  <a:lnTo>
                    <a:pt x="3" y="1"/>
                  </a:lnTo>
                  <a:lnTo>
                    <a:pt x="12" y="0"/>
                  </a:lnTo>
                  <a:lnTo>
                    <a:pt x="23" y="0"/>
                  </a:lnTo>
                  <a:close/>
                </a:path>
              </a:pathLst>
            </a:custGeom>
            <a:solidFill>
              <a:srgbClr val="EBA1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Freeform 199"/>
            <p:cNvSpPr>
              <a:spLocks/>
            </p:cNvSpPr>
            <p:nvPr/>
          </p:nvSpPr>
          <p:spPr bwMode="auto">
            <a:xfrm>
              <a:off x="1517847" y="327138"/>
              <a:ext cx="689558" cy="393656"/>
            </a:xfrm>
            <a:custGeom>
              <a:avLst/>
              <a:gdLst>
                <a:gd name="T0" fmla="*/ 245 w 261"/>
                <a:gd name="T1" fmla="*/ 6 h 149"/>
                <a:gd name="T2" fmla="*/ 254 w 261"/>
                <a:gd name="T3" fmla="*/ 31 h 149"/>
                <a:gd name="T4" fmla="*/ 259 w 261"/>
                <a:gd name="T5" fmla="*/ 64 h 149"/>
                <a:gd name="T6" fmla="*/ 259 w 261"/>
                <a:gd name="T7" fmla="*/ 88 h 149"/>
                <a:gd name="T8" fmla="*/ 250 w 261"/>
                <a:gd name="T9" fmla="*/ 94 h 149"/>
                <a:gd name="T10" fmla="*/ 225 w 261"/>
                <a:gd name="T11" fmla="*/ 108 h 149"/>
                <a:gd name="T12" fmla="*/ 191 w 261"/>
                <a:gd name="T13" fmla="*/ 124 h 149"/>
                <a:gd name="T14" fmla="*/ 156 w 261"/>
                <a:gd name="T15" fmla="*/ 135 h 149"/>
                <a:gd name="T16" fmla="*/ 123 w 261"/>
                <a:gd name="T17" fmla="*/ 140 h 149"/>
                <a:gd name="T18" fmla="*/ 111 w 261"/>
                <a:gd name="T19" fmla="*/ 144 h 149"/>
                <a:gd name="T20" fmla="*/ 110 w 261"/>
                <a:gd name="T21" fmla="*/ 144 h 149"/>
                <a:gd name="T22" fmla="*/ 108 w 261"/>
                <a:gd name="T23" fmla="*/ 144 h 149"/>
                <a:gd name="T24" fmla="*/ 104 w 261"/>
                <a:gd name="T25" fmla="*/ 145 h 149"/>
                <a:gd name="T26" fmla="*/ 92 w 261"/>
                <a:gd name="T27" fmla="*/ 149 h 149"/>
                <a:gd name="T28" fmla="*/ 73 w 261"/>
                <a:gd name="T29" fmla="*/ 148 h 149"/>
                <a:gd name="T30" fmla="*/ 63 w 261"/>
                <a:gd name="T31" fmla="*/ 147 h 149"/>
                <a:gd name="T32" fmla="*/ 44 w 261"/>
                <a:gd name="T33" fmla="*/ 148 h 149"/>
                <a:gd name="T34" fmla="*/ 37 w 261"/>
                <a:gd name="T35" fmla="*/ 147 h 149"/>
                <a:gd name="T36" fmla="*/ 5 w 261"/>
                <a:gd name="T37" fmla="*/ 128 h 149"/>
                <a:gd name="T38" fmla="*/ 0 w 261"/>
                <a:gd name="T39" fmla="*/ 127 h 149"/>
                <a:gd name="T40" fmla="*/ 1 w 261"/>
                <a:gd name="T41" fmla="*/ 124 h 149"/>
                <a:gd name="T42" fmla="*/ 12 w 261"/>
                <a:gd name="T43" fmla="*/ 121 h 149"/>
                <a:gd name="T44" fmla="*/ 35 w 261"/>
                <a:gd name="T45" fmla="*/ 125 h 149"/>
                <a:gd name="T46" fmla="*/ 51 w 261"/>
                <a:gd name="T47" fmla="*/ 127 h 149"/>
                <a:gd name="T48" fmla="*/ 71 w 261"/>
                <a:gd name="T49" fmla="*/ 124 h 149"/>
                <a:gd name="T50" fmla="*/ 92 w 261"/>
                <a:gd name="T51" fmla="*/ 121 h 149"/>
                <a:gd name="T52" fmla="*/ 115 w 261"/>
                <a:gd name="T53" fmla="*/ 117 h 149"/>
                <a:gd name="T54" fmla="*/ 148 w 261"/>
                <a:gd name="T55" fmla="*/ 105 h 149"/>
                <a:gd name="T56" fmla="*/ 174 w 261"/>
                <a:gd name="T57" fmla="*/ 92 h 149"/>
                <a:gd name="T58" fmla="*/ 199 w 261"/>
                <a:gd name="T59" fmla="*/ 77 h 149"/>
                <a:gd name="T60" fmla="*/ 218 w 261"/>
                <a:gd name="T61" fmla="*/ 68 h 149"/>
                <a:gd name="T62" fmla="*/ 223 w 261"/>
                <a:gd name="T63" fmla="*/ 60 h 149"/>
                <a:gd name="T64" fmla="*/ 230 w 261"/>
                <a:gd name="T65" fmla="*/ 37 h 149"/>
                <a:gd name="T66" fmla="*/ 237 w 261"/>
                <a:gd name="T67" fmla="*/ 11 h 149"/>
                <a:gd name="T68" fmla="*/ 239 w 261"/>
                <a:gd name="T6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149">
                  <a:moveTo>
                    <a:pt x="239" y="0"/>
                  </a:moveTo>
                  <a:lnTo>
                    <a:pt x="245" y="6"/>
                  </a:lnTo>
                  <a:lnTo>
                    <a:pt x="250" y="18"/>
                  </a:lnTo>
                  <a:lnTo>
                    <a:pt x="254" y="31"/>
                  </a:lnTo>
                  <a:lnTo>
                    <a:pt x="258" y="47"/>
                  </a:lnTo>
                  <a:lnTo>
                    <a:pt x="259" y="64"/>
                  </a:lnTo>
                  <a:lnTo>
                    <a:pt x="261" y="77"/>
                  </a:lnTo>
                  <a:lnTo>
                    <a:pt x="259" y="88"/>
                  </a:lnTo>
                  <a:lnTo>
                    <a:pt x="257" y="92"/>
                  </a:lnTo>
                  <a:lnTo>
                    <a:pt x="250" y="94"/>
                  </a:lnTo>
                  <a:lnTo>
                    <a:pt x="239" y="100"/>
                  </a:lnTo>
                  <a:lnTo>
                    <a:pt x="225" y="108"/>
                  </a:lnTo>
                  <a:lnTo>
                    <a:pt x="209" y="116"/>
                  </a:lnTo>
                  <a:lnTo>
                    <a:pt x="191" y="124"/>
                  </a:lnTo>
                  <a:lnTo>
                    <a:pt x="174" y="131"/>
                  </a:lnTo>
                  <a:lnTo>
                    <a:pt x="156" y="135"/>
                  </a:lnTo>
                  <a:lnTo>
                    <a:pt x="136" y="137"/>
                  </a:lnTo>
                  <a:lnTo>
                    <a:pt x="123" y="140"/>
                  </a:lnTo>
                  <a:lnTo>
                    <a:pt x="115" y="143"/>
                  </a:lnTo>
                  <a:lnTo>
                    <a:pt x="111" y="144"/>
                  </a:lnTo>
                  <a:lnTo>
                    <a:pt x="110" y="144"/>
                  </a:lnTo>
                  <a:lnTo>
                    <a:pt x="110" y="144"/>
                  </a:lnTo>
                  <a:lnTo>
                    <a:pt x="110" y="144"/>
                  </a:lnTo>
                  <a:lnTo>
                    <a:pt x="108" y="144"/>
                  </a:lnTo>
                  <a:lnTo>
                    <a:pt x="107" y="145"/>
                  </a:lnTo>
                  <a:lnTo>
                    <a:pt x="104" y="145"/>
                  </a:lnTo>
                  <a:lnTo>
                    <a:pt x="100" y="148"/>
                  </a:lnTo>
                  <a:lnTo>
                    <a:pt x="92" y="149"/>
                  </a:lnTo>
                  <a:lnTo>
                    <a:pt x="83" y="148"/>
                  </a:lnTo>
                  <a:lnTo>
                    <a:pt x="73" y="148"/>
                  </a:lnTo>
                  <a:lnTo>
                    <a:pt x="65" y="147"/>
                  </a:lnTo>
                  <a:lnTo>
                    <a:pt x="63" y="147"/>
                  </a:lnTo>
                  <a:lnTo>
                    <a:pt x="51" y="148"/>
                  </a:lnTo>
                  <a:lnTo>
                    <a:pt x="44" y="148"/>
                  </a:lnTo>
                  <a:lnTo>
                    <a:pt x="39" y="148"/>
                  </a:lnTo>
                  <a:lnTo>
                    <a:pt x="37" y="147"/>
                  </a:lnTo>
                  <a:lnTo>
                    <a:pt x="36" y="147"/>
                  </a:lnTo>
                  <a:lnTo>
                    <a:pt x="5" y="128"/>
                  </a:lnTo>
                  <a:lnTo>
                    <a:pt x="1" y="128"/>
                  </a:lnTo>
                  <a:lnTo>
                    <a:pt x="0" y="127"/>
                  </a:lnTo>
                  <a:lnTo>
                    <a:pt x="0" y="125"/>
                  </a:lnTo>
                  <a:lnTo>
                    <a:pt x="1" y="124"/>
                  </a:lnTo>
                  <a:lnTo>
                    <a:pt x="5" y="121"/>
                  </a:lnTo>
                  <a:lnTo>
                    <a:pt x="12" y="121"/>
                  </a:lnTo>
                  <a:lnTo>
                    <a:pt x="23" y="123"/>
                  </a:lnTo>
                  <a:lnTo>
                    <a:pt x="35" y="125"/>
                  </a:lnTo>
                  <a:lnTo>
                    <a:pt x="44" y="127"/>
                  </a:lnTo>
                  <a:lnTo>
                    <a:pt x="51" y="127"/>
                  </a:lnTo>
                  <a:lnTo>
                    <a:pt x="59" y="125"/>
                  </a:lnTo>
                  <a:lnTo>
                    <a:pt x="71" y="124"/>
                  </a:lnTo>
                  <a:lnTo>
                    <a:pt x="83" y="123"/>
                  </a:lnTo>
                  <a:lnTo>
                    <a:pt x="92" y="121"/>
                  </a:lnTo>
                  <a:lnTo>
                    <a:pt x="101" y="120"/>
                  </a:lnTo>
                  <a:lnTo>
                    <a:pt x="115" y="117"/>
                  </a:lnTo>
                  <a:lnTo>
                    <a:pt x="132" y="112"/>
                  </a:lnTo>
                  <a:lnTo>
                    <a:pt x="148" y="105"/>
                  </a:lnTo>
                  <a:lnTo>
                    <a:pt x="163" y="98"/>
                  </a:lnTo>
                  <a:lnTo>
                    <a:pt x="174" y="92"/>
                  </a:lnTo>
                  <a:lnTo>
                    <a:pt x="187" y="84"/>
                  </a:lnTo>
                  <a:lnTo>
                    <a:pt x="199" y="77"/>
                  </a:lnTo>
                  <a:lnTo>
                    <a:pt x="210" y="72"/>
                  </a:lnTo>
                  <a:lnTo>
                    <a:pt x="218" y="68"/>
                  </a:lnTo>
                  <a:lnTo>
                    <a:pt x="221" y="65"/>
                  </a:lnTo>
                  <a:lnTo>
                    <a:pt x="223" y="60"/>
                  </a:lnTo>
                  <a:lnTo>
                    <a:pt x="226" y="50"/>
                  </a:lnTo>
                  <a:lnTo>
                    <a:pt x="230" y="37"/>
                  </a:lnTo>
                  <a:lnTo>
                    <a:pt x="234" y="23"/>
                  </a:lnTo>
                  <a:lnTo>
                    <a:pt x="237" y="11"/>
                  </a:lnTo>
                  <a:lnTo>
                    <a:pt x="239" y="3"/>
                  </a:lnTo>
                  <a:lnTo>
                    <a:pt x="239"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Freeform 200"/>
            <p:cNvSpPr>
              <a:spLocks/>
            </p:cNvSpPr>
            <p:nvPr/>
          </p:nvSpPr>
          <p:spPr bwMode="auto">
            <a:xfrm>
              <a:off x="1768837" y="327138"/>
              <a:ext cx="438568" cy="391013"/>
            </a:xfrm>
            <a:custGeom>
              <a:avLst/>
              <a:gdLst>
                <a:gd name="T0" fmla="*/ 144 w 166"/>
                <a:gd name="T1" fmla="*/ 0 h 148"/>
                <a:gd name="T2" fmla="*/ 148 w 166"/>
                <a:gd name="T3" fmla="*/ 3 h 148"/>
                <a:gd name="T4" fmla="*/ 154 w 166"/>
                <a:gd name="T5" fmla="*/ 14 h 148"/>
                <a:gd name="T6" fmla="*/ 158 w 166"/>
                <a:gd name="T7" fmla="*/ 27 h 148"/>
                <a:gd name="T8" fmla="*/ 162 w 166"/>
                <a:gd name="T9" fmla="*/ 45 h 148"/>
                <a:gd name="T10" fmla="*/ 164 w 166"/>
                <a:gd name="T11" fmla="*/ 61 h 148"/>
                <a:gd name="T12" fmla="*/ 166 w 166"/>
                <a:gd name="T13" fmla="*/ 76 h 148"/>
                <a:gd name="T14" fmla="*/ 164 w 166"/>
                <a:gd name="T15" fmla="*/ 86 h 148"/>
                <a:gd name="T16" fmla="*/ 162 w 166"/>
                <a:gd name="T17" fmla="*/ 92 h 148"/>
                <a:gd name="T18" fmla="*/ 155 w 166"/>
                <a:gd name="T19" fmla="*/ 94 h 148"/>
                <a:gd name="T20" fmla="*/ 144 w 166"/>
                <a:gd name="T21" fmla="*/ 100 h 148"/>
                <a:gd name="T22" fmla="*/ 130 w 166"/>
                <a:gd name="T23" fmla="*/ 108 h 148"/>
                <a:gd name="T24" fmla="*/ 114 w 166"/>
                <a:gd name="T25" fmla="*/ 116 h 148"/>
                <a:gd name="T26" fmla="*/ 96 w 166"/>
                <a:gd name="T27" fmla="*/ 124 h 148"/>
                <a:gd name="T28" fmla="*/ 79 w 166"/>
                <a:gd name="T29" fmla="*/ 131 h 148"/>
                <a:gd name="T30" fmla="*/ 61 w 166"/>
                <a:gd name="T31" fmla="*/ 135 h 148"/>
                <a:gd name="T32" fmla="*/ 41 w 166"/>
                <a:gd name="T33" fmla="*/ 137 h 148"/>
                <a:gd name="T34" fmla="*/ 28 w 166"/>
                <a:gd name="T35" fmla="*/ 140 h 148"/>
                <a:gd name="T36" fmla="*/ 20 w 166"/>
                <a:gd name="T37" fmla="*/ 143 h 148"/>
                <a:gd name="T38" fmla="*/ 16 w 166"/>
                <a:gd name="T39" fmla="*/ 144 h 148"/>
                <a:gd name="T40" fmla="*/ 15 w 166"/>
                <a:gd name="T41" fmla="*/ 144 h 148"/>
                <a:gd name="T42" fmla="*/ 15 w 166"/>
                <a:gd name="T43" fmla="*/ 144 h 148"/>
                <a:gd name="T44" fmla="*/ 15 w 166"/>
                <a:gd name="T45" fmla="*/ 144 h 148"/>
                <a:gd name="T46" fmla="*/ 13 w 166"/>
                <a:gd name="T47" fmla="*/ 144 h 148"/>
                <a:gd name="T48" fmla="*/ 12 w 166"/>
                <a:gd name="T49" fmla="*/ 145 h 148"/>
                <a:gd name="T50" fmla="*/ 9 w 166"/>
                <a:gd name="T51" fmla="*/ 145 h 148"/>
                <a:gd name="T52" fmla="*/ 5 w 166"/>
                <a:gd name="T53" fmla="*/ 148 h 148"/>
                <a:gd name="T54" fmla="*/ 2 w 166"/>
                <a:gd name="T55" fmla="*/ 148 h 148"/>
                <a:gd name="T56" fmla="*/ 0 w 166"/>
                <a:gd name="T57" fmla="*/ 148 h 148"/>
                <a:gd name="T58" fmla="*/ 16 w 166"/>
                <a:gd name="T59" fmla="*/ 139 h 148"/>
                <a:gd name="T60" fmla="*/ 29 w 166"/>
                <a:gd name="T61" fmla="*/ 131 h 148"/>
                <a:gd name="T62" fmla="*/ 33 w 166"/>
                <a:gd name="T63" fmla="*/ 129 h 148"/>
                <a:gd name="T64" fmla="*/ 37 w 166"/>
                <a:gd name="T65" fmla="*/ 128 h 148"/>
                <a:gd name="T66" fmla="*/ 41 w 166"/>
                <a:gd name="T67" fmla="*/ 128 h 148"/>
                <a:gd name="T68" fmla="*/ 44 w 166"/>
                <a:gd name="T69" fmla="*/ 129 h 148"/>
                <a:gd name="T70" fmla="*/ 47 w 166"/>
                <a:gd name="T71" fmla="*/ 131 h 148"/>
                <a:gd name="T72" fmla="*/ 48 w 166"/>
                <a:gd name="T73" fmla="*/ 131 h 148"/>
                <a:gd name="T74" fmla="*/ 59 w 166"/>
                <a:gd name="T75" fmla="*/ 128 h 148"/>
                <a:gd name="T76" fmla="*/ 72 w 166"/>
                <a:gd name="T77" fmla="*/ 123 h 148"/>
                <a:gd name="T78" fmla="*/ 87 w 166"/>
                <a:gd name="T79" fmla="*/ 116 h 148"/>
                <a:gd name="T80" fmla="*/ 102 w 166"/>
                <a:gd name="T81" fmla="*/ 109 h 148"/>
                <a:gd name="T82" fmla="*/ 115 w 166"/>
                <a:gd name="T83" fmla="*/ 101 h 148"/>
                <a:gd name="T84" fmla="*/ 127 w 166"/>
                <a:gd name="T85" fmla="*/ 94 h 148"/>
                <a:gd name="T86" fmla="*/ 135 w 166"/>
                <a:gd name="T87" fmla="*/ 89 h 148"/>
                <a:gd name="T88" fmla="*/ 140 w 166"/>
                <a:gd name="T89" fmla="*/ 86 h 148"/>
                <a:gd name="T90" fmla="*/ 143 w 166"/>
                <a:gd name="T91" fmla="*/ 81 h 148"/>
                <a:gd name="T92" fmla="*/ 143 w 166"/>
                <a:gd name="T93" fmla="*/ 72 h 148"/>
                <a:gd name="T94" fmla="*/ 143 w 166"/>
                <a:gd name="T95" fmla="*/ 62 h 148"/>
                <a:gd name="T96" fmla="*/ 144 w 166"/>
                <a:gd name="T97" fmla="*/ 51 h 148"/>
                <a:gd name="T98" fmla="*/ 146 w 166"/>
                <a:gd name="T99" fmla="*/ 42 h 148"/>
                <a:gd name="T100" fmla="*/ 144 w 166"/>
                <a:gd name="T101" fmla="*/ 30 h 148"/>
                <a:gd name="T102" fmla="*/ 140 w 166"/>
                <a:gd name="T103" fmla="*/ 17 h 148"/>
                <a:gd name="T104" fmla="*/ 142 w 166"/>
                <a:gd name="T105" fmla="*/ 11 h 148"/>
                <a:gd name="T106" fmla="*/ 143 w 166"/>
                <a:gd name="T107" fmla="*/ 7 h 148"/>
                <a:gd name="T108" fmla="*/ 144 w 166"/>
                <a:gd name="T109" fmla="*/ 3 h 148"/>
                <a:gd name="T110" fmla="*/ 144 w 166"/>
                <a:gd name="T11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148">
                  <a:moveTo>
                    <a:pt x="144" y="0"/>
                  </a:moveTo>
                  <a:lnTo>
                    <a:pt x="148" y="3"/>
                  </a:lnTo>
                  <a:lnTo>
                    <a:pt x="154" y="14"/>
                  </a:lnTo>
                  <a:lnTo>
                    <a:pt x="158" y="27"/>
                  </a:lnTo>
                  <a:lnTo>
                    <a:pt x="162" y="45"/>
                  </a:lnTo>
                  <a:lnTo>
                    <a:pt x="164" y="61"/>
                  </a:lnTo>
                  <a:lnTo>
                    <a:pt x="166" y="76"/>
                  </a:lnTo>
                  <a:lnTo>
                    <a:pt x="164" y="86"/>
                  </a:lnTo>
                  <a:lnTo>
                    <a:pt x="162" y="92"/>
                  </a:lnTo>
                  <a:lnTo>
                    <a:pt x="155" y="94"/>
                  </a:lnTo>
                  <a:lnTo>
                    <a:pt x="144" y="100"/>
                  </a:lnTo>
                  <a:lnTo>
                    <a:pt x="130" y="108"/>
                  </a:lnTo>
                  <a:lnTo>
                    <a:pt x="114" y="116"/>
                  </a:lnTo>
                  <a:lnTo>
                    <a:pt x="96" y="124"/>
                  </a:lnTo>
                  <a:lnTo>
                    <a:pt x="79" y="131"/>
                  </a:lnTo>
                  <a:lnTo>
                    <a:pt x="61" y="135"/>
                  </a:lnTo>
                  <a:lnTo>
                    <a:pt x="41" y="137"/>
                  </a:lnTo>
                  <a:lnTo>
                    <a:pt x="28" y="140"/>
                  </a:lnTo>
                  <a:lnTo>
                    <a:pt x="20" y="143"/>
                  </a:lnTo>
                  <a:lnTo>
                    <a:pt x="16" y="144"/>
                  </a:lnTo>
                  <a:lnTo>
                    <a:pt x="15" y="144"/>
                  </a:lnTo>
                  <a:lnTo>
                    <a:pt x="15" y="144"/>
                  </a:lnTo>
                  <a:lnTo>
                    <a:pt x="15" y="144"/>
                  </a:lnTo>
                  <a:lnTo>
                    <a:pt x="13" y="144"/>
                  </a:lnTo>
                  <a:lnTo>
                    <a:pt x="12" y="145"/>
                  </a:lnTo>
                  <a:lnTo>
                    <a:pt x="9" y="145"/>
                  </a:lnTo>
                  <a:lnTo>
                    <a:pt x="5" y="148"/>
                  </a:lnTo>
                  <a:lnTo>
                    <a:pt x="2" y="148"/>
                  </a:lnTo>
                  <a:lnTo>
                    <a:pt x="0" y="148"/>
                  </a:lnTo>
                  <a:lnTo>
                    <a:pt x="16" y="139"/>
                  </a:lnTo>
                  <a:lnTo>
                    <a:pt x="29" y="131"/>
                  </a:lnTo>
                  <a:lnTo>
                    <a:pt x="33" y="129"/>
                  </a:lnTo>
                  <a:lnTo>
                    <a:pt x="37" y="128"/>
                  </a:lnTo>
                  <a:lnTo>
                    <a:pt x="41" y="128"/>
                  </a:lnTo>
                  <a:lnTo>
                    <a:pt x="44" y="129"/>
                  </a:lnTo>
                  <a:lnTo>
                    <a:pt x="47" y="131"/>
                  </a:lnTo>
                  <a:lnTo>
                    <a:pt x="48" y="131"/>
                  </a:lnTo>
                  <a:lnTo>
                    <a:pt x="59" y="128"/>
                  </a:lnTo>
                  <a:lnTo>
                    <a:pt x="72" y="123"/>
                  </a:lnTo>
                  <a:lnTo>
                    <a:pt x="87" y="116"/>
                  </a:lnTo>
                  <a:lnTo>
                    <a:pt x="102" y="109"/>
                  </a:lnTo>
                  <a:lnTo>
                    <a:pt x="115" y="101"/>
                  </a:lnTo>
                  <a:lnTo>
                    <a:pt x="127" y="94"/>
                  </a:lnTo>
                  <a:lnTo>
                    <a:pt x="135" y="89"/>
                  </a:lnTo>
                  <a:lnTo>
                    <a:pt x="140" y="86"/>
                  </a:lnTo>
                  <a:lnTo>
                    <a:pt x="143" y="81"/>
                  </a:lnTo>
                  <a:lnTo>
                    <a:pt x="143" y="72"/>
                  </a:lnTo>
                  <a:lnTo>
                    <a:pt x="143" y="62"/>
                  </a:lnTo>
                  <a:lnTo>
                    <a:pt x="144" y="51"/>
                  </a:lnTo>
                  <a:lnTo>
                    <a:pt x="146" y="42"/>
                  </a:lnTo>
                  <a:lnTo>
                    <a:pt x="144" y="30"/>
                  </a:lnTo>
                  <a:lnTo>
                    <a:pt x="140" y="17"/>
                  </a:lnTo>
                  <a:lnTo>
                    <a:pt x="142" y="11"/>
                  </a:lnTo>
                  <a:lnTo>
                    <a:pt x="143" y="7"/>
                  </a:lnTo>
                  <a:lnTo>
                    <a:pt x="144" y="3"/>
                  </a:lnTo>
                  <a:lnTo>
                    <a:pt x="144"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Freeform 201"/>
            <p:cNvSpPr>
              <a:spLocks/>
            </p:cNvSpPr>
            <p:nvPr/>
          </p:nvSpPr>
          <p:spPr bwMode="auto">
            <a:xfrm>
              <a:off x="2321010" y="1235979"/>
              <a:ext cx="256273" cy="990744"/>
            </a:xfrm>
            <a:custGeom>
              <a:avLst/>
              <a:gdLst>
                <a:gd name="T0" fmla="*/ 85 w 97"/>
                <a:gd name="T1" fmla="*/ 39 h 375"/>
                <a:gd name="T2" fmla="*/ 87 w 97"/>
                <a:gd name="T3" fmla="*/ 50 h 375"/>
                <a:gd name="T4" fmla="*/ 89 w 97"/>
                <a:gd name="T5" fmla="*/ 71 h 375"/>
                <a:gd name="T6" fmla="*/ 91 w 97"/>
                <a:gd name="T7" fmla="*/ 85 h 375"/>
                <a:gd name="T8" fmla="*/ 93 w 97"/>
                <a:gd name="T9" fmla="*/ 101 h 375"/>
                <a:gd name="T10" fmla="*/ 97 w 97"/>
                <a:gd name="T11" fmla="*/ 133 h 375"/>
                <a:gd name="T12" fmla="*/ 96 w 97"/>
                <a:gd name="T13" fmla="*/ 165 h 375"/>
                <a:gd name="T14" fmla="*/ 81 w 97"/>
                <a:gd name="T15" fmla="*/ 204 h 375"/>
                <a:gd name="T16" fmla="*/ 62 w 97"/>
                <a:gd name="T17" fmla="*/ 247 h 375"/>
                <a:gd name="T18" fmla="*/ 56 w 97"/>
                <a:gd name="T19" fmla="*/ 271 h 375"/>
                <a:gd name="T20" fmla="*/ 57 w 97"/>
                <a:gd name="T21" fmla="*/ 290 h 375"/>
                <a:gd name="T22" fmla="*/ 57 w 97"/>
                <a:gd name="T23" fmla="*/ 304 h 375"/>
                <a:gd name="T24" fmla="*/ 53 w 97"/>
                <a:gd name="T25" fmla="*/ 314 h 375"/>
                <a:gd name="T26" fmla="*/ 49 w 97"/>
                <a:gd name="T27" fmla="*/ 330 h 375"/>
                <a:gd name="T28" fmla="*/ 49 w 97"/>
                <a:gd name="T29" fmla="*/ 340 h 375"/>
                <a:gd name="T30" fmla="*/ 44 w 97"/>
                <a:gd name="T31" fmla="*/ 356 h 375"/>
                <a:gd name="T32" fmla="*/ 37 w 97"/>
                <a:gd name="T33" fmla="*/ 365 h 375"/>
                <a:gd name="T34" fmla="*/ 24 w 97"/>
                <a:gd name="T35" fmla="*/ 373 h 375"/>
                <a:gd name="T36" fmla="*/ 8 w 97"/>
                <a:gd name="T37" fmla="*/ 372 h 375"/>
                <a:gd name="T38" fmla="*/ 1 w 97"/>
                <a:gd name="T39" fmla="*/ 363 h 375"/>
                <a:gd name="T40" fmla="*/ 4 w 97"/>
                <a:gd name="T41" fmla="*/ 345 h 375"/>
                <a:gd name="T42" fmla="*/ 8 w 97"/>
                <a:gd name="T43" fmla="*/ 326 h 375"/>
                <a:gd name="T44" fmla="*/ 13 w 97"/>
                <a:gd name="T45" fmla="*/ 304 h 375"/>
                <a:gd name="T46" fmla="*/ 21 w 97"/>
                <a:gd name="T47" fmla="*/ 279 h 375"/>
                <a:gd name="T48" fmla="*/ 25 w 97"/>
                <a:gd name="T49" fmla="*/ 269 h 375"/>
                <a:gd name="T50" fmla="*/ 29 w 97"/>
                <a:gd name="T51" fmla="*/ 243 h 375"/>
                <a:gd name="T52" fmla="*/ 33 w 97"/>
                <a:gd name="T53" fmla="*/ 202 h 375"/>
                <a:gd name="T54" fmla="*/ 37 w 97"/>
                <a:gd name="T55" fmla="*/ 153 h 375"/>
                <a:gd name="T56" fmla="*/ 40 w 97"/>
                <a:gd name="T57" fmla="*/ 109 h 375"/>
                <a:gd name="T58" fmla="*/ 34 w 97"/>
                <a:gd name="T59" fmla="*/ 102 h 375"/>
                <a:gd name="T60" fmla="*/ 25 w 97"/>
                <a:gd name="T61" fmla="*/ 81 h 375"/>
                <a:gd name="T62" fmla="*/ 21 w 97"/>
                <a:gd name="T63" fmla="*/ 48 h 375"/>
                <a:gd name="T64" fmla="*/ 30 w 97"/>
                <a:gd name="T65" fmla="*/ 15 h 375"/>
                <a:gd name="T66" fmla="*/ 42 w 97"/>
                <a:gd name="T67" fmla="*/ 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375">
                  <a:moveTo>
                    <a:pt x="46" y="0"/>
                  </a:moveTo>
                  <a:lnTo>
                    <a:pt x="85" y="39"/>
                  </a:lnTo>
                  <a:lnTo>
                    <a:pt x="87" y="42"/>
                  </a:lnTo>
                  <a:lnTo>
                    <a:pt x="87" y="50"/>
                  </a:lnTo>
                  <a:lnTo>
                    <a:pt x="88" y="61"/>
                  </a:lnTo>
                  <a:lnTo>
                    <a:pt x="89" y="71"/>
                  </a:lnTo>
                  <a:lnTo>
                    <a:pt x="91" y="79"/>
                  </a:lnTo>
                  <a:lnTo>
                    <a:pt x="91" y="85"/>
                  </a:lnTo>
                  <a:lnTo>
                    <a:pt x="91" y="90"/>
                  </a:lnTo>
                  <a:lnTo>
                    <a:pt x="93" y="101"/>
                  </a:lnTo>
                  <a:lnTo>
                    <a:pt x="95" y="116"/>
                  </a:lnTo>
                  <a:lnTo>
                    <a:pt x="97" y="133"/>
                  </a:lnTo>
                  <a:lnTo>
                    <a:pt x="97" y="151"/>
                  </a:lnTo>
                  <a:lnTo>
                    <a:pt x="96" y="165"/>
                  </a:lnTo>
                  <a:lnTo>
                    <a:pt x="91" y="184"/>
                  </a:lnTo>
                  <a:lnTo>
                    <a:pt x="81" y="204"/>
                  </a:lnTo>
                  <a:lnTo>
                    <a:pt x="72" y="226"/>
                  </a:lnTo>
                  <a:lnTo>
                    <a:pt x="62" y="247"/>
                  </a:lnTo>
                  <a:lnTo>
                    <a:pt x="56" y="269"/>
                  </a:lnTo>
                  <a:lnTo>
                    <a:pt x="56" y="271"/>
                  </a:lnTo>
                  <a:lnTo>
                    <a:pt x="56" y="279"/>
                  </a:lnTo>
                  <a:lnTo>
                    <a:pt x="57" y="290"/>
                  </a:lnTo>
                  <a:lnTo>
                    <a:pt x="57" y="298"/>
                  </a:lnTo>
                  <a:lnTo>
                    <a:pt x="57" y="304"/>
                  </a:lnTo>
                  <a:lnTo>
                    <a:pt x="56" y="308"/>
                  </a:lnTo>
                  <a:lnTo>
                    <a:pt x="53" y="314"/>
                  </a:lnTo>
                  <a:lnTo>
                    <a:pt x="50" y="322"/>
                  </a:lnTo>
                  <a:lnTo>
                    <a:pt x="49" y="330"/>
                  </a:lnTo>
                  <a:lnTo>
                    <a:pt x="49" y="334"/>
                  </a:lnTo>
                  <a:lnTo>
                    <a:pt x="49" y="340"/>
                  </a:lnTo>
                  <a:lnTo>
                    <a:pt x="46" y="348"/>
                  </a:lnTo>
                  <a:lnTo>
                    <a:pt x="44" y="356"/>
                  </a:lnTo>
                  <a:lnTo>
                    <a:pt x="41" y="361"/>
                  </a:lnTo>
                  <a:lnTo>
                    <a:pt x="37" y="365"/>
                  </a:lnTo>
                  <a:lnTo>
                    <a:pt x="32" y="369"/>
                  </a:lnTo>
                  <a:lnTo>
                    <a:pt x="24" y="373"/>
                  </a:lnTo>
                  <a:lnTo>
                    <a:pt x="16" y="375"/>
                  </a:lnTo>
                  <a:lnTo>
                    <a:pt x="8" y="372"/>
                  </a:lnTo>
                  <a:lnTo>
                    <a:pt x="0" y="365"/>
                  </a:lnTo>
                  <a:lnTo>
                    <a:pt x="1" y="363"/>
                  </a:lnTo>
                  <a:lnTo>
                    <a:pt x="2" y="355"/>
                  </a:lnTo>
                  <a:lnTo>
                    <a:pt x="4" y="345"/>
                  </a:lnTo>
                  <a:lnTo>
                    <a:pt x="5" y="336"/>
                  </a:lnTo>
                  <a:lnTo>
                    <a:pt x="8" y="326"/>
                  </a:lnTo>
                  <a:lnTo>
                    <a:pt x="9" y="317"/>
                  </a:lnTo>
                  <a:lnTo>
                    <a:pt x="13" y="304"/>
                  </a:lnTo>
                  <a:lnTo>
                    <a:pt x="17" y="290"/>
                  </a:lnTo>
                  <a:lnTo>
                    <a:pt x="21" y="279"/>
                  </a:lnTo>
                  <a:lnTo>
                    <a:pt x="25" y="273"/>
                  </a:lnTo>
                  <a:lnTo>
                    <a:pt x="25" y="269"/>
                  </a:lnTo>
                  <a:lnTo>
                    <a:pt x="26" y="259"/>
                  </a:lnTo>
                  <a:lnTo>
                    <a:pt x="29" y="243"/>
                  </a:lnTo>
                  <a:lnTo>
                    <a:pt x="30" y="224"/>
                  </a:lnTo>
                  <a:lnTo>
                    <a:pt x="33" y="202"/>
                  </a:lnTo>
                  <a:lnTo>
                    <a:pt x="36" y="177"/>
                  </a:lnTo>
                  <a:lnTo>
                    <a:pt x="37" y="153"/>
                  </a:lnTo>
                  <a:lnTo>
                    <a:pt x="38" y="130"/>
                  </a:lnTo>
                  <a:lnTo>
                    <a:pt x="40" y="109"/>
                  </a:lnTo>
                  <a:lnTo>
                    <a:pt x="38" y="108"/>
                  </a:lnTo>
                  <a:lnTo>
                    <a:pt x="34" y="102"/>
                  </a:lnTo>
                  <a:lnTo>
                    <a:pt x="29" y="93"/>
                  </a:lnTo>
                  <a:lnTo>
                    <a:pt x="25" y="81"/>
                  </a:lnTo>
                  <a:lnTo>
                    <a:pt x="21" y="66"/>
                  </a:lnTo>
                  <a:lnTo>
                    <a:pt x="21" y="48"/>
                  </a:lnTo>
                  <a:lnTo>
                    <a:pt x="24" y="30"/>
                  </a:lnTo>
                  <a:lnTo>
                    <a:pt x="30" y="15"/>
                  </a:lnTo>
                  <a:lnTo>
                    <a:pt x="37" y="7"/>
                  </a:lnTo>
                  <a:lnTo>
                    <a:pt x="42" y="1"/>
                  </a:lnTo>
                  <a:lnTo>
                    <a:pt x="46" y="0"/>
                  </a:lnTo>
                  <a:close/>
                </a:path>
              </a:pathLst>
            </a:custGeom>
            <a:solidFill>
              <a:srgbClr val="F3B36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Freeform 202"/>
            <p:cNvSpPr>
              <a:spLocks/>
            </p:cNvSpPr>
            <p:nvPr/>
          </p:nvSpPr>
          <p:spPr bwMode="auto">
            <a:xfrm>
              <a:off x="2334220" y="1235979"/>
              <a:ext cx="243062" cy="990744"/>
            </a:xfrm>
            <a:custGeom>
              <a:avLst/>
              <a:gdLst>
                <a:gd name="T0" fmla="*/ 80 w 92"/>
                <a:gd name="T1" fmla="*/ 39 h 375"/>
                <a:gd name="T2" fmla="*/ 82 w 92"/>
                <a:gd name="T3" fmla="*/ 50 h 375"/>
                <a:gd name="T4" fmla="*/ 84 w 92"/>
                <a:gd name="T5" fmla="*/ 71 h 375"/>
                <a:gd name="T6" fmla="*/ 86 w 92"/>
                <a:gd name="T7" fmla="*/ 85 h 375"/>
                <a:gd name="T8" fmla="*/ 88 w 92"/>
                <a:gd name="T9" fmla="*/ 101 h 375"/>
                <a:gd name="T10" fmla="*/ 92 w 92"/>
                <a:gd name="T11" fmla="*/ 133 h 375"/>
                <a:gd name="T12" fmla="*/ 91 w 92"/>
                <a:gd name="T13" fmla="*/ 165 h 375"/>
                <a:gd name="T14" fmla="*/ 76 w 92"/>
                <a:gd name="T15" fmla="*/ 204 h 375"/>
                <a:gd name="T16" fmla="*/ 57 w 92"/>
                <a:gd name="T17" fmla="*/ 247 h 375"/>
                <a:gd name="T18" fmla="*/ 51 w 92"/>
                <a:gd name="T19" fmla="*/ 271 h 375"/>
                <a:gd name="T20" fmla="*/ 52 w 92"/>
                <a:gd name="T21" fmla="*/ 290 h 375"/>
                <a:gd name="T22" fmla="*/ 52 w 92"/>
                <a:gd name="T23" fmla="*/ 304 h 375"/>
                <a:gd name="T24" fmla="*/ 48 w 92"/>
                <a:gd name="T25" fmla="*/ 314 h 375"/>
                <a:gd name="T26" fmla="*/ 44 w 92"/>
                <a:gd name="T27" fmla="*/ 330 h 375"/>
                <a:gd name="T28" fmla="*/ 44 w 92"/>
                <a:gd name="T29" fmla="*/ 340 h 375"/>
                <a:gd name="T30" fmla="*/ 39 w 92"/>
                <a:gd name="T31" fmla="*/ 356 h 375"/>
                <a:gd name="T32" fmla="*/ 32 w 92"/>
                <a:gd name="T33" fmla="*/ 365 h 375"/>
                <a:gd name="T34" fmla="*/ 17 w 92"/>
                <a:gd name="T35" fmla="*/ 373 h 375"/>
                <a:gd name="T36" fmla="*/ 0 w 92"/>
                <a:gd name="T37" fmla="*/ 371 h 375"/>
                <a:gd name="T38" fmla="*/ 7 w 92"/>
                <a:gd name="T39" fmla="*/ 348 h 375"/>
                <a:gd name="T40" fmla="*/ 15 w 92"/>
                <a:gd name="T41" fmla="*/ 322 h 375"/>
                <a:gd name="T42" fmla="*/ 16 w 92"/>
                <a:gd name="T43" fmla="*/ 293 h 375"/>
                <a:gd name="T44" fmla="*/ 17 w 92"/>
                <a:gd name="T45" fmla="*/ 275 h 375"/>
                <a:gd name="T46" fmla="*/ 20 w 92"/>
                <a:gd name="T47" fmla="*/ 271 h 375"/>
                <a:gd name="T48" fmla="*/ 21 w 92"/>
                <a:gd name="T49" fmla="*/ 266 h 375"/>
                <a:gd name="T50" fmla="*/ 24 w 92"/>
                <a:gd name="T51" fmla="*/ 251 h 375"/>
                <a:gd name="T52" fmla="*/ 32 w 92"/>
                <a:gd name="T53" fmla="*/ 224 h 375"/>
                <a:gd name="T54" fmla="*/ 37 w 92"/>
                <a:gd name="T55" fmla="*/ 199 h 375"/>
                <a:gd name="T56" fmla="*/ 40 w 92"/>
                <a:gd name="T57" fmla="*/ 188 h 375"/>
                <a:gd name="T58" fmla="*/ 39 w 92"/>
                <a:gd name="T59" fmla="*/ 203 h 375"/>
                <a:gd name="T60" fmla="*/ 35 w 92"/>
                <a:gd name="T61" fmla="*/ 236 h 375"/>
                <a:gd name="T62" fmla="*/ 28 w 92"/>
                <a:gd name="T63" fmla="*/ 267 h 375"/>
                <a:gd name="T64" fmla="*/ 27 w 92"/>
                <a:gd name="T65" fmla="*/ 278 h 375"/>
                <a:gd name="T66" fmla="*/ 28 w 92"/>
                <a:gd name="T67" fmla="*/ 283 h 375"/>
                <a:gd name="T68" fmla="*/ 31 w 92"/>
                <a:gd name="T69" fmla="*/ 286 h 375"/>
                <a:gd name="T70" fmla="*/ 33 w 92"/>
                <a:gd name="T71" fmla="*/ 286 h 375"/>
                <a:gd name="T72" fmla="*/ 36 w 92"/>
                <a:gd name="T73" fmla="*/ 283 h 375"/>
                <a:gd name="T74" fmla="*/ 40 w 92"/>
                <a:gd name="T75" fmla="*/ 267 h 375"/>
                <a:gd name="T76" fmla="*/ 48 w 92"/>
                <a:gd name="T77" fmla="*/ 236 h 375"/>
                <a:gd name="T78" fmla="*/ 60 w 92"/>
                <a:gd name="T79" fmla="*/ 202 h 375"/>
                <a:gd name="T80" fmla="*/ 75 w 92"/>
                <a:gd name="T81" fmla="*/ 169 h 375"/>
                <a:gd name="T82" fmla="*/ 78 w 92"/>
                <a:gd name="T83" fmla="*/ 136 h 375"/>
                <a:gd name="T84" fmla="*/ 74 w 92"/>
                <a:gd name="T85" fmla="*/ 117 h 375"/>
                <a:gd name="T86" fmla="*/ 72 w 92"/>
                <a:gd name="T87" fmla="*/ 116 h 375"/>
                <a:gd name="T88" fmla="*/ 68 w 92"/>
                <a:gd name="T89" fmla="*/ 117 h 375"/>
                <a:gd name="T90" fmla="*/ 65 w 92"/>
                <a:gd name="T91" fmla="*/ 121 h 375"/>
                <a:gd name="T92" fmla="*/ 64 w 92"/>
                <a:gd name="T93" fmla="*/ 122 h 375"/>
                <a:gd name="T94" fmla="*/ 48 w 92"/>
                <a:gd name="T95" fmla="*/ 129 h 375"/>
                <a:gd name="T96" fmla="*/ 35 w 92"/>
                <a:gd name="T97" fmla="*/ 125 h 375"/>
                <a:gd name="T98" fmla="*/ 33 w 92"/>
                <a:gd name="T99" fmla="*/ 108 h 375"/>
                <a:gd name="T100" fmla="*/ 24 w 92"/>
                <a:gd name="T101" fmla="*/ 93 h 375"/>
                <a:gd name="T102" fmla="*/ 16 w 92"/>
                <a:gd name="T103" fmla="*/ 66 h 375"/>
                <a:gd name="T104" fmla="*/ 19 w 92"/>
                <a:gd name="T105" fmla="*/ 30 h 375"/>
                <a:gd name="T106" fmla="*/ 32 w 92"/>
                <a:gd name="T107" fmla="*/ 7 h 375"/>
                <a:gd name="T108" fmla="*/ 41 w 92"/>
                <a:gd name="T10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375">
                  <a:moveTo>
                    <a:pt x="41" y="0"/>
                  </a:moveTo>
                  <a:lnTo>
                    <a:pt x="80" y="39"/>
                  </a:lnTo>
                  <a:lnTo>
                    <a:pt x="82" y="42"/>
                  </a:lnTo>
                  <a:lnTo>
                    <a:pt x="82" y="50"/>
                  </a:lnTo>
                  <a:lnTo>
                    <a:pt x="83" y="61"/>
                  </a:lnTo>
                  <a:lnTo>
                    <a:pt x="84" y="71"/>
                  </a:lnTo>
                  <a:lnTo>
                    <a:pt x="86" y="79"/>
                  </a:lnTo>
                  <a:lnTo>
                    <a:pt x="86" y="85"/>
                  </a:lnTo>
                  <a:lnTo>
                    <a:pt x="86" y="90"/>
                  </a:lnTo>
                  <a:lnTo>
                    <a:pt x="88" y="101"/>
                  </a:lnTo>
                  <a:lnTo>
                    <a:pt x="90" y="116"/>
                  </a:lnTo>
                  <a:lnTo>
                    <a:pt x="92" y="133"/>
                  </a:lnTo>
                  <a:lnTo>
                    <a:pt x="92" y="151"/>
                  </a:lnTo>
                  <a:lnTo>
                    <a:pt x="91" y="165"/>
                  </a:lnTo>
                  <a:lnTo>
                    <a:pt x="86" y="184"/>
                  </a:lnTo>
                  <a:lnTo>
                    <a:pt x="76" y="204"/>
                  </a:lnTo>
                  <a:lnTo>
                    <a:pt x="67" y="226"/>
                  </a:lnTo>
                  <a:lnTo>
                    <a:pt x="57" y="247"/>
                  </a:lnTo>
                  <a:lnTo>
                    <a:pt x="51" y="269"/>
                  </a:lnTo>
                  <a:lnTo>
                    <a:pt x="51" y="271"/>
                  </a:lnTo>
                  <a:lnTo>
                    <a:pt x="51" y="279"/>
                  </a:lnTo>
                  <a:lnTo>
                    <a:pt x="52" y="290"/>
                  </a:lnTo>
                  <a:lnTo>
                    <a:pt x="52" y="298"/>
                  </a:lnTo>
                  <a:lnTo>
                    <a:pt x="52" y="304"/>
                  </a:lnTo>
                  <a:lnTo>
                    <a:pt x="51" y="308"/>
                  </a:lnTo>
                  <a:lnTo>
                    <a:pt x="48" y="314"/>
                  </a:lnTo>
                  <a:lnTo>
                    <a:pt x="45" y="322"/>
                  </a:lnTo>
                  <a:lnTo>
                    <a:pt x="44" y="330"/>
                  </a:lnTo>
                  <a:lnTo>
                    <a:pt x="44" y="334"/>
                  </a:lnTo>
                  <a:lnTo>
                    <a:pt x="44" y="340"/>
                  </a:lnTo>
                  <a:lnTo>
                    <a:pt x="41" y="348"/>
                  </a:lnTo>
                  <a:lnTo>
                    <a:pt x="39" y="356"/>
                  </a:lnTo>
                  <a:lnTo>
                    <a:pt x="36" y="361"/>
                  </a:lnTo>
                  <a:lnTo>
                    <a:pt x="32" y="365"/>
                  </a:lnTo>
                  <a:lnTo>
                    <a:pt x="25" y="371"/>
                  </a:lnTo>
                  <a:lnTo>
                    <a:pt x="17" y="373"/>
                  </a:lnTo>
                  <a:lnTo>
                    <a:pt x="8" y="375"/>
                  </a:lnTo>
                  <a:lnTo>
                    <a:pt x="0" y="371"/>
                  </a:lnTo>
                  <a:lnTo>
                    <a:pt x="3" y="360"/>
                  </a:lnTo>
                  <a:lnTo>
                    <a:pt x="7" y="348"/>
                  </a:lnTo>
                  <a:lnTo>
                    <a:pt x="12" y="333"/>
                  </a:lnTo>
                  <a:lnTo>
                    <a:pt x="15" y="322"/>
                  </a:lnTo>
                  <a:lnTo>
                    <a:pt x="16" y="308"/>
                  </a:lnTo>
                  <a:lnTo>
                    <a:pt x="16" y="293"/>
                  </a:lnTo>
                  <a:lnTo>
                    <a:pt x="15" y="279"/>
                  </a:lnTo>
                  <a:lnTo>
                    <a:pt x="17" y="275"/>
                  </a:lnTo>
                  <a:lnTo>
                    <a:pt x="20" y="273"/>
                  </a:lnTo>
                  <a:lnTo>
                    <a:pt x="20" y="271"/>
                  </a:lnTo>
                  <a:lnTo>
                    <a:pt x="20" y="270"/>
                  </a:lnTo>
                  <a:lnTo>
                    <a:pt x="21" y="266"/>
                  </a:lnTo>
                  <a:lnTo>
                    <a:pt x="21" y="262"/>
                  </a:lnTo>
                  <a:lnTo>
                    <a:pt x="24" y="251"/>
                  </a:lnTo>
                  <a:lnTo>
                    <a:pt x="28" y="239"/>
                  </a:lnTo>
                  <a:lnTo>
                    <a:pt x="32" y="224"/>
                  </a:lnTo>
                  <a:lnTo>
                    <a:pt x="35" y="211"/>
                  </a:lnTo>
                  <a:lnTo>
                    <a:pt x="37" y="199"/>
                  </a:lnTo>
                  <a:lnTo>
                    <a:pt x="39" y="191"/>
                  </a:lnTo>
                  <a:lnTo>
                    <a:pt x="40" y="188"/>
                  </a:lnTo>
                  <a:lnTo>
                    <a:pt x="39" y="192"/>
                  </a:lnTo>
                  <a:lnTo>
                    <a:pt x="39" y="203"/>
                  </a:lnTo>
                  <a:lnTo>
                    <a:pt x="37" y="219"/>
                  </a:lnTo>
                  <a:lnTo>
                    <a:pt x="35" y="236"/>
                  </a:lnTo>
                  <a:lnTo>
                    <a:pt x="32" y="254"/>
                  </a:lnTo>
                  <a:lnTo>
                    <a:pt x="28" y="267"/>
                  </a:lnTo>
                  <a:lnTo>
                    <a:pt x="27" y="273"/>
                  </a:lnTo>
                  <a:lnTo>
                    <a:pt x="27" y="278"/>
                  </a:lnTo>
                  <a:lnTo>
                    <a:pt x="27" y="281"/>
                  </a:lnTo>
                  <a:lnTo>
                    <a:pt x="28" y="283"/>
                  </a:lnTo>
                  <a:lnTo>
                    <a:pt x="29" y="286"/>
                  </a:lnTo>
                  <a:lnTo>
                    <a:pt x="31" y="286"/>
                  </a:lnTo>
                  <a:lnTo>
                    <a:pt x="32" y="286"/>
                  </a:lnTo>
                  <a:lnTo>
                    <a:pt x="33" y="286"/>
                  </a:lnTo>
                  <a:lnTo>
                    <a:pt x="35" y="285"/>
                  </a:lnTo>
                  <a:lnTo>
                    <a:pt x="36" y="283"/>
                  </a:lnTo>
                  <a:lnTo>
                    <a:pt x="37" y="278"/>
                  </a:lnTo>
                  <a:lnTo>
                    <a:pt x="40" y="267"/>
                  </a:lnTo>
                  <a:lnTo>
                    <a:pt x="44" y="253"/>
                  </a:lnTo>
                  <a:lnTo>
                    <a:pt x="48" y="236"/>
                  </a:lnTo>
                  <a:lnTo>
                    <a:pt x="53" y="218"/>
                  </a:lnTo>
                  <a:lnTo>
                    <a:pt x="60" y="202"/>
                  </a:lnTo>
                  <a:lnTo>
                    <a:pt x="68" y="188"/>
                  </a:lnTo>
                  <a:lnTo>
                    <a:pt x="75" y="169"/>
                  </a:lnTo>
                  <a:lnTo>
                    <a:pt x="78" y="152"/>
                  </a:lnTo>
                  <a:lnTo>
                    <a:pt x="78" y="136"/>
                  </a:lnTo>
                  <a:lnTo>
                    <a:pt x="75" y="124"/>
                  </a:lnTo>
                  <a:lnTo>
                    <a:pt x="74" y="117"/>
                  </a:lnTo>
                  <a:lnTo>
                    <a:pt x="74" y="116"/>
                  </a:lnTo>
                  <a:lnTo>
                    <a:pt x="72" y="116"/>
                  </a:lnTo>
                  <a:lnTo>
                    <a:pt x="71" y="116"/>
                  </a:lnTo>
                  <a:lnTo>
                    <a:pt x="68" y="117"/>
                  </a:lnTo>
                  <a:lnTo>
                    <a:pt x="67" y="120"/>
                  </a:lnTo>
                  <a:lnTo>
                    <a:pt x="65" y="121"/>
                  </a:lnTo>
                  <a:lnTo>
                    <a:pt x="64" y="122"/>
                  </a:lnTo>
                  <a:lnTo>
                    <a:pt x="64" y="122"/>
                  </a:lnTo>
                  <a:lnTo>
                    <a:pt x="56" y="128"/>
                  </a:lnTo>
                  <a:lnTo>
                    <a:pt x="48" y="129"/>
                  </a:lnTo>
                  <a:lnTo>
                    <a:pt x="40" y="128"/>
                  </a:lnTo>
                  <a:lnTo>
                    <a:pt x="35" y="125"/>
                  </a:lnTo>
                  <a:lnTo>
                    <a:pt x="35" y="109"/>
                  </a:lnTo>
                  <a:lnTo>
                    <a:pt x="33" y="108"/>
                  </a:lnTo>
                  <a:lnTo>
                    <a:pt x="29" y="102"/>
                  </a:lnTo>
                  <a:lnTo>
                    <a:pt x="24" y="93"/>
                  </a:lnTo>
                  <a:lnTo>
                    <a:pt x="20" y="81"/>
                  </a:lnTo>
                  <a:lnTo>
                    <a:pt x="16" y="66"/>
                  </a:lnTo>
                  <a:lnTo>
                    <a:pt x="16" y="48"/>
                  </a:lnTo>
                  <a:lnTo>
                    <a:pt x="19" y="30"/>
                  </a:lnTo>
                  <a:lnTo>
                    <a:pt x="25" y="15"/>
                  </a:lnTo>
                  <a:lnTo>
                    <a:pt x="32" y="7"/>
                  </a:lnTo>
                  <a:lnTo>
                    <a:pt x="37" y="1"/>
                  </a:lnTo>
                  <a:lnTo>
                    <a:pt x="41" y="0"/>
                  </a:lnTo>
                  <a:close/>
                </a:path>
              </a:pathLst>
            </a:custGeom>
            <a:solidFill>
              <a:srgbClr val="EBA1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5" name="Freeform 203"/>
            <p:cNvSpPr>
              <a:spLocks/>
            </p:cNvSpPr>
            <p:nvPr/>
          </p:nvSpPr>
          <p:spPr bwMode="auto">
            <a:xfrm>
              <a:off x="2101726" y="438101"/>
              <a:ext cx="533680" cy="953756"/>
            </a:xfrm>
            <a:custGeom>
              <a:avLst/>
              <a:gdLst>
                <a:gd name="T0" fmla="*/ 105 w 202"/>
                <a:gd name="T1" fmla="*/ 1 h 361"/>
                <a:gd name="T2" fmla="*/ 143 w 202"/>
                <a:gd name="T3" fmla="*/ 8 h 361"/>
                <a:gd name="T4" fmla="*/ 167 w 202"/>
                <a:gd name="T5" fmla="*/ 13 h 361"/>
                <a:gd name="T6" fmla="*/ 168 w 202"/>
                <a:gd name="T7" fmla="*/ 22 h 361"/>
                <a:gd name="T8" fmla="*/ 167 w 202"/>
                <a:gd name="T9" fmla="*/ 35 h 361"/>
                <a:gd name="T10" fmla="*/ 168 w 202"/>
                <a:gd name="T11" fmla="*/ 42 h 361"/>
                <a:gd name="T12" fmla="*/ 175 w 202"/>
                <a:gd name="T13" fmla="*/ 58 h 361"/>
                <a:gd name="T14" fmla="*/ 180 w 202"/>
                <a:gd name="T15" fmla="*/ 81 h 361"/>
                <a:gd name="T16" fmla="*/ 188 w 202"/>
                <a:gd name="T17" fmla="*/ 99 h 361"/>
                <a:gd name="T18" fmla="*/ 198 w 202"/>
                <a:gd name="T19" fmla="*/ 116 h 361"/>
                <a:gd name="T20" fmla="*/ 202 w 202"/>
                <a:gd name="T21" fmla="*/ 144 h 361"/>
                <a:gd name="T22" fmla="*/ 200 w 202"/>
                <a:gd name="T23" fmla="*/ 167 h 361"/>
                <a:gd name="T24" fmla="*/ 196 w 202"/>
                <a:gd name="T25" fmla="*/ 196 h 361"/>
                <a:gd name="T26" fmla="*/ 192 w 202"/>
                <a:gd name="T27" fmla="*/ 236 h 361"/>
                <a:gd name="T28" fmla="*/ 188 w 202"/>
                <a:gd name="T29" fmla="*/ 265 h 361"/>
                <a:gd name="T30" fmla="*/ 186 w 202"/>
                <a:gd name="T31" fmla="*/ 289 h 361"/>
                <a:gd name="T32" fmla="*/ 183 w 202"/>
                <a:gd name="T33" fmla="*/ 325 h 361"/>
                <a:gd name="T34" fmla="*/ 182 w 202"/>
                <a:gd name="T35" fmla="*/ 353 h 361"/>
                <a:gd name="T36" fmla="*/ 170 w 202"/>
                <a:gd name="T37" fmla="*/ 360 h 361"/>
                <a:gd name="T38" fmla="*/ 132 w 202"/>
                <a:gd name="T39" fmla="*/ 361 h 361"/>
                <a:gd name="T40" fmla="*/ 83 w 202"/>
                <a:gd name="T41" fmla="*/ 360 h 361"/>
                <a:gd name="T42" fmla="*/ 37 w 202"/>
                <a:gd name="T43" fmla="*/ 359 h 361"/>
                <a:gd name="T44" fmla="*/ 8 w 202"/>
                <a:gd name="T45" fmla="*/ 356 h 361"/>
                <a:gd name="T46" fmla="*/ 0 w 202"/>
                <a:gd name="T47" fmla="*/ 301 h 361"/>
                <a:gd name="T48" fmla="*/ 0 w 202"/>
                <a:gd name="T49" fmla="*/ 211 h 361"/>
                <a:gd name="T50" fmla="*/ 2 w 202"/>
                <a:gd name="T51" fmla="*/ 146 h 361"/>
                <a:gd name="T52" fmla="*/ 9 w 202"/>
                <a:gd name="T53" fmla="*/ 106 h 361"/>
                <a:gd name="T54" fmla="*/ 16 w 202"/>
                <a:gd name="T55" fmla="*/ 83 h 361"/>
                <a:gd name="T56" fmla="*/ 22 w 202"/>
                <a:gd name="T57" fmla="*/ 69 h 361"/>
                <a:gd name="T58" fmla="*/ 26 w 202"/>
                <a:gd name="T59" fmla="*/ 39 h 361"/>
                <a:gd name="T60" fmla="*/ 28 w 202"/>
                <a:gd name="T61" fmla="*/ 13 h 361"/>
                <a:gd name="T62" fmla="*/ 28 w 202"/>
                <a:gd name="T63" fmla="*/ 9 h 361"/>
                <a:gd name="T64" fmla="*/ 34 w 202"/>
                <a:gd name="T65" fmla="*/ 7 h 361"/>
                <a:gd name="T66" fmla="*/ 64 w 202"/>
                <a:gd name="T67" fmla="*/ 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2" h="361">
                  <a:moveTo>
                    <a:pt x="84" y="0"/>
                  </a:moveTo>
                  <a:lnTo>
                    <a:pt x="105" y="1"/>
                  </a:lnTo>
                  <a:lnTo>
                    <a:pt x="125" y="4"/>
                  </a:lnTo>
                  <a:lnTo>
                    <a:pt x="143" y="8"/>
                  </a:lnTo>
                  <a:lnTo>
                    <a:pt x="158" y="11"/>
                  </a:lnTo>
                  <a:lnTo>
                    <a:pt x="167" y="13"/>
                  </a:lnTo>
                  <a:lnTo>
                    <a:pt x="171" y="15"/>
                  </a:lnTo>
                  <a:lnTo>
                    <a:pt x="168" y="22"/>
                  </a:lnTo>
                  <a:lnTo>
                    <a:pt x="167" y="30"/>
                  </a:lnTo>
                  <a:lnTo>
                    <a:pt x="167" y="35"/>
                  </a:lnTo>
                  <a:lnTo>
                    <a:pt x="167" y="38"/>
                  </a:lnTo>
                  <a:lnTo>
                    <a:pt x="168" y="42"/>
                  </a:lnTo>
                  <a:lnTo>
                    <a:pt x="171" y="48"/>
                  </a:lnTo>
                  <a:lnTo>
                    <a:pt x="175" y="58"/>
                  </a:lnTo>
                  <a:lnTo>
                    <a:pt x="176" y="66"/>
                  </a:lnTo>
                  <a:lnTo>
                    <a:pt x="180" y="81"/>
                  </a:lnTo>
                  <a:lnTo>
                    <a:pt x="184" y="91"/>
                  </a:lnTo>
                  <a:lnTo>
                    <a:pt x="188" y="99"/>
                  </a:lnTo>
                  <a:lnTo>
                    <a:pt x="194" y="107"/>
                  </a:lnTo>
                  <a:lnTo>
                    <a:pt x="198" y="116"/>
                  </a:lnTo>
                  <a:lnTo>
                    <a:pt x="200" y="129"/>
                  </a:lnTo>
                  <a:lnTo>
                    <a:pt x="202" y="144"/>
                  </a:lnTo>
                  <a:lnTo>
                    <a:pt x="202" y="157"/>
                  </a:lnTo>
                  <a:lnTo>
                    <a:pt x="200" y="167"/>
                  </a:lnTo>
                  <a:lnTo>
                    <a:pt x="199" y="179"/>
                  </a:lnTo>
                  <a:lnTo>
                    <a:pt x="196" y="196"/>
                  </a:lnTo>
                  <a:lnTo>
                    <a:pt x="195" y="216"/>
                  </a:lnTo>
                  <a:lnTo>
                    <a:pt x="192" y="236"/>
                  </a:lnTo>
                  <a:lnTo>
                    <a:pt x="190" y="254"/>
                  </a:lnTo>
                  <a:lnTo>
                    <a:pt x="188" y="265"/>
                  </a:lnTo>
                  <a:lnTo>
                    <a:pt x="187" y="274"/>
                  </a:lnTo>
                  <a:lnTo>
                    <a:pt x="186" y="289"/>
                  </a:lnTo>
                  <a:lnTo>
                    <a:pt x="184" y="306"/>
                  </a:lnTo>
                  <a:lnTo>
                    <a:pt x="183" y="325"/>
                  </a:lnTo>
                  <a:lnTo>
                    <a:pt x="182" y="342"/>
                  </a:lnTo>
                  <a:lnTo>
                    <a:pt x="182" y="353"/>
                  </a:lnTo>
                  <a:lnTo>
                    <a:pt x="180" y="359"/>
                  </a:lnTo>
                  <a:lnTo>
                    <a:pt x="170" y="360"/>
                  </a:lnTo>
                  <a:lnTo>
                    <a:pt x="153" y="361"/>
                  </a:lnTo>
                  <a:lnTo>
                    <a:pt x="132" y="361"/>
                  </a:lnTo>
                  <a:lnTo>
                    <a:pt x="108" y="361"/>
                  </a:lnTo>
                  <a:lnTo>
                    <a:pt x="83" y="360"/>
                  </a:lnTo>
                  <a:lnTo>
                    <a:pt x="58" y="360"/>
                  </a:lnTo>
                  <a:lnTo>
                    <a:pt x="37" y="359"/>
                  </a:lnTo>
                  <a:lnTo>
                    <a:pt x="20" y="357"/>
                  </a:lnTo>
                  <a:lnTo>
                    <a:pt x="8" y="356"/>
                  </a:lnTo>
                  <a:lnTo>
                    <a:pt x="2" y="356"/>
                  </a:lnTo>
                  <a:lnTo>
                    <a:pt x="0" y="301"/>
                  </a:lnTo>
                  <a:lnTo>
                    <a:pt x="0" y="252"/>
                  </a:lnTo>
                  <a:lnTo>
                    <a:pt x="0" y="211"/>
                  </a:lnTo>
                  <a:lnTo>
                    <a:pt x="1" y="176"/>
                  </a:lnTo>
                  <a:lnTo>
                    <a:pt x="2" y="146"/>
                  </a:lnTo>
                  <a:lnTo>
                    <a:pt x="5" y="124"/>
                  </a:lnTo>
                  <a:lnTo>
                    <a:pt x="9" y="106"/>
                  </a:lnTo>
                  <a:lnTo>
                    <a:pt x="12" y="93"/>
                  </a:lnTo>
                  <a:lnTo>
                    <a:pt x="16" y="83"/>
                  </a:lnTo>
                  <a:lnTo>
                    <a:pt x="18" y="78"/>
                  </a:lnTo>
                  <a:lnTo>
                    <a:pt x="22" y="69"/>
                  </a:lnTo>
                  <a:lnTo>
                    <a:pt x="25" y="55"/>
                  </a:lnTo>
                  <a:lnTo>
                    <a:pt x="26" y="39"/>
                  </a:lnTo>
                  <a:lnTo>
                    <a:pt x="28" y="24"/>
                  </a:lnTo>
                  <a:lnTo>
                    <a:pt x="28" y="13"/>
                  </a:lnTo>
                  <a:lnTo>
                    <a:pt x="28" y="9"/>
                  </a:lnTo>
                  <a:lnTo>
                    <a:pt x="28" y="9"/>
                  </a:lnTo>
                  <a:lnTo>
                    <a:pt x="29" y="8"/>
                  </a:lnTo>
                  <a:lnTo>
                    <a:pt x="34" y="7"/>
                  </a:lnTo>
                  <a:lnTo>
                    <a:pt x="45" y="5"/>
                  </a:lnTo>
                  <a:lnTo>
                    <a:pt x="64" y="1"/>
                  </a:lnTo>
                  <a:lnTo>
                    <a:pt x="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6" name="Freeform 204"/>
            <p:cNvSpPr>
              <a:spLocks/>
            </p:cNvSpPr>
            <p:nvPr/>
          </p:nvSpPr>
          <p:spPr bwMode="auto">
            <a:xfrm>
              <a:off x="2207405" y="1159362"/>
              <a:ext cx="10568" cy="2643"/>
            </a:xfrm>
            <a:custGeom>
              <a:avLst/>
              <a:gdLst>
                <a:gd name="T0" fmla="*/ 4 w 4"/>
                <a:gd name="T1" fmla="*/ 0 h 1"/>
                <a:gd name="T2" fmla="*/ 0 w 4"/>
                <a:gd name="T3" fmla="*/ 1 h 1"/>
                <a:gd name="T4" fmla="*/ 1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0" y="1"/>
                  </a:lnTo>
                  <a:lnTo>
                    <a:pt x="1" y="1"/>
                  </a:lnTo>
                  <a:lnTo>
                    <a:pt x="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7" name="Freeform 206"/>
            <p:cNvSpPr>
              <a:spLocks/>
            </p:cNvSpPr>
            <p:nvPr/>
          </p:nvSpPr>
          <p:spPr bwMode="auto">
            <a:xfrm>
              <a:off x="2186270" y="456595"/>
              <a:ext cx="449137" cy="935261"/>
            </a:xfrm>
            <a:custGeom>
              <a:avLst/>
              <a:gdLst>
                <a:gd name="T0" fmla="*/ 130 w 170"/>
                <a:gd name="T1" fmla="*/ 5 h 354"/>
                <a:gd name="T2" fmla="*/ 136 w 170"/>
                <a:gd name="T3" fmla="*/ 15 h 354"/>
                <a:gd name="T4" fmla="*/ 135 w 170"/>
                <a:gd name="T5" fmla="*/ 31 h 354"/>
                <a:gd name="T6" fmla="*/ 143 w 170"/>
                <a:gd name="T7" fmla="*/ 51 h 354"/>
                <a:gd name="T8" fmla="*/ 152 w 170"/>
                <a:gd name="T9" fmla="*/ 84 h 354"/>
                <a:gd name="T10" fmla="*/ 166 w 170"/>
                <a:gd name="T11" fmla="*/ 109 h 354"/>
                <a:gd name="T12" fmla="*/ 170 w 170"/>
                <a:gd name="T13" fmla="*/ 150 h 354"/>
                <a:gd name="T14" fmla="*/ 164 w 170"/>
                <a:gd name="T15" fmla="*/ 189 h 354"/>
                <a:gd name="T16" fmla="*/ 158 w 170"/>
                <a:gd name="T17" fmla="*/ 247 h 354"/>
                <a:gd name="T18" fmla="*/ 154 w 170"/>
                <a:gd name="T19" fmla="*/ 282 h 354"/>
                <a:gd name="T20" fmla="*/ 150 w 170"/>
                <a:gd name="T21" fmla="*/ 335 h 354"/>
                <a:gd name="T22" fmla="*/ 139 w 170"/>
                <a:gd name="T23" fmla="*/ 353 h 354"/>
                <a:gd name="T24" fmla="*/ 104 w 170"/>
                <a:gd name="T25" fmla="*/ 346 h 354"/>
                <a:gd name="T26" fmla="*/ 105 w 170"/>
                <a:gd name="T27" fmla="*/ 322 h 354"/>
                <a:gd name="T28" fmla="*/ 77 w 170"/>
                <a:gd name="T29" fmla="*/ 325 h 354"/>
                <a:gd name="T30" fmla="*/ 25 w 170"/>
                <a:gd name="T31" fmla="*/ 330 h 354"/>
                <a:gd name="T32" fmla="*/ 4 w 170"/>
                <a:gd name="T33" fmla="*/ 333 h 354"/>
                <a:gd name="T34" fmla="*/ 45 w 170"/>
                <a:gd name="T35" fmla="*/ 325 h 354"/>
                <a:gd name="T36" fmla="*/ 100 w 170"/>
                <a:gd name="T37" fmla="*/ 309 h 354"/>
                <a:gd name="T38" fmla="*/ 120 w 170"/>
                <a:gd name="T39" fmla="*/ 267 h 354"/>
                <a:gd name="T40" fmla="*/ 99 w 170"/>
                <a:gd name="T41" fmla="*/ 276 h 354"/>
                <a:gd name="T42" fmla="*/ 45 w 170"/>
                <a:gd name="T43" fmla="*/ 290 h 354"/>
                <a:gd name="T44" fmla="*/ 68 w 170"/>
                <a:gd name="T45" fmla="*/ 282 h 354"/>
                <a:gd name="T46" fmla="*/ 100 w 170"/>
                <a:gd name="T47" fmla="*/ 267 h 354"/>
                <a:gd name="T48" fmla="*/ 73 w 170"/>
                <a:gd name="T49" fmla="*/ 264 h 354"/>
                <a:gd name="T50" fmla="*/ 24 w 170"/>
                <a:gd name="T51" fmla="*/ 264 h 354"/>
                <a:gd name="T52" fmla="*/ 36 w 170"/>
                <a:gd name="T53" fmla="*/ 260 h 354"/>
                <a:gd name="T54" fmla="*/ 88 w 170"/>
                <a:gd name="T55" fmla="*/ 255 h 354"/>
                <a:gd name="T56" fmla="*/ 108 w 170"/>
                <a:gd name="T57" fmla="*/ 247 h 354"/>
                <a:gd name="T58" fmla="*/ 104 w 170"/>
                <a:gd name="T59" fmla="*/ 229 h 354"/>
                <a:gd name="T60" fmla="*/ 73 w 170"/>
                <a:gd name="T61" fmla="*/ 224 h 354"/>
                <a:gd name="T62" fmla="*/ 29 w 170"/>
                <a:gd name="T63" fmla="*/ 225 h 354"/>
                <a:gd name="T64" fmla="*/ 73 w 170"/>
                <a:gd name="T65" fmla="*/ 219 h 354"/>
                <a:gd name="T66" fmla="*/ 109 w 170"/>
                <a:gd name="T67" fmla="*/ 205 h 354"/>
                <a:gd name="T68" fmla="*/ 112 w 170"/>
                <a:gd name="T69" fmla="*/ 176 h 354"/>
                <a:gd name="T70" fmla="*/ 107 w 170"/>
                <a:gd name="T71" fmla="*/ 165 h 354"/>
                <a:gd name="T72" fmla="*/ 73 w 170"/>
                <a:gd name="T73" fmla="*/ 164 h 354"/>
                <a:gd name="T74" fmla="*/ 65 w 170"/>
                <a:gd name="T75" fmla="*/ 164 h 354"/>
                <a:gd name="T76" fmla="*/ 100 w 170"/>
                <a:gd name="T77" fmla="*/ 153 h 354"/>
                <a:gd name="T78" fmla="*/ 119 w 170"/>
                <a:gd name="T79" fmla="*/ 149 h 354"/>
                <a:gd name="T80" fmla="*/ 93 w 170"/>
                <a:gd name="T81" fmla="*/ 138 h 354"/>
                <a:gd name="T82" fmla="*/ 30 w 170"/>
                <a:gd name="T83" fmla="*/ 134 h 354"/>
                <a:gd name="T84" fmla="*/ 10 w 170"/>
                <a:gd name="T85" fmla="*/ 134 h 354"/>
                <a:gd name="T86" fmla="*/ 61 w 170"/>
                <a:gd name="T87" fmla="*/ 127 h 354"/>
                <a:gd name="T88" fmla="*/ 109 w 170"/>
                <a:gd name="T89" fmla="*/ 130 h 354"/>
                <a:gd name="T90" fmla="*/ 96 w 170"/>
                <a:gd name="T91" fmla="*/ 107 h 354"/>
                <a:gd name="T92" fmla="*/ 76 w 170"/>
                <a:gd name="T93" fmla="*/ 99 h 354"/>
                <a:gd name="T94" fmla="*/ 107 w 170"/>
                <a:gd name="T95" fmla="*/ 102 h 354"/>
                <a:gd name="T96" fmla="*/ 116 w 170"/>
                <a:gd name="T97" fmla="*/ 102 h 354"/>
                <a:gd name="T98" fmla="*/ 108 w 170"/>
                <a:gd name="T99" fmla="*/ 84 h 354"/>
                <a:gd name="T100" fmla="*/ 105 w 170"/>
                <a:gd name="T101" fmla="*/ 78 h 354"/>
                <a:gd name="T102" fmla="*/ 67 w 170"/>
                <a:gd name="T103" fmla="*/ 70 h 354"/>
                <a:gd name="T104" fmla="*/ 63 w 170"/>
                <a:gd name="T105" fmla="*/ 68 h 354"/>
                <a:gd name="T106" fmla="*/ 99 w 170"/>
                <a:gd name="T107" fmla="*/ 63 h 354"/>
                <a:gd name="T108" fmla="*/ 96 w 170"/>
                <a:gd name="T109" fmla="*/ 41 h 354"/>
                <a:gd name="T110" fmla="*/ 56 w 170"/>
                <a:gd name="T111" fmla="*/ 39 h 354"/>
                <a:gd name="T112" fmla="*/ 26 w 170"/>
                <a:gd name="T113" fmla="*/ 40 h 354"/>
                <a:gd name="T114" fmla="*/ 72 w 170"/>
                <a:gd name="T115" fmla="*/ 32 h 354"/>
                <a:gd name="T116" fmla="*/ 95 w 170"/>
                <a:gd name="T117" fmla="*/ 1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354">
                  <a:moveTo>
                    <a:pt x="105" y="0"/>
                  </a:moveTo>
                  <a:lnTo>
                    <a:pt x="119" y="2"/>
                  </a:lnTo>
                  <a:lnTo>
                    <a:pt x="130" y="5"/>
                  </a:lnTo>
                  <a:lnTo>
                    <a:pt x="136" y="8"/>
                  </a:lnTo>
                  <a:lnTo>
                    <a:pt x="139" y="8"/>
                  </a:lnTo>
                  <a:lnTo>
                    <a:pt x="136" y="15"/>
                  </a:lnTo>
                  <a:lnTo>
                    <a:pt x="135" y="23"/>
                  </a:lnTo>
                  <a:lnTo>
                    <a:pt x="135" y="28"/>
                  </a:lnTo>
                  <a:lnTo>
                    <a:pt x="135" y="31"/>
                  </a:lnTo>
                  <a:lnTo>
                    <a:pt x="136" y="35"/>
                  </a:lnTo>
                  <a:lnTo>
                    <a:pt x="139" y="41"/>
                  </a:lnTo>
                  <a:lnTo>
                    <a:pt x="143" y="51"/>
                  </a:lnTo>
                  <a:lnTo>
                    <a:pt x="144" y="59"/>
                  </a:lnTo>
                  <a:lnTo>
                    <a:pt x="148" y="74"/>
                  </a:lnTo>
                  <a:lnTo>
                    <a:pt x="152" y="84"/>
                  </a:lnTo>
                  <a:lnTo>
                    <a:pt x="156" y="92"/>
                  </a:lnTo>
                  <a:lnTo>
                    <a:pt x="162" y="100"/>
                  </a:lnTo>
                  <a:lnTo>
                    <a:pt x="166" y="109"/>
                  </a:lnTo>
                  <a:lnTo>
                    <a:pt x="168" y="122"/>
                  </a:lnTo>
                  <a:lnTo>
                    <a:pt x="170" y="137"/>
                  </a:lnTo>
                  <a:lnTo>
                    <a:pt x="170" y="150"/>
                  </a:lnTo>
                  <a:lnTo>
                    <a:pt x="168" y="160"/>
                  </a:lnTo>
                  <a:lnTo>
                    <a:pt x="167" y="172"/>
                  </a:lnTo>
                  <a:lnTo>
                    <a:pt x="164" y="189"/>
                  </a:lnTo>
                  <a:lnTo>
                    <a:pt x="163" y="209"/>
                  </a:lnTo>
                  <a:lnTo>
                    <a:pt x="160" y="229"/>
                  </a:lnTo>
                  <a:lnTo>
                    <a:pt x="158" y="247"/>
                  </a:lnTo>
                  <a:lnTo>
                    <a:pt x="156" y="258"/>
                  </a:lnTo>
                  <a:lnTo>
                    <a:pt x="155" y="267"/>
                  </a:lnTo>
                  <a:lnTo>
                    <a:pt x="154" y="282"/>
                  </a:lnTo>
                  <a:lnTo>
                    <a:pt x="152" y="299"/>
                  </a:lnTo>
                  <a:lnTo>
                    <a:pt x="151" y="318"/>
                  </a:lnTo>
                  <a:lnTo>
                    <a:pt x="150" y="335"/>
                  </a:lnTo>
                  <a:lnTo>
                    <a:pt x="150" y="346"/>
                  </a:lnTo>
                  <a:lnTo>
                    <a:pt x="148" y="352"/>
                  </a:lnTo>
                  <a:lnTo>
                    <a:pt x="139" y="353"/>
                  </a:lnTo>
                  <a:lnTo>
                    <a:pt x="124" y="354"/>
                  </a:lnTo>
                  <a:lnTo>
                    <a:pt x="105" y="354"/>
                  </a:lnTo>
                  <a:lnTo>
                    <a:pt x="104" y="346"/>
                  </a:lnTo>
                  <a:lnTo>
                    <a:pt x="103" y="337"/>
                  </a:lnTo>
                  <a:lnTo>
                    <a:pt x="103" y="329"/>
                  </a:lnTo>
                  <a:lnTo>
                    <a:pt x="105" y="322"/>
                  </a:lnTo>
                  <a:lnTo>
                    <a:pt x="103" y="322"/>
                  </a:lnTo>
                  <a:lnTo>
                    <a:pt x="92" y="323"/>
                  </a:lnTo>
                  <a:lnTo>
                    <a:pt x="77" y="325"/>
                  </a:lnTo>
                  <a:lnTo>
                    <a:pt x="61" y="326"/>
                  </a:lnTo>
                  <a:lnTo>
                    <a:pt x="43" y="329"/>
                  </a:lnTo>
                  <a:lnTo>
                    <a:pt x="25" y="330"/>
                  </a:lnTo>
                  <a:lnTo>
                    <a:pt x="10" y="333"/>
                  </a:lnTo>
                  <a:lnTo>
                    <a:pt x="0" y="334"/>
                  </a:lnTo>
                  <a:lnTo>
                    <a:pt x="4" y="333"/>
                  </a:lnTo>
                  <a:lnTo>
                    <a:pt x="13" y="331"/>
                  </a:lnTo>
                  <a:lnTo>
                    <a:pt x="28" y="329"/>
                  </a:lnTo>
                  <a:lnTo>
                    <a:pt x="45" y="325"/>
                  </a:lnTo>
                  <a:lnTo>
                    <a:pt x="65" y="319"/>
                  </a:lnTo>
                  <a:lnTo>
                    <a:pt x="84" y="314"/>
                  </a:lnTo>
                  <a:lnTo>
                    <a:pt x="100" y="309"/>
                  </a:lnTo>
                  <a:lnTo>
                    <a:pt x="113" y="302"/>
                  </a:lnTo>
                  <a:lnTo>
                    <a:pt x="120" y="295"/>
                  </a:lnTo>
                  <a:lnTo>
                    <a:pt x="120" y="267"/>
                  </a:lnTo>
                  <a:lnTo>
                    <a:pt x="117" y="268"/>
                  </a:lnTo>
                  <a:lnTo>
                    <a:pt x="111" y="272"/>
                  </a:lnTo>
                  <a:lnTo>
                    <a:pt x="99" y="276"/>
                  </a:lnTo>
                  <a:lnTo>
                    <a:pt x="84" y="282"/>
                  </a:lnTo>
                  <a:lnTo>
                    <a:pt x="65" y="286"/>
                  </a:lnTo>
                  <a:lnTo>
                    <a:pt x="45" y="290"/>
                  </a:lnTo>
                  <a:lnTo>
                    <a:pt x="48" y="288"/>
                  </a:lnTo>
                  <a:lnTo>
                    <a:pt x="57" y="286"/>
                  </a:lnTo>
                  <a:lnTo>
                    <a:pt x="68" y="282"/>
                  </a:lnTo>
                  <a:lnTo>
                    <a:pt x="81" y="276"/>
                  </a:lnTo>
                  <a:lnTo>
                    <a:pt x="92" y="272"/>
                  </a:lnTo>
                  <a:lnTo>
                    <a:pt x="100" y="267"/>
                  </a:lnTo>
                  <a:lnTo>
                    <a:pt x="96" y="267"/>
                  </a:lnTo>
                  <a:lnTo>
                    <a:pt x="87" y="266"/>
                  </a:lnTo>
                  <a:lnTo>
                    <a:pt x="73" y="264"/>
                  </a:lnTo>
                  <a:lnTo>
                    <a:pt x="56" y="264"/>
                  </a:lnTo>
                  <a:lnTo>
                    <a:pt x="40" y="264"/>
                  </a:lnTo>
                  <a:lnTo>
                    <a:pt x="24" y="264"/>
                  </a:lnTo>
                  <a:lnTo>
                    <a:pt x="12" y="266"/>
                  </a:lnTo>
                  <a:lnTo>
                    <a:pt x="21" y="264"/>
                  </a:lnTo>
                  <a:lnTo>
                    <a:pt x="36" y="260"/>
                  </a:lnTo>
                  <a:lnTo>
                    <a:pt x="57" y="258"/>
                  </a:lnTo>
                  <a:lnTo>
                    <a:pt x="85" y="255"/>
                  </a:lnTo>
                  <a:lnTo>
                    <a:pt x="88" y="255"/>
                  </a:lnTo>
                  <a:lnTo>
                    <a:pt x="93" y="254"/>
                  </a:lnTo>
                  <a:lnTo>
                    <a:pt x="101" y="251"/>
                  </a:lnTo>
                  <a:lnTo>
                    <a:pt x="108" y="247"/>
                  </a:lnTo>
                  <a:lnTo>
                    <a:pt x="112" y="241"/>
                  </a:lnTo>
                  <a:lnTo>
                    <a:pt x="109" y="235"/>
                  </a:lnTo>
                  <a:lnTo>
                    <a:pt x="104" y="229"/>
                  </a:lnTo>
                  <a:lnTo>
                    <a:pt x="97" y="225"/>
                  </a:lnTo>
                  <a:lnTo>
                    <a:pt x="87" y="224"/>
                  </a:lnTo>
                  <a:lnTo>
                    <a:pt x="73" y="224"/>
                  </a:lnTo>
                  <a:lnTo>
                    <a:pt x="52" y="224"/>
                  </a:lnTo>
                  <a:lnTo>
                    <a:pt x="24" y="225"/>
                  </a:lnTo>
                  <a:lnTo>
                    <a:pt x="29" y="225"/>
                  </a:lnTo>
                  <a:lnTo>
                    <a:pt x="40" y="224"/>
                  </a:lnTo>
                  <a:lnTo>
                    <a:pt x="56" y="223"/>
                  </a:lnTo>
                  <a:lnTo>
                    <a:pt x="73" y="219"/>
                  </a:lnTo>
                  <a:lnTo>
                    <a:pt x="89" y="215"/>
                  </a:lnTo>
                  <a:lnTo>
                    <a:pt x="103" y="211"/>
                  </a:lnTo>
                  <a:lnTo>
                    <a:pt x="109" y="205"/>
                  </a:lnTo>
                  <a:lnTo>
                    <a:pt x="112" y="194"/>
                  </a:lnTo>
                  <a:lnTo>
                    <a:pt x="113" y="185"/>
                  </a:lnTo>
                  <a:lnTo>
                    <a:pt x="112" y="176"/>
                  </a:lnTo>
                  <a:lnTo>
                    <a:pt x="111" y="169"/>
                  </a:lnTo>
                  <a:lnTo>
                    <a:pt x="109" y="166"/>
                  </a:lnTo>
                  <a:lnTo>
                    <a:pt x="107" y="165"/>
                  </a:lnTo>
                  <a:lnTo>
                    <a:pt x="100" y="164"/>
                  </a:lnTo>
                  <a:lnTo>
                    <a:pt x="88" y="162"/>
                  </a:lnTo>
                  <a:lnTo>
                    <a:pt x="73" y="164"/>
                  </a:lnTo>
                  <a:lnTo>
                    <a:pt x="55" y="166"/>
                  </a:lnTo>
                  <a:lnTo>
                    <a:pt x="57" y="165"/>
                  </a:lnTo>
                  <a:lnTo>
                    <a:pt x="65" y="164"/>
                  </a:lnTo>
                  <a:lnTo>
                    <a:pt x="75" y="160"/>
                  </a:lnTo>
                  <a:lnTo>
                    <a:pt x="88" y="157"/>
                  </a:lnTo>
                  <a:lnTo>
                    <a:pt x="100" y="153"/>
                  </a:lnTo>
                  <a:lnTo>
                    <a:pt x="111" y="150"/>
                  </a:lnTo>
                  <a:lnTo>
                    <a:pt x="120" y="149"/>
                  </a:lnTo>
                  <a:lnTo>
                    <a:pt x="119" y="149"/>
                  </a:lnTo>
                  <a:lnTo>
                    <a:pt x="113" y="146"/>
                  </a:lnTo>
                  <a:lnTo>
                    <a:pt x="105" y="142"/>
                  </a:lnTo>
                  <a:lnTo>
                    <a:pt x="93" y="138"/>
                  </a:lnTo>
                  <a:lnTo>
                    <a:pt x="77" y="135"/>
                  </a:lnTo>
                  <a:lnTo>
                    <a:pt x="56" y="134"/>
                  </a:lnTo>
                  <a:lnTo>
                    <a:pt x="30" y="134"/>
                  </a:lnTo>
                  <a:lnTo>
                    <a:pt x="0" y="138"/>
                  </a:lnTo>
                  <a:lnTo>
                    <a:pt x="2" y="137"/>
                  </a:lnTo>
                  <a:lnTo>
                    <a:pt x="10" y="134"/>
                  </a:lnTo>
                  <a:lnTo>
                    <a:pt x="24" y="131"/>
                  </a:lnTo>
                  <a:lnTo>
                    <a:pt x="41" y="129"/>
                  </a:lnTo>
                  <a:lnTo>
                    <a:pt x="61" y="127"/>
                  </a:lnTo>
                  <a:lnTo>
                    <a:pt x="85" y="127"/>
                  </a:lnTo>
                  <a:lnTo>
                    <a:pt x="109" y="131"/>
                  </a:lnTo>
                  <a:lnTo>
                    <a:pt x="109" y="130"/>
                  </a:lnTo>
                  <a:lnTo>
                    <a:pt x="107" y="123"/>
                  </a:lnTo>
                  <a:lnTo>
                    <a:pt x="103" y="115"/>
                  </a:lnTo>
                  <a:lnTo>
                    <a:pt x="96" y="107"/>
                  </a:lnTo>
                  <a:lnTo>
                    <a:pt x="87" y="100"/>
                  </a:lnTo>
                  <a:lnTo>
                    <a:pt x="73" y="100"/>
                  </a:lnTo>
                  <a:lnTo>
                    <a:pt x="76" y="99"/>
                  </a:lnTo>
                  <a:lnTo>
                    <a:pt x="83" y="99"/>
                  </a:lnTo>
                  <a:lnTo>
                    <a:pt x="93" y="99"/>
                  </a:lnTo>
                  <a:lnTo>
                    <a:pt x="107" y="102"/>
                  </a:lnTo>
                  <a:lnTo>
                    <a:pt x="120" y="107"/>
                  </a:lnTo>
                  <a:lnTo>
                    <a:pt x="119" y="106"/>
                  </a:lnTo>
                  <a:lnTo>
                    <a:pt x="116" y="102"/>
                  </a:lnTo>
                  <a:lnTo>
                    <a:pt x="112" y="95"/>
                  </a:lnTo>
                  <a:lnTo>
                    <a:pt x="109" y="90"/>
                  </a:lnTo>
                  <a:lnTo>
                    <a:pt x="108" y="84"/>
                  </a:lnTo>
                  <a:lnTo>
                    <a:pt x="109" y="82"/>
                  </a:lnTo>
                  <a:lnTo>
                    <a:pt x="111" y="79"/>
                  </a:lnTo>
                  <a:lnTo>
                    <a:pt x="105" y="78"/>
                  </a:lnTo>
                  <a:lnTo>
                    <a:pt x="95" y="75"/>
                  </a:lnTo>
                  <a:lnTo>
                    <a:pt x="83" y="72"/>
                  </a:lnTo>
                  <a:lnTo>
                    <a:pt x="67" y="70"/>
                  </a:lnTo>
                  <a:lnTo>
                    <a:pt x="51" y="70"/>
                  </a:lnTo>
                  <a:lnTo>
                    <a:pt x="55" y="70"/>
                  </a:lnTo>
                  <a:lnTo>
                    <a:pt x="63" y="68"/>
                  </a:lnTo>
                  <a:lnTo>
                    <a:pt x="73" y="66"/>
                  </a:lnTo>
                  <a:lnTo>
                    <a:pt x="85" y="64"/>
                  </a:lnTo>
                  <a:lnTo>
                    <a:pt x="99" y="63"/>
                  </a:lnTo>
                  <a:lnTo>
                    <a:pt x="109" y="63"/>
                  </a:lnTo>
                  <a:lnTo>
                    <a:pt x="100" y="41"/>
                  </a:lnTo>
                  <a:lnTo>
                    <a:pt x="96" y="41"/>
                  </a:lnTo>
                  <a:lnTo>
                    <a:pt x="87" y="40"/>
                  </a:lnTo>
                  <a:lnTo>
                    <a:pt x="72" y="39"/>
                  </a:lnTo>
                  <a:lnTo>
                    <a:pt x="56" y="39"/>
                  </a:lnTo>
                  <a:lnTo>
                    <a:pt x="39" y="39"/>
                  </a:lnTo>
                  <a:lnTo>
                    <a:pt x="22" y="41"/>
                  </a:lnTo>
                  <a:lnTo>
                    <a:pt x="26" y="40"/>
                  </a:lnTo>
                  <a:lnTo>
                    <a:pt x="36" y="37"/>
                  </a:lnTo>
                  <a:lnTo>
                    <a:pt x="52" y="35"/>
                  </a:lnTo>
                  <a:lnTo>
                    <a:pt x="72" y="32"/>
                  </a:lnTo>
                  <a:lnTo>
                    <a:pt x="95" y="31"/>
                  </a:lnTo>
                  <a:lnTo>
                    <a:pt x="95" y="27"/>
                  </a:lnTo>
                  <a:lnTo>
                    <a:pt x="95" y="19"/>
                  </a:lnTo>
                  <a:lnTo>
                    <a:pt x="99" y="9"/>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8" name="Freeform 207"/>
            <p:cNvSpPr>
              <a:spLocks/>
            </p:cNvSpPr>
            <p:nvPr/>
          </p:nvSpPr>
          <p:spPr bwMode="auto">
            <a:xfrm>
              <a:off x="2254961" y="-206542"/>
              <a:ext cx="248346" cy="459705"/>
            </a:xfrm>
            <a:custGeom>
              <a:avLst/>
              <a:gdLst>
                <a:gd name="T0" fmla="*/ 69 w 94"/>
                <a:gd name="T1" fmla="*/ 0 h 174"/>
                <a:gd name="T2" fmla="*/ 94 w 94"/>
                <a:gd name="T3" fmla="*/ 60 h 174"/>
                <a:gd name="T4" fmla="*/ 93 w 94"/>
                <a:gd name="T5" fmla="*/ 63 h 174"/>
                <a:gd name="T6" fmla="*/ 91 w 94"/>
                <a:gd name="T7" fmla="*/ 68 h 174"/>
                <a:gd name="T8" fmla="*/ 87 w 94"/>
                <a:gd name="T9" fmla="*/ 78 h 174"/>
                <a:gd name="T10" fmla="*/ 85 w 94"/>
                <a:gd name="T11" fmla="*/ 86 h 174"/>
                <a:gd name="T12" fmla="*/ 82 w 94"/>
                <a:gd name="T13" fmla="*/ 94 h 174"/>
                <a:gd name="T14" fmla="*/ 79 w 94"/>
                <a:gd name="T15" fmla="*/ 99 h 174"/>
                <a:gd name="T16" fmla="*/ 77 w 94"/>
                <a:gd name="T17" fmla="*/ 103 h 174"/>
                <a:gd name="T18" fmla="*/ 70 w 94"/>
                <a:gd name="T19" fmla="*/ 111 h 174"/>
                <a:gd name="T20" fmla="*/ 61 w 94"/>
                <a:gd name="T21" fmla="*/ 122 h 174"/>
                <a:gd name="T22" fmla="*/ 50 w 94"/>
                <a:gd name="T23" fmla="*/ 133 h 174"/>
                <a:gd name="T24" fmla="*/ 38 w 94"/>
                <a:gd name="T25" fmla="*/ 145 h 174"/>
                <a:gd name="T26" fmla="*/ 27 w 94"/>
                <a:gd name="T27" fmla="*/ 157 h 174"/>
                <a:gd name="T28" fmla="*/ 18 w 94"/>
                <a:gd name="T29" fmla="*/ 166 h 174"/>
                <a:gd name="T30" fmla="*/ 13 w 94"/>
                <a:gd name="T31" fmla="*/ 172 h 174"/>
                <a:gd name="T32" fmla="*/ 10 w 94"/>
                <a:gd name="T33" fmla="*/ 174 h 174"/>
                <a:gd name="T34" fmla="*/ 9 w 94"/>
                <a:gd name="T35" fmla="*/ 170 h 174"/>
                <a:gd name="T36" fmla="*/ 7 w 94"/>
                <a:gd name="T37" fmla="*/ 161 h 174"/>
                <a:gd name="T38" fmla="*/ 4 w 94"/>
                <a:gd name="T39" fmla="*/ 149 h 174"/>
                <a:gd name="T40" fmla="*/ 3 w 94"/>
                <a:gd name="T41" fmla="*/ 137 h 174"/>
                <a:gd name="T42" fmla="*/ 0 w 94"/>
                <a:gd name="T43" fmla="*/ 129 h 174"/>
                <a:gd name="T44" fmla="*/ 2 w 94"/>
                <a:gd name="T45" fmla="*/ 123 h 174"/>
                <a:gd name="T46" fmla="*/ 6 w 94"/>
                <a:gd name="T47" fmla="*/ 115 h 174"/>
                <a:gd name="T48" fmla="*/ 10 w 94"/>
                <a:gd name="T49" fmla="*/ 104 h 174"/>
                <a:gd name="T50" fmla="*/ 15 w 94"/>
                <a:gd name="T51" fmla="*/ 95 h 174"/>
                <a:gd name="T52" fmla="*/ 21 w 94"/>
                <a:gd name="T53" fmla="*/ 87 h 174"/>
                <a:gd name="T54" fmla="*/ 22 w 94"/>
                <a:gd name="T55" fmla="*/ 83 h 174"/>
                <a:gd name="T56" fmla="*/ 23 w 94"/>
                <a:gd name="T57" fmla="*/ 78 h 174"/>
                <a:gd name="T58" fmla="*/ 26 w 94"/>
                <a:gd name="T59" fmla="*/ 70 h 174"/>
                <a:gd name="T60" fmla="*/ 27 w 94"/>
                <a:gd name="T61" fmla="*/ 60 h 174"/>
                <a:gd name="T62" fmla="*/ 29 w 94"/>
                <a:gd name="T63" fmla="*/ 52 h 174"/>
                <a:gd name="T64" fmla="*/ 29 w 94"/>
                <a:gd name="T65" fmla="*/ 49 h 174"/>
                <a:gd name="T66" fmla="*/ 69 w 94"/>
                <a:gd name="T6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74">
                  <a:moveTo>
                    <a:pt x="69" y="0"/>
                  </a:moveTo>
                  <a:lnTo>
                    <a:pt x="94" y="60"/>
                  </a:lnTo>
                  <a:lnTo>
                    <a:pt x="93" y="63"/>
                  </a:lnTo>
                  <a:lnTo>
                    <a:pt x="91" y="68"/>
                  </a:lnTo>
                  <a:lnTo>
                    <a:pt x="87" y="78"/>
                  </a:lnTo>
                  <a:lnTo>
                    <a:pt x="85" y="86"/>
                  </a:lnTo>
                  <a:lnTo>
                    <a:pt x="82" y="94"/>
                  </a:lnTo>
                  <a:lnTo>
                    <a:pt x="79" y="99"/>
                  </a:lnTo>
                  <a:lnTo>
                    <a:pt x="77" y="103"/>
                  </a:lnTo>
                  <a:lnTo>
                    <a:pt x="70" y="111"/>
                  </a:lnTo>
                  <a:lnTo>
                    <a:pt x="61" y="122"/>
                  </a:lnTo>
                  <a:lnTo>
                    <a:pt x="50" y="133"/>
                  </a:lnTo>
                  <a:lnTo>
                    <a:pt x="38" y="145"/>
                  </a:lnTo>
                  <a:lnTo>
                    <a:pt x="27" y="157"/>
                  </a:lnTo>
                  <a:lnTo>
                    <a:pt x="18" y="166"/>
                  </a:lnTo>
                  <a:lnTo>
                    <a:pt x="13" y="172"/>
                  </a:lnTo>
                  <a:lnTo>
                    <a:pt x="10" y="174"/>
                  </a:lnTo>
                  <a:lnTo>
                    <a:pt x="9" y="170"/>
                  </a:lnTo>
                  <a:lnTo>
                    <a:pt x="7" y="161"/>
                  </a:lnTo>
                  <a:lnTo>
                    <a:pt x="4" y="149"/>
                  </a:lnTo>
                  <a:lnTo>
                    <a:pt x="3" y="137"/>
                  </a:lnTo>
                  <a:lnTo>
                    <a:pt x="0" y="129"/>
                  </a:lnTo>
                  <a:lnTo>
                    <a:pt x="2" y="123"/>
                  </a:lnTo>
                  <a:lnTo>
                    <a:pt x="6" y="115"/>
                  </a:lnTo>
                  <a:lnTo>
                    <a:pt x="10" y="104"/>
                  </a:lnTo>
                  <a:lnTo>
                    <a:pt x="15" y="95"/>
                  </a:lnTo>
                  <a:lnTo>
                    <a:pt x="21" y="87"/>
                  </a:lnTo>
                  <a:lnTo>
                    <a:pt x="22" y="83"/>
                  </a:lnTo>
                  <a:lnTo>
                    <a:pt x="23" y="78"/>
                  </a:lnTo>
                  <a:lnTo>
                    <a:pt x="26" y="70"/>
                  </a:lnTo>
                  <a:lnTo>
                    <a:pt x="27" y="60"/>
                  </a:lnTo>
                  <a:lnTo>
                    <a:pt x="29" y="52"/>
                  </a:lnTo>
                  <a:lnTo>
                    <a:pt x="29" y="49"/>
                  </a:lnTo>
                  <a:lnTo>
                    <a:pt x="69"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9" name="Freeform 208"/>
            <p:cNvSpPr>
              <a:spLocks/>
            </p:cNvSpPr>
            <p:nvPr/>
          </p:nvSpPr>
          <p:spPr bwMode="auto">
            <a:xfrm>
              <a:off x="2529728" y="126348"/>
              <a:ext cx="414791" cy="676346"/>
            </a:xfrm>
            <a:custGeom>
              <a:avLst/>
              <a:gdLst>
                <a:gd name="T0" fmla="*/ 82 w 157"/>
                <a:gd name="T1" fmla="*/ 8 h 256"/>
                <a:gd name="T2" fmla="*/ 103 w 157"/>
                <a:gd name="T3" fmla="*/ 40 h 256"/>
                <a:gd name="T4" fmla="*/ 127 w 157"/>
                <a:gd name="T5" fmla="*/ 68 h 256"/>
                <a:gd name="T6" fmla="*/ 155 w 157"/>
                <a:gd name="T7" fmla="*/ 110 h 256"/>
                <a:gd name="T8" fmla="*/ 148 w 157"/>
                <a:gd name="T9" fmla="*/ 142 h 256"/>
                <a:gd name="T10" fmla="*/ 117 w 157"/>
                <a:gd name="T11" fmla="*/ 189 h 256"/>
                <a:gd name="T12" fmla="*/ 86 w 157"/>
                <a:gd name="T13" fmla="*/ 232 h 256"/>
                <a:gd name="T14" fmla="*/ 76 w 157"/>
                <a:gd name="T15" fmla="*/ 244 h 256"/>
                <a:gd name="T16" fmla="*/ 73 w 157"/>
                <a:gd name="T17" fmla="*/ 250 h 256"/>
                <a:gd name="T18" fmla="*/ 65 w 157"/>
                <a:gd name="T19" fmla="*/ 255 h 256"/>
                <a:gd name="T20" fmla="*/ 42 w 157"/>
                <a:gd name="T21" fmla="*/ 255 h 256"/>
                <a:gd name="T22" fmla="*/ 33 w 157"/>
                <a:gd name="T23" fmla="*/ 251 h 256"/>
                <a:gd name="T24" fmla="*/ 22 w 157"/>
                <a:gd name="T25" fmla="*/ 251 h 256"/>
                <a:gd name="T26" fmla="*/ 16 w 157"/>
                <a:gd name="T27" fmla="*/ 248 h 256"/>
                <a:gd name="T28" fmla="*/ 17 w 157"/>
                <a:gd name="T29" fmla="*/ 243 h 256"/>
                <a:gd name="T30" fmla="*/ 26 w 157"/>
                <a:gd name="T31" fmla="*/ 240 h 256"/>
                <a:gd name="T32" fmla="*/ 30 w 157"/>
                <a:gd name="T33" fmla="*/ 239 h 256"/>
                <a:gd name="T34" fmla="*/ 21 w 157"/>
                <a:gd name="T35" fmla="*/ 238 h 256"/>
                <a:gd name="T36" fmla="*/ 9 w 157"/>
                <a:gd name="T37" fmla="*/ 239 h 256"/>
                <a:gd name="T38" fmla="*/ 5 w 157"/>
                <a:gd name="T39" fmla="*/ 235 h 256"/>
                <a:gd name="T40" fmla="*/ 8 w 157"/>
                <a:gd name="T41" fmla="*/ 231 h 256"/>
                <a:gd name="T42" fmla="*/ 28 w 157"/>
                <a:gd name="T43" fmla="*/ 227 h 256"/>
                <a:gd name="T44" fmla="*/ 4 w 157"/>
                <a:gd name="T45" fmla="*/ 223 h 256"/>
                <a:gd name="T46" fmla="*/ 0 w 157"/>
                <a:gd name="T47" fmla="*/ 217 h 256"/>
                <a:gd name="T48" fmla="*/ 4 w 157"/>
                <a:gd name="T49" fmla="*/ 212 h 256"/>
                <a:gd name="T50" fmla="*/ 13 w 157"/>
                <a:gd name="T51" fmla="*/ 212 h 256"/>
                <a:gd name="T52" fmla="*/ 20 w 157"/>
                <a:gd name="T53" fmla="*/ 213 h 256"/>
                <a:gd name="T54" fmla="*/ 16 w 157"/>
                <a:gd name="T55" fmla="*/ 209 h 256"/>
                <a:gd name="T56" fmla="*/ 9 w 157"/>
                <a:gd name="T57" fmla="*/ 205 h 256"/>
                <a:gd name="T58" fmla="*/ 5 w 157"/>
                <a:gd name="T59" fmla="*/ 200 h 256"/>
                <a:gd name="T60" fmla="*/ 9 w 157"/>
                <a:gd name="T61" fmla="*/ 196 h 256"/>
                <a:gd name="T62" fmla="*/ 20 w 157"/>
                <a:gd name="T63" fmla="*/ 200 h 256"/>
                <a:gd name="T64" fmla="*/ 26 w 157"/>
                <a:gd name="T65" fmla="*/ 205 h 256"/>
                <a:gd name="T66" fmla="*/ 30 w 157"/>
                <a:gd name="T67" fmla="*/ 215 h 256"/>
                <a:gd name="T68" fmla="*/ 32 w 157"/>
                <a:gd name="T69" fmla="*/ 220 h 256"/>
                <a:gd name="T70" fmla="*/ 48 w 157"/>
                <a:gd name="T71" fmla="*/ 227 h 256"/>
                <a:gd name="T72" fmla="*/ 61 w 157"/>
                <a:gd name="T73" fmla="*/ 219 h 256"/>
                <a:gd name="T74" fmla="*/ 86 w 157"/>
                <a:gd name="T75" fmla="*/ 178 h 256"/>
                <a:gd name="T76" fmla="*/ 108 w 157"/>
                <a:gd name="T77" fmla="*/ 137 h 256"/>
                <a:gd name="T78" fmla="*/ 113 w 157"/>
                <a:gd name="T79" fmla="*/ 126 h 256"/>
                <a:gd name="T80" fmla="*/ 113 w 157"/>
                <a:gd name="T81" fmla="*/ 123 h 256"/>
                <a:gd name="T82" fmla="*/ 108 w 157"/>
                <a:gd name="T83" fmla="*/ 110 h 256"/>
                <a:gd name="T84" fmla="*/ 84 w 157"/>
                <a:gd name="T85" fmla="*/ 87 h 256"/>
                <a:gd name="T86" fmla="*/ 48 w 157"/>
                <a:gd name="T87" fmla="*/ 59 h 256"/>
                <a:gd name="T88" fmla="*/ 29 w 157"/>
                <a:gd name="T89" fmla="*/ 44 h 256"/>
                <a:gd name="T90" fmla="*/ 50 w 157"/>
                <a:gd name="T9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256">
                  <a:moveTo>
                    <a:pt x="61" y="0"/>
                  </a:moveTo>
                  <a:lnTo>
                    <a:pt x="72" y="0"/>
                  </a:lnTo>
                  <a:lnTo>
                    <a:pt x="82" y="8"/>
                  </a:lnTo>
                  <a:lnTo>
                    <a:pt x="91" y="20"/>
                  </a:lnTo>
                  <a:lnTo>
                    <a:pt x="97" y="32"/>
                  </a:lnTo>
                  <a:lnTo>
                    <a:pt x="103" y="40"/>
                  </a:lnTo>
                  <a:lnTo>
                    <a:pt x="107" y="47"/>
                  </a:lnTo>
                  <a:lnTo>
                    <a:pt x="116" y="56"/>
                  </a:lnTo>
                  <a:lnTo>
                    <a:pt x="127" y="68"/>
                  </a:lnTo>
                  <a:lnTo>
                    <a:pt x="137" y="83"/>
                  </a:lnTo>
                  <a:lnTo>
                    <a:pt x="147" y="97"/>
                  </a:lnTo>
                  <a:lnTo>
                    <a:pt x="155" y="110"/>
                  </a:lnTo>
                  <a:lnTo>
                    <a:pt x="157" y="121"/>
                  </a:lnTo>
                  <a:lnTo>
                    <a:pt x="155" y="130"/>
                  </a:lnTo>
                  <a:lnTo>
                    <a:pt x="148" y="142"/>
                  </a:lnTo>
                  <a:lnTo>
                    <a:pt x="140" y="157"/>
                  </a:lnTo>
                  <a:lnTo>
                    <a:pt x="129" y="173"/>
                  </a:lnTo>
                  <a:lnTo>
                    <a:pt x="117" y="189"/>
                  </a:lnTo>
                  <a:lnTo>
                    <a:pt x="107" y="205"/>
                  </a:lnTo>
                  <a:lnTo>
                    <a:pt x="96" y="220"/>
                  </a:lnTo>
                  <a:lnTo>
                    <a:pt x="86" y="232"/>
                  </a:lnTo>
                  <a:lnTo>
                    <a:pt x="80" y="240"/>
                  </a:lnTo>
                  <a:lnTo>
                    <a:pt x="77" y="243"/>
                  </a:lnTo>
                  <a:lnTo>
                    <a:pt x="76" y="244"/>
                  </a:lnTo>
                  <a:lnTo>
                    <a:pt x="76" y="246"/>
                  </a:lnTo>
                  <a:lnTo>
                    <a:pt x="74" y="248"/>
                  </a:lnTo>
                  <a:lnTo>
                    <a:pt x="73" y="250"/>
                  </a:lnTo>
                  <a:lnTo>
                    <a:pt x="72" y="251"/>
                  </a:lnTo>
                  <a:lnTo>
                    <a:pt x="69" y="254"/>
                  </a:lnTo>
                  <a:lnTo>
                    <a:pt x="65" y="255"/>
                  </a:lnTo>
                  <a:lnTo>
                    <a:pt x="60" y="256"/>
                  </a:lnTo>
                  <a:lnTo>
                    <a:pt x="50" y="256"/>
                  </a:lnTo>
                  <a:lnTo>
                    <a:pt x="42" y="255"/>
                  </a:lnTo>
                  <a:lnTo>
                    <a:pt x="37" y="252"/>
                  </a:lnTo>
                  <a:lnTo>
                    <a:pt x="34" y="251"/>
                  </a:lnTo>
                  <a:lnTo>
                    <a:pt x="33" y="251"/>
                  </a:lnTo>
                  <a:lnTo>
                    <a:pt x="29" y="251"/>
                  </a:lnTo>
                  <a:lnTo>
                    <a:pt x="25" y="251"/>
                  </a:lnTo>
                  <a:lnTo>
                    <a:pt x="22" y="251"/>
                  </a:lnTo>
                  <a:lnTo>
                    <a:pt x="20" y="251"/>
                  </a:lnTo>
                  <a:lnTo>
                    <a:pt x="17" y="250"/>
                  </a:lnTo>
                  <a:lnTo>
                    <a:pt x="16" y="248"/>
                  </a:lnTo>
                  <a:lnTo>
                    <a:pt x="14" y="246"/>
                  </a:lnTo>
                  <a:lnTo>
                    <a:pt x="14" y="244"/>
                  </a:lnTo>
                  <a:lnTo>
                    <a:pt x="17" y="243"/>
                  </a:lnTo>
                  <a:lnTo>
                    <a:pt x="20" y="242"/>
                  </a:lnTo>
                  <a:lnTo>
                    <a:pt x="24" y="240"/>
                  </a:lnTo>
                  <a:lnTo>
                    <a:pt x="26" y="240"/>
                  </a:lnTo>
                  <a:lnTo>
                    <a:pt x="29" y="239"/>
                  </a:lnTo>
                  <a:lnTo>
                    <a:pt x="30" y="239"/>
                  </a:lnTo>
                  <a:lnTo>
                    <a:pt x="30" y="239"/>
                  </a:lnTo>
                  <a:lnTo>
                    <a:pt x="28" y="239"/>
                  </a:lnTo>
                  <a:lnTo>
                    <a:pt x="25" y="238"/>
                  </a:lnTo>
                  <a:lnTo>
                    <a:pt x="21" y="238"/>
                  </a:lnTo>
                  <a:lnTo>
                    <a:pt x="14" y="239"/>
                  </a:lnTo>
                  <a:lnTo>
                    <a:pt x="12" y="239"/>
                  </a:lnTo>
                  <a:lnTo>
                    <a:pt x="9" y="239"/>
                  </a:lnTo>
                  <a:lnTo>
                    <a:pt x="6" y="238"/>
                  </a:lnTo>
                  <a:lnTo>
                    <a:pt x="5" y="236"/>
                  </a:lnTo>
                  <a:lnTo>
                    <a:pt x="5" y="235"/>
                  </a:lnTo>
                  <a:lnTo>
                    <a:pt x="5" y="234"/>
                  </a:lnTo>
                  <a:lnTo>
                    <a:pt x="4" y="232"/>
                  </a:lnTo>
                  <a:lnTo>
                    <a:pt x="8" y="231"/>
                  </a:lnTo>
                  <a:lnTo>
                    <a:pt x="16" y="228"/>
                  </a:lnTo>
                  <a:lnTo>
                    <a:pt x="24" y="227"/>
                  </a:lnTo>
                  <a:lnTo>
                    <a:pt x="28" y="227"/>
                  </a:lnTo>
                  <a:lnTo>
                    <a:pt x="21" y="224"/>
                  </a:lnTo>
                  <a:lnTo>
                    <a:pt x="12" y="223"/>
                  </a:lnTo>
                  <a:lnTo>
                    <a:pt x="4" y="223"/>
                  </a:lnTo>
                  <a:lnTo>
                    <a:pt x="2" y="221"/>
                  </a:lnTo>
                  <a:lnTo>
                    <a:pt x="1" y="219"/>
                  </a:lnTo>
                  <a:lnTo>
                    <a:pt x="0" y="217"/>
                  </a:lnTo>
                  <a:lnTo>
                    <a:pt x="1" y="215"/>
                  </a:lnTo>
                  <a:lnTo>
                    <a:pt x="1" y="213"/>
                  </a:lnTo>
                  <a:lnTo>
                    <a:pt x="4" y="212"/>
                  </a:lnTo>
                  <a:lnTo>
                    <a:pt x="6" y="212"/>
                  </a:lnTo>
                  <a:lnTo>
                    <a:pt x="10" y="212"/>
                  </a:lnTo>
                  <a:lnTo>
                    <a:pt x="13" y="212"/>
                  </a:lnTo>
                  <a:lnTo>
                    <a:pt x="17" y="213"/>
                  </a:lnTo>
                  <a:lnTo>
                    <a:pt x="20" y="213"/>
                  </a:lnTo>
                  <a:lnTo>
                    <a:pt x="20" y="213"/>
                  </a:lnTo>
                  <a:lnTo>
                    <a:pt x="20" y="212"/>
                  </a:lnTo>
                  <a:lnTo>
                    <a:pt x="18" y="212"/>
                  </a:lnTo>
                  <a:lnTo>
                    <a:pt x="16" y="209"/>
                  </a:lnTo>
                  <a:lnTo>
                    <a:pt x="14" y="208"/>
                  </a:lnTo>
                  <a:lnTo>
                    <a:pt x="12" y="207"/>
                  </a:lnTo>
                  <a:lnTo>
                    <a:pt x="9" y="205"/>
                  </a:lnTo>
                  <a:lnTo>
                    <a:pt x="8" y="204"/>
                  </a:lnTo>
                  <a:lnTo>
                    <a:pt x="6" y="203"/>
                  </a:lnTo>
                  <a:lnTo>
                    <a:pt x="5" y="200"/>
                  </a:lnTo>
                  <a:lnTo>
                    <a:pt x="6" y="199"/>
                  </a:lnTo>
                  <a:lnTo>
                    <a:pt x="8" y="196"/>
                  </a:lnTo>
                  <a:lnTo>
                    <a:pt x="9" y="196"/>
                  </a:lnTo>
                  <a:lnTo>
                    <a:pt x="13" y="196"/>
                  </a:lnTo>
                  <a:lnTo>
                    <a:pt x="16" y="197"/>
                  </a:lnTo>
                  <a:lnTo>
                    <a:pt x="20" y="200"/>
                  </a:lnTo>
                  <a:lnTo>
                    <a:pt x="22" y="201"/>
                  </a:lnTo>
                  <a:lnTo>
                    <a:pt x="25" y="204"/>
                  </a:lnTo>
                  <a:lnTo>
                    <a:pt x="26" y="205"/>
                  </a:lnTo>
                  <a:lnTo>
                    <a:pt x="28" y="208"/>
                  </a:lnTo>
                  <a:lnTo>
                    <a:pt x="29" y="211"/>
                  </a:lnTo>
                  <a:lnTo>
                    <a:pt x="30" y="215"/>
                  </a:lnTo>
                  <a:lnTo>
                    <a:pt x="30" y="217"/>
                  </a:lnTo>
                  <a:lnTo>
                    <a:pt x="32" y="219"/>
                  </a:lnTo>
                  <a:lnTo>
                    <a:pt x="32" y="220"/>
                  </a:lnTo>
                  <a:lnTo>
                    <a:pt x="36" y="224"/>
                  </a:lnTo>
                  <a:lnTo>
                    <a:pt x="41" y="225"/>
                  </a:lnTo>
                  <a:lnTo>
                    <a:pt x="48" y="227"/>
                  </a:lnTo>
                  <a:lnTo>
                    <a:pt x="53" y="225"/>
                  </a:lnTo>
                  <a:lnTo>
                    <a:pt x="56" y="225"/>
                  </a:lnTo>
                  <a:lnTo>
                    <a:pt x="61" y="219"/>
                  </a:lnTo>
                  <a:lnTo>
                    <a:pt x="69" y="208"/>
                  </a:lnTo>
                  <a:lnTo>
                    <a:pt x="77" y="195"/>
                  </a:lnTo>
                  <a:lnTo>
                    <a:pt x="86" y="178"/>
                  </a:lnTo>
                  <a:lnTo>
                    <a:pt x="95" y="164"/>
                  </a:lnTo>
                  <a:lnTo>
                    <a:pt x="103" y="149"/>
                  </a:lnTo>
                  <a:lnTo>
                    <a:pt x="108" y="137"/>
                  </a:lnTo>
                  <a:lnTo>
                    <a:pt x="112" y="129"/>
                  </a:lnTo>
                  <a:lnTo>
                    <a:pt x="113" y="126"/>
                  </a:lnTo>
                  <a:lnTo>
                    <a:pt x="113" y="126"/>
                  </a:lnTo>
                  <a:lnTo>
                    <a:pt x="113" y="125"/>
                  </a:lnTo>
                  <a:lnTo>
                    <a:pt x="113" y="125"/>
                  </a:lnTo>
                  <a:lnTo>
                    <a:pt x="113" y="123"/>
                  </a:lnTo>
                  <a:lnTo>
                    <a:pt x="112" y="121"/>
                  </a:lnTo>
                  <a:lnTo>
                    <a:pt x="109" y="117"/>
                  </a:lnTo>
                  <a:lnTo>
                    <a:pt x="108" y="110"/>
                  </a:lnTo>
                  <a:lnTo>
                    <a:pt x="103" y="105"/>
                  </a:lnTo>
                  <a:lnTo>
                    <a:pt x="95" y="97"/>
                  </a:lnTo>
                  <a:lnTo>
                    <a:pt x="84" y="87"/>
                  </a:lnTo>
                  <a:lnTo>
                    <a:pt x="72" y="76"/>
                  </a:lnTo>
                  <a:lnTo>
                    <a:pt x="60" y="67"/>
                  </a:lnTo>
                  <a:lnTo>
                    <a:pt x="48" y="59"/>
                  </a:lnTo>
                  <a:lnTo>
                    <a:pt x="38" y="51"/>
                  </a:lnTo>
                  <a:lnTo>
                    <a:pt x="32" y="47"/>
                  </a:lnTo>
                  <a:lnTo>
                    <a:pt x="29" y="44"/>
                  </a:lnTo>
                  <a:lnTo>
                    <a:pt x="32" y="28"/>
                  </a:lnTo>
                  <a:lnTo>
                    <a:pt x="40" y="15"/>
                  </a:lnTo>
                  <a:lnTo>
                    <a:pt x="50" y="5"/>
                  </a:lnTo>
                  <a:lnTo>
                    <a:pt x="61"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0" name="Freeform 209"/>
            <p:cNvSpPr>
              <a:spLocks/>
            </p:cNvSpPr>
            <p:nvPr/>
          </p:nvSpPr>
          <p:spPr bwMode="auto">
            <a:xfrm>
              <a:off x="2212690" y="-103505"/>
              <a:ext cx="66050" cy="97754"/>
            </a:xfrm>
            <a:custGeom>
              <a:avLst/>
              <a:gdLst>
                <a:gd name="T0" fmla="*/ 3 w 25"/>
                <a:gd name="T1" fmla="*/ 0 h 37"/>
                <a:gd name="T2" fmla="*/ 15 w 25"/>
                <a:gd name="T3" fmla="*/ 0 h 37"/>
                <a:gd name="T4" fmla="*/ 25 w 25"/>
                <a:gd name="T5" fmla="*/ 17 h 37"/>
                <a:gd name="T6" fmla="*/ 18 w 25"/>
                <a:gd name="T7" fmla="*/ 37 h 37"/>
                <a:gd name="T8" fmla="*/ 11 w 25"/>
                <a:gd name="T9" fmla="*/ 22 h 37"/>
                <a:gd name="T10" fmla="*/ 6 w 25"/>
                <a:gd name="T11" fmla="*/ 14 h 37"/>
                <a:gd name="T12" fmla="*/ 2 w 25"/>
                <a:gd name="T13" fmla="*/ 10 h 37"/>
                <a:gd name="T14" fmla="*/ 0 w 25"/>
                <a:gd name="T15" fmla="*/ 9 h 37"/>
                <a:gd name="T16" fmla="*/ 3 w 25"/>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7">
                  <a:moveTo>
                    <a:pt x="3" y="0"/>
                  </a:moveTo>
                  <a:lnTo>
                    <a:pt x="15" y="0"/>
                  </a:lnTo>
                  <a:lnTo>
                    <a:pt x="25" y="17"/>
                  </a:lnTo>
                  <a:lnTo>
                    <a:pt x="18" y="37"/>
                  </a:lnTo>
                  <a:lnTo>
                    <a:pt x="11" y="22"/>
                  </a:lnTo>
                  <a:lnTo>
                    <a:pt x="6" y="14"/>
                  </a:lnTo>
                  <a:lnTo>
                    <a:pt x="2" y="10"/>
                  </a:lnTo>
                  <a:lnTo>
                    <a:pt x="0" y="9"/>
                  </a:lnTo>
                  <a:lnTo>
                    <a:pt x="3" y="0"/>
                  </a:lnTo>
                  <a:close/>
                </a:path>
              </a:pathLst>
            </a:custGeom>
            <a:solidFill>
              <a:srgbClr val="0F0F0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1" name="Freeform 210"/>
            <p:cNvSpPr>
              <a:spLocks/>
            </p:cNvSpPr>
            <p:nvPr/>
          </p:nvSpPr>
          <p:spPr bwMode="auto">
            <a:xfrm>
              <a:off x="2321010" y="-206542"/>
              <a:ext cx="182298" cy="229853"/>
            </a:xfrm>
            <a:custGeom>
              <a:avLst/>
              <a:gdLst>
                <a:gd name="T0" fmla="*/ 44 w 69"/>
                <a:gd name="T1" fmla="*/ 0 h 87"/>
                <a:gd name="T2" fmla="*/ 69 w 69"/>
                <a:gd name="T3" fmla="*/ 60 h 87"/>
                <a:gd name="T4" fmla="*/ 69 w 69"/>
                <a:gd name="T5" fmla="*/ 60 h 87"/>
                <a:gd name="T6" fmla="*/ 68 w 69"/>
                <a:gd name="T7" fmla="*/ 63 h 87"/>
                <a:gd name="T8" fmla="*/ 66 w 69"/>
                <a:gd name="T9" fmla="*/ 66 h 87"/>
                <a:gd name="T10" fmla="*/ 65 w 69"/>
                <a:gd name="T11" fmla="*/ 71 h 87"/>
                <a:gd name="T12" fmla="*/ 64 w 69"/>
                <a:gd name="T13" fmla="*/ 75 h 87"/>
                <a:gd name="T14" fmla="*/ 61 w 69"/>
                <a:gd name="T15" fmla="*/ 80 h 87"/>
                <a:gd name="T16" fmla="*/ 57 w 69"/>
                <a:gd name="T17" fmla="*/ 83 h 87"/>
                <a:gd name="T18" fmla="*/ 53 w 69"/>
                <a:gd name="T19" fmla="*/ 86 h 87"/>
                <a:gd name="T20" fmla="*/ 49 w 69"/>
                <a:gd name="T21" fmla="*/ 87 h 87"/>
                <a:gd name="T22" fmla="*/ 33 w 69"/>
                <a:gd name="T23" fmla="*/ 87 h 87"/>
                <a:gd name="T24" fmla="*/ 22 w 69"/>
                <a:gd name="T25" fmla="*/ 83 h 87"/>
                <a:gd name="T26" fmla="*/ 14 w 69"/>
                <a:gd name="T27" fmla="*/ 78 h 87"/>
                <a:gd name="T28" fmla="*/ 10 w 69"/>
                <a:gd name="T29" fmla="*/ 72 h 87"/>
                <a:gd name="T30" fmla="*/ 8 w 69"/>
                <a:gd name="T31" fmla="*/ 68 h 87"/>
                <a:gd name="T32" fmla="*/ 8 w 69"/>
                <a:gd name="T33" fmla="*/ 66 h 87"/>
                <a:gd name="T34" fmla="*/ 0 w 69"/>
                <a:gd name="T35" fmla="*/ 75 h 87"/>
                <a:gd name="T36" fmla="*/ 1 w 69"/>
                <a:gd name="T37" fmla="*/ 67 h 87"/>
                <a:gd name="T38" fmla="*/ 2 w 69"/>
                <a:gd name="T39" fmla="*/ 57 h 87"/>
                <a:gd name="T40" fmla="*/ 4 w 69"/>
                <a:gd name="T41" fmla="*/ 52 h 87"/>
                <a:gd name="T42" fmla="*/ 4 w 69"/>
                <a:gd name="T43" fmla="*/ 49 h 87"/>
                <a:gd name="T44" fmla="*/ 44 w 69"/>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87">
                  <a:moveTo>
                    <a:pt x="44" y="0"/>
                  </a:moveTo>
                  <a:lnTo>
                    <a:pt x="69" y="60"/>
                  </a:lnTo>
                  <a:lnTo>
                    <a:pt x="69" y="60"/>
                  </a:lnTo>
                  <a:lnTo>
                    <a:pt x="68" y="63"/>
                  </a:lnTo>
                  <a:lnTo>
                    <a:pt x="66" y="66"/>
                  </a:lnTo>
                  <a:lnTo>
                    <a:pt x="65" y="71"/>
                  </a:lnTo>
                  <a:lnTo>
                    <a:pt x="64" y="75"/>
                  </a:lnTo>
                  <a:lnTo>
                    <a:pt x="61" y="80"/>
                  </a:lnTo>
                  <a:lnTo>
                    <a:pt x="57" y="83"/>
                  </a:lnTo>
                  <a:lnTo>
                    <a:pt x="53" y="86"/>
                  </a:lnTo>
                  <a:lnTo>
                    <a:pt x="49" y="87"/>
                  </a:lnTo>
                  <a:lnTo>
                    <a:pt x="33" y="87"/>
                  </a:lnTo>
                  <a:lnTo>
                    <a:pt x="22" y="83"/>
                  </a:lnTo>
                  <a:lnTo>
                    <a:pt x="14" y="78"/>
                  </a:lnTo>
                  <a:lnTo>
                    <a:pt x="10" y="72"/>
                  </a:lnTo>
                  <a:lnTo>
                    <a:pt x="8" y="68"/>
                  </a:lnTo>
                  <a:lnTo>
                    <a:pt x="8" y="66"/>
                  </a:lnTo>
                  <a:lnTo>
                    <a:pt x="0" y="75"/>
                  </a:lnTo>
                  <a:lnTo>
                    <a:pt x="1" y="67"/>
                  </a:lnTo>
                  <a:lnTo>
                    <a:pt x="2" y="57"/>
                  </a:lnTo>
                  <a:lnTo>
                    <a:pt x="4" y="52"/>
                  </a:lnTo>
                  <a:lnTo>
                    <a:pt x="4" y="49"/>
                  </a:lnTo>
                  <a:lnTo>
                    <a:pt x="44"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2" name="Freeform 211"/>
            <p:cNvSpPr>
              <a:spLocks/>
            </p:cNvSpPr>
            <p:nvPr/>
          </p:nvSpPr>
          <p:spPr bwMode="auto">
            <a:xfrm>
              <a:off x="2254961" y="41805"/>
              <a:ext cx="68692" cy="211358"/>
            </a:xfrm>
            <a:custGeom>
              <a:avLst/>
              <a:gdLst>
                <a:gd name="T0" fmla="*/ 17 w 26"/>
                <a:gd name="T1" fmla="*/ 0 h 80"/>
                <a:gd name="T2" fmla="*/ 22 w 26"/>
                <a:gd name="T3" fmla="*/ 6 h 80"/>
                <a:gd name="T4" fmla="*/ 25 w 26"/>
                <a:gd name="T5" fmla="*/ 17 h 80"/>
                <a:gd name="T6" fmla="*/ 23 w 26"/>
                <a:gd name="T7" fmla="*/ 32 h 80"/>
                <a:gd name="T8" fmla="*/ 22 w 26"/>
                <a:gd name="T9" fmla="*/ 48 h 80"/>
                <a:gd name="T10" fmla="*/ 26 w 26"/>
                <a:gd name="T11" fmla="*/ 64 h 80"/>
                <a:gd name="T12" fmla="*/ 21 w 26"/>
                <a:gd name="T13" fmla="*/ 70 h 80"/>
                <a:gd name="T14" fmla="*/ 18 w 26"/>
                <a:gd name="T15" fmla="*/ 72 h 80"/>
                <a:gd name="T16" fmla="*/ 14 w 26"/>
                <a:gd name="T17" fmla="*/ 76 h 80"/>
                <a:gd name="T18" fmla="*/ 11 w 26"/>
                <a:gd name="T19" fmla="*/ 79 h 80"/>
                <a:gd name="T20" fmla="*/ 10 w 26"/>
                <a:gd name="T21" fmla="*/ 80 h 80"/>
                <a:gd name="T22" fmla="*/ 10 w 26"/>
                <a:gd name="T23" fmla="*/ 80 h 80"/>
                <a:gd name="T24" fmla="*/ 9 w 26"/>
                <a:gd name="T25" fmla="*/ 76 h 80"/>
                <a:gd name="T26" fmla="*/ 7 w 26"/>
                <a:gd name="T27" fmla="*/ 67 h 80"/>
                <a:gd name="T28" fmla="*/ 4 w 26"/>
                <a:gd name="T29" fmla="*/ 55 h 80"/>
                <a:gd name="T30" fmla="*/ 3 w 26"/>
                <a:gd name="T31" fmla="*/ 43 h 80"/>
                <a:gd name="T32" fmla="*/ 0 w 26"/>
                <a:gd name="T33" fmla="*/ 35 h 80"/>
                <a:gd name="T34" fmla="*/ 2 w 26"/>
                <a:gd name="T35" fmla="*/ 29 h 80"/>
                <a:gd name="T36" fmla="*/ 6 w 26"/>
                <a:gd name="T37" fmla="*/ 20 h 80"/>
                <a:gd name="T38" fmla="*/ 11 w 26"/>
                <a:gd name="T39" fmla="*/ 9 h 80"/>
                <a:gd name="T40" fmla="*/ 17 w 26"/>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80">
                  <a:moveTo>
                    <a:pt x="17" y="0"/>
                  </a:moveTo>
                  <a:lnTo>
                    <a:pt x="22" y="6"/>
                  </a:lnTo>
                  <a:lnTo>
                    <a:pt x="25" y="17"/>
                  </a:lnTo>
                  <a:lnTo>
                    <a:pt x="23" y="32"/>
                  </a:lnTo>
                  <a:lnTo>
                    <a:pt x="22" y="48"/>
                  </a:lnTo>
                  <a:lnTo>
                    <a:pt x="26" y="64"/>
                  </a:lnTo>
                  <a:lnTo>
                    <a:pt x="21" y="70"/>
                  </a:lnTo>
                  <a:lnTo>
                    <a:pt x="18" y="72"/>
                  </a:lnTo>
                  <a:lnTo>
                    <a:pt x="14" y="76"/>
                  </a:lnTo>
                  <a:lnTo>
                    <a:pt x="11" y="79"/>
                  </a:lnTo>
                  <a:lnTo>
                    <a:pt x="10" y="80"/>
                  </a:lnTo>
                  <a:lnTo>
                    <a:pt x="10" y="80"/>
                  </a:lnTo>
                  <a:lnTo>
                    <a:pt x="9" y="76"/>
                  </a:lnTo>
                  <a:lnTo>
                    <a:pt x="7" y="67"/>
                  </a:lnTo>
                  <a:lnTo>
                    <a:pt x="4" y="55"/>
                  </a:lnTo>
                  <a:lnTo>
                    <a:pt x="3" y="43"/>
                  </a:lnTo>
                  <a:lnTo>
                    <a:pt x="0" y="35"/>
                  </a:lnTo>
                  <a:lnTo>
                    <a:pt x="2" y="29"/>
                  </a:lnTo>
                  <a:lnTo>
                    <a:pt x="6" y="20"/>
                  </a:lnTo>
                  <a:lnTo>
                    <a:pt x="11" y="9"/>
                  </a:lnTo>
                  <a:lnTo>
                    <a:pt x="17" y="0"/>
                  </a:lnTo>
                  <a:close/>
                </a:path>
              </a:pathLst>
            </a:custGeom>
            <a:solidFill>
              <a:srgbClr val="EBA1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3" name="Freeform 212"/>
            <p:cNvSpPr>
              <a:spLocks/>
            </p:cNvSpPr>
            <p:nvPr/>
          </p:nvSpPr>
          <p:spPr bwMode="auto">
            <a:xfrm>
              <a:off x="2125503" y="-32170"/>
              <a:ext cx="649928" cy="512544"/>
            </a:xfrm>
            <a:custGeom>
              <a:avLst/>
              <a:gdLst>
                <a:gd name="T0" fmla="*/ 130 w 246"/>
                <a:gd name="T1" fmla="*/ 1 h 194"/>
                <a:gd name="T2" fmla="*/ 132 w 246"/>
                <a:gd name="T3" fmla="*/ 5 h 194"/>
                <a:gd name="T4" fmla="*/ 139 w 246"/>
                <a:gd name="T5" fmla="*/ 10 h 194"/>
                <a:gd name="T6" fmla="*/ 147 w 246"/>
                <a:gd name="T7" fmla="*/ 14 h 194"/>
                <a:gd name="T8" fmla="*/ 166 w 246"/>
                <a:gd name="T9" fmla="*/ 20 h 194"/>
                <a:gd name="T10" fmla="*/ 178 w 246"/>
                <a:gd name="T11" fmla="*/ 24 h 194"/>
                <a:gd name="T12" fmla="*/ 202 w 246"/>
                <a:gd name="T13" fmla="*/ 30 h 194"/>
                <a:gd name="T14" fmla="*/ 222 w 246"/>
                <a:gd name="T15" fmla="*/ 42 h 194"/>
                <a:gd name="T16" fmla="*/ 237 w 246"/>
                <a:gd name="T17" fmla="*/ 64 h 194"/>
                <a:gd name="T18" fmla="*/ 246 w 246"/>
                <a:gd name="T19" fmla="*/ 84 h 194"/>
                <a:gd name="T20" fmla="*/ 238 w 246"/>
                <a:gd name="T21" fmla="*/ 91 h 194"/>
                <a:gd name="T22" fmla="*/ 221 w 246"/>
                <a:gd name="T23" fmla="*/ 104 h 194"/>
                <a:gd name="T24" fmla="*/ 207 w 246"/>
                <a:gd name="T25" fmla="*/ 118 h 194"/>
                <a:gd name="T26" fmla="*/ 211 w 246"/>
                <a:gd name="T27" fmla="*/ 126 h 194"/>
                <a:gd name="T28" fmla="*/ 207 w 246"/>
                <a:gd name="T29" fmla="*/ 126 h 194"/>
                <a:gd name="T30" fmla="*/ 199 w 246"/>
                <a:gd name="T31" fmla="*/ 126 h 194"/>
                <a:gd name="T32" fmla="*/ 193 w 246"/>
                <a:gd name="T33" fmla="*/ 123 h 194"/>
                <a:gd name="T34" fmla="*/ 189 w 246"/>
                <a:gd name="T35" fmla="*/ 124 h 194"/>
                <a:gd name="T36" fmla="*/ 186 w 246"/>
                <a:gd name="T37" fmla="*/ 126 h 194"/>
                <a:gd name="T38" fmla="*/ 179 w 246"/>
                <a:gd name="T39" fmla="*/ 140 h 194"/>
                <a:gd name="T40" fmla="*/ 173 w 246"/>
                <a:gd name="T41" fmla="*/ 161 h 194"/>
                <a:gd name="T42" fmla="*/ 170 w 246"/>
                <a:gd name="T43" fmla="*/ 173 h 194"/>
                <a:gd name="T44" fmla="*/ 165 w 246"/>
                <a:gd name="T45" fmla="*/ 189 h 194"/>
                <a:gd name="T46" fmla="*/ 157 w 246"/>
                <a:gd name="T47" fmla="*/ 193 h 194"/>
                <a:gd name="T48" fmla="*/ 126 w 246"/>
                <a:gd name="T49" fmla="*/ 194 h 194"/>
                <a:gd name="T50" fmla="*/ 80 w 246"/>
                <a:gd name="T51" fmla="*/ 194 h 194"/>
                <a:gd name="T52" fmla="*/ 39 w 246"/>
                <a:gd name="T53" fmla="*/ 193 h 194"/>
                <a:gd name="T54" fmla="*/ 19 w 246"/>
                <a:gd name="T55" fmla="*/ 187 h 194"/>
                <a:gd name="T56" fmla="*/ 17 w 246"/>
                <a:gd name="T57" fmla="*/ 178 h 194"/>
                <a:gd name="T58" fmla="*/ 13 w 246"/>
                <a:gd name="T59" fmla="*/ 161 h 194"/>
                <a:gd name="T60" fmla="*/ 8 w 246"/>
                <a:gd name="T61" fmla="*/ 146 h 194"/>
                <a:gd name="T62" fmla="*/ 0 w 246"/>
                <a:gd name="T63" fmla="*/ 131 h 194"/>
                <a:gd name="T64" fmla="*/ 3 w 246"/>
                <a:gd name="T65" fmla="*/ 98 h 194"/>
                <a:gd name="T66" fmla="*/ 13 w 246"/>
                <a:gd name="T67" fmla="*/ 61 h 194"/>
                <a:gd name="T68" fmla="*/ 31 w 246"/>
                <a:gd name="T69" fmla="*/ 41 h 194"/>
                <a:gd name="T70" fmla="*/ 45 w 246"/>
                <a:gd name="T71" fmla="*/ 32 h 194"/>
                <a:gd name="T72" fmla="*/ 60 w 246"/>
                <a:gd name="T73" fmla="*/ 22 h 194"/>
                <a:gd name="T74" fmla="*/ 67 w 246"/>
                <a:gd name="T75" fmla="*/ 18 h 194"/>
                <a:gd name="T76" fmla="*/ 72 w 246"/>
                <a:gd name="T77" fmla="*/ 20 h 194"/>
                <a:gd name="T78" fmla="*/ 71 w 246"/>
                <a:gd name="T79" fmla="*/ 22 h 194"/>
                <a:gd name="T80" fmla="*/ 64 w 246"/>
                <a:gd name="T81" fmla="*/ 42 h 194"/>
                <a:gd name="T82" fmla="*/ 62 w 246"/>
                <a:gd name="T83" fmla="*/ 64 h 194"/>
                <a:gd name="T84" fmla="*/ 62 w 246"/>
                <a:gd name="T85" fmla="*/ 85 h 194"/>
                <a:gd name="T86" fmla="*/ 58 w 246"/>
                <a:gd name="T87" fmla="*/ 100 h 194"/>
                <a:gd name="T88" fmla="*/ 64 w 246"/>
                <a:gd name="T89" fmla="*/ 93 h 194"/>
                <a:gd name="T90" fmla="*/ 75 w 246"/>
                <a:gd name="T91" fmla="*/ 79 h 194"/>
                <a:gd name="T92" fmla="*/ 83 w 246"/>
                <a:gd name="T93" fmla="*/ 64 h 194"/>
                <a:gd name="T94" fmla="*/ 94 w 246"/>
                <a:gd name="T95" fmla="*/ 48 h 194"/>
                <a:gd name="T96" fmla="*/ 106 w 246"/>
                <a:gd name="T97" fmla="*/ 32 h 194"/>
                <a:gd name="T98" fmla="*/ 108 w 246"/>
                <a:gd name="T99" fmla="*/ 21 h 194"/>
                <a:gd name="T100" fmla="*/ 110 w 246"/>
                <a:gd name="T101" fmla="*/ 16 h 194"/>
                <a:gd name="T102" fmla="*/ 110 w 246"/>
                <a:gd name="T103" fmla="*/ 14 h 194"/>
                <a:gd name="T104" fmla="*/ 111 w 246"/>
                <a:gd name="T105" fmla="*/ 13 h 194"/>
                <a:gd name="T106" fmla="*/ 118 w 246"/>
                <a:gd name="T107" fmla="*/ 9 h 194"/>
                <a:gd name="T108" fmla="*/ 124 w 246"/>
                <a:gd name="T109" fmla="*/ 5 h 194"/>
                <a:gd name="T110" fmla="*/ 128 w 246"/>
                <a:gd name="T11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6" h="194">
                  <a:moveTo>
                    <a:pt x="128" y="0"/>
                  </a:moveTo>
                  <a:lnTo>
                    <a:pt x="130" y="1"/>
                  </a:lnTo>
                  <a:lnTo>
                    <a:pt x="131" y="2"/>
                  </a:lnTo>
                  <a:lnTo>
                    <a:pt x="132" y="5"/>
                  </a:lnTo>
                  <a:lnTo>
                    <a:pt x="135" y="8"/>
                  </a:lnTo>
                  <a:lnTo>
                    <a:pt x="139" y="10"/>
                  </a:lnTo>
                  <a:lnTo>
                    <a:pt x="143" y="12"/>
                  </a:lnTo>
                  <a:lnTo>
                    <a:pt x="147" y="14"/>
                  </a:lnTo>
                  <a:lnTo>
                    <a:pt x="157" y="17"/>
                  </a:lnTo>
                  <a:lnTo>
                    <a:pt x="166" y="20"/>
                  </a:lnTo>
                  <a:lnTo>
                    <a:pt x="173" y="22"/>
                  </a:lnTo>
                  <a:lnTo>
                    <a:pt x="178" y="24"/>
                  </a:lnTo>
                  <a:lnTo>
                    <a:pt x="189" y="26"/>
                  </a:lnTo>
                  <a:lnTo>
                    <a:pt x="202" y="30"/>
                  </a:lnTo>
                  <a:lnTo>
                    <a:pt x="214" y="36"/>
                  </a:lnTo>
                  <a:lnTo>
                    <a:pt x="222" y="42"/>
                  </a:lnTo>
                  <a:lnTo>
                    <a:pt x="229" y="53"/>
                  </a:lnTo>
                  <a:lnTo>
                    <a:pt x="237" y="64"/>
                  </a:lnTo>
                  <a:lnTo>
                    <a:pt x="244" y="75"/>
                  </a:lnTo>
                  <a:lnTo>
                    <a:pt x="246" y="84"/>
                  </a:lnTo>
                  <a:lnTo>
                    <a:pt x="244" y="87"/>
                  </a:lnTo>
                  <a:lnTo>
                    <a:pt x="238" y="91"/>
                  </a:lnTo>
                  <a:lnTo>
                    <a:pt x="230" y="98"/>
                  </a:lnTo>
                  <a:lnTo>
                    <a:pt x="221" y="104"/>
                  </a:lnTo>
                  <a:lnTo>
                    <a:pt x="213" y="112"/>
                  </a:lnTo>
                  <a:lnTo>
                    <a:pt x="207" y="118"/>
                  </a:lnTo>
                  <a:lnTo>
                    <a:pt x="205" y="122"/>
                  </a:lnTo>
                  <a:lnTo>
                    <a:pt x="211" y="126"/>
                  </a:lnTo>
                  <a:lnTo>
                    <a:pt x="210" y="126"/>
                  </a:lnTo>
                  <a:lnTo>
                    <a:pt x="207" y="126"/>
                  </a:lnTo>
                  <a:lnTo>
                    <a:pt x="203" y="126"/>
                  </a:lnTo>
                  <a:lnTo>
                    <a:pt x="199" y="126"/>
                  </a:lnTo>
                  <a:lnTo>
                    <a:pt x="195" y="124"/>
                  </a:lnTo>
                  <a:lnTo>
                    <a:pt x="193" y="123"/>
                  </a:lnTo>
                  <a:lnTo>
                    <a:pt x="190" y="123"/>
                  </a:lnTo>
                  <a:lnTo>
                    <a:pt x="189" y="124"/>
                  </a:lnTo>
                  <a:lnTo>
                    <a:pt x="187" y="124"/>
                  </a:lnTo>
                  <a:lnTo>
                    <a:pt x="186" y="126"/>
                  </a:lnTo>
                  <a:lnTo>
                    <a:pt x="183" y="131"/>
                  </a:lnTo>
                  <a:lnTo>
                    <a:pt x="179" y="140"/>
                  </a:lnTo>
                  <a:lnTo>
                    <a:pt x="175" y="151"/>
                  </a:lnTo>
                  <a:lnTo>
                    <a:pt x="173" y="161"/>
                  </a:lnTo>
                  <a:lnTo>
                    <a:pt x="171" y="166"/>
                  </a:lnTo>
                  <a:lnTo>
                    <a:pt x="170" y="173"/>
                  </a:lnTo>
                  <a:lnTo>
                    <a:pt x="169" y="181"/>
                  </a:lnTo>
                  <a:lnTo>
                    <a:pt x="165" y="189"/>
                  </a:lnTo>
                  <a:lnTo>
                    <a:pt x="162" y="193"/>
                  </a:lnTo>
                  <a:lnTo>
                    <a:pt x="157" y="193"/>
                  </a:lnTo>
                  <a:lnTo>
                    <a:pt x="144" y="194"/>
                  </a:lnTo>
                  <a:lnTo>
                    <a:pt x="126" y="194"/>
                  </a:lnTo>
                  <a:lnTo>
                    <a:pt x="104" y="194"/>
                  </a:lnTo>
                  <a:lnTo>
                    <a:pt x="80" y="194"/>
                  </a:lnTo>
                  <a:lnTo>
                    <a:pt x="59" y="193"/>
                  </a:lnTo>
                  <a:lnTo>
                    <a:pt x="39" y="193"/>
                  </a:lnTo>
                  <a:lnTo>
                    <a:pt x="25" y="190"/>
                  </a:lnTo>
                  <a:lnTo>
                    <a:pt x="19" y="187"/>
                  </a:lnTo>
                  <a:lnTo>
                    <a:pt x="19" y="185"/>
                  </a:lnTo>
                  <a:lnTo>
                    <a:pt x="17" y="178"/>
                  </a:lnTo>
                  <a:lnTo>
                    <a:pt x="16" y="170"/>
                  </a:lnTo>
                  <a:lnTo>
                    <a:pt x="13" y="161"/>
                  </a:lnTo>
                  <a:lnTo>
                    <a:pt x="12" y="153"/>
                  </a:lnTo>
                  <a:lnTo>
                    <a:pt x="8" y="146"/>
                  </a:lnTo>
                  <a:lnTo>
                    <a:pt x="4" y="139"/>
                  </a:lnTo>
                  <a:lnTo>
                    <a:pt x="0" y="131"/>
                  </a:lnTo>
                  <a:lnTo>
                    <a:pt x="0" y="120"/>
                  </a:lnTo>
                  <a:lnTo>
                    <a:pt x="3" y="98"/>
                  </a:lnTo>
                  <a:lnTo>
                    <a:pt x="7" y="76"/>
                  </a:lnTo>
                  <a:lnTo>
                    <a:pt x="13" y="61"/>
                  </a:lnTo>
                  <a:lnTo>
                    <a:pt x="21" y="49"/>
                  </a:lnTo>
                  <a:lnTo>
                    <a:pt x="31" y="41"/>
                  </a:lnTo>
                  <a:lnTo>
                    <a:pt x="37" y="37"/>
                  </a:lnTo>
                  <a:lnTo>
                    <a:pt x="45" y="32"/>
                  </a:lnTo>
                  <a:lnTo>
                    <a:pt x="53" y="26"/>
                  </a:lnTo>
                  <a:lnTo>
                    <a:pt x="60" y="22"/>
                  </a:lnTo>
                  <a:lnTo>
                    <a:pt x="64" y="20"/>
                  </a:lnTo>
                  <a:lnTo>
                    <a:pt x="67" y="18"/>
                  </a:lnTo>
                  <a:lnTo>
                    <a:pt x="70" y="18"/>
                  </a:lnTo>
                  <a:lnTo>
                    <a:pt x="72" y="20"/>
                  </a:lnTo>
                  <a:lnTo>
                    <a:pt x="72" y="20"/>
                  </a:lnTo>
                  <a:lnTo>
                    <a:pt x="71" y="22"/>
                  </a:lnTo>
                  <a:lnTo>
                    <a:pt x="68" y="32"/>
                  </a:lnTo>
                  <a:lnTo>
                    <a:pt x="64" y="42"/>
                  </a:lnTo>
                  <a:lnTo>
                    <a:pt x="62" y="55"/>
                  </a:lnTo>
                  <a:lnTo>
                    <a:pt x="62" y="64"/>
                  </a:lnTo>
                  <a:lnTo>
                    <a:pt x="62" y="73"/>
                  </a:lnTo>
                  <a:lnTo>
                    <a:pt x="62" y="85"/>
                  </a:lnTo>
                  <a:lnTo>
                    <a:pt x="60" y="95"/>
                  </a:lnTo>
                  <a:lnTo>
                    <a:pt x="58" y="100"/>
                  </a:lnTo>
                  <a:lnTo>
                    <a:pt x="60" y="99"/>
                  </a:lnTo>
                  <a:lnTo>
                    <a:pt x="64" y="93"/>
                  </a:lnTo>
                  <a:lnTo>
                    <a:pt x="70" y="87"/>
                  </a:lnTo>
                  <a:lnTo>
                    <a:pt x="75" y="79"/>
                  </a:lnTo>
                  <a:lnTo>
                    <a:pt x="80" y="71"/>
                  </a:lnTo>
                  <a:lnTo>
                    <a:pt x="83" y="64"/>
                  </a:lnTo>
                  <a:lnTo>
                    <a:pt x="87" y="55"/>
                  </a:lnTo>
                  <a:lnTo>
                    <a:pt x="94" y="48"/>
                  </a:lnTo>
                  <a:lnTo>
                    <a:pt x="100" y="40"/>
                  </a:lnTo>
                  <a:lnTo>
                    <a:pt x="106" y="32"/>
                  </a:lnTo>
                  <a:lnTo>
                    <a:pt x="107" y="26"/>
                  </a:lnTo>
                  <a:lnTo>
                    <a:pt x="108" y="21"/>
                  </a:lnTo>
                  <a:lnTo>
                    <a:pt x="110" y="18"/>
                  </a:lnTo>
                  <a:lnTo>
                    <a:pt x="110" y="16"/>
                  </a:lnTo>
                  <a:lnTo>
                    <a:pt x="110" y="14"/>
                  </a:lnTo>
                  <a:lnTo>
                    <a:pt x="110" y="14"/>
                  </a:lnTo>
                  <a:lnTo>
                    <a:pt x="110" y="13"/>
                  </a:lnTo>
                  <a:lnTo>
                    <a:pt x="111" y="13"/>
                  </a:lnTo>
                  <a:lnTo>
                    <a:pt x="114" y="12"/>
                  </a:lnTo>
                  <a:lnTo>
                    <a:pt x="118" y="9"/>
                  </a:lnTo>
                  <a:lnTo>
                    <a:pt x="120" y="8"/>
                  </a:lnTo>
                  <a:lnTo>
                    <a:pt x="124" y="5"/>
                  </a:lnTo>
                  <a:lnTo>
                    <a:pt x="127" y="2"/>
                  </a:lnTo>
                  <a:lnTo>
                    <a:pt x="1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4" name="Freeform 213"/>
            <p:cNvSpPr>
              <a:spLocks noEditPoints="1"/>
            </p:cNvSpPr>
            <p:nvPr/>
          </p:nvSpPr>
          <p:spPr bwMode="auto">
            <a:xfrm>
              <a:off x="2138713" y="-420543"/>
              <a:ext cx="486125" cy="652569"/>
            </a:xfrm>
            <a:custGeom>
              <a:avLst/>
              <a:gdLst>
                <a:gd name="T0" fmla="*/ 141 w 184"/>
                <a:gd name="T1" fmla="*/ 206 h 247"/>
                <a:gd name="T2" fmla="*/ 26 w 184"/>
                <a:gd name="T3" fmla="*/ 81 h 247"/>
                <a:gd name="T4" fmla="*/ 32 w 184"/>
                <a:gd name="T5" fmla="*/ 106 h 247"/>
                <a:gd name="T6" fmla="*/ 32 w 184"/>
                <a:gd name="T7" fmla="*/ 121 h 247"/>
                <a:gd name="T8" fmla="*/ 31 w 184"/>
                <a:gd name="T9" fmla="*/ 132 h 247"/>
                <a:gd name="T10" fmla="*/ 34 w 184"/>
                <a:gd name="T11" fmla="*/ 137 h 247"/>
                <a:gd name="T12" fmla="*/ 30 w 184"/>
                <a:gd name="T13" fmla="*/ 91 h 247"/>
                <a:gd name="T14" fmla="*/ 74 w 184"/>
                <a:gd name="T15" fmla="*/ 0 h 247"/>
                <a:gd name="T16" fmla="*/ 105 w 184"/>
                <a:gd name="T17" fmla="*/ 14 h 247"/>
                <a:gd name="T18" fmla="*/ 126 w 184"/>
                <a:gd name="T19" fmla="*/ 39 h 247"/>
                <a:gd name="T20" fmla="*/ 137 w 184"/>
                <a:gd name="T21" fmla="*/ 74 h 247"/>
                <a:gd name="T22" fmla="*/ 141 w 184"/>
                <a:gd name="T23" fmla="*/ 97 h 247"/>
                <a:gd name="T24" fmla="*/ 150 w 184"/>
                <a:gd name="T25" fmla="*/ 128 h 247"/>
                <a:gd name="T26" fmla="*/ 165 w 184"/>
                <a:gd name="T27" fmla="*/ 145 h 247"/>
                <a:gd name="T28" fmla="*/ 181 w 184"/>
                <a:gd name="T29" fmla="*/ 171 h 247"/>
                <a:gd name="T30" fmla="*/ 181 w 184"/>
                <a:gd name="T31" fmla="*/ 173 h 247"/>
                <a:gd name="T32" fmla="*/ 176 w 184"/>
                <a:gd name="T33" fmla="*/ 173 h 247"/>
                <a:gd name="T34" fmla="*/ 168 w 184"/>
                <a:gd name="T35" fmla="*/ 185 h 247"/>
                <a:gd name="T36" fmla="*/ 158 w 184"/>
                <a:gd name="T37" fmla="*/ 222 h 247"/>
                <a:gd name="T38" fmla="*/ 149 w 184"/>
                <a:gd name="T39" fmla="*/ 246 h 247"/>
                <a:gd name="T40" fmla="*/ 131 w 184"/>
                <a:gd name="T41" fmla="*/ 240 h 247"/>
                <a:gd name="T42" fmla="*/ 134 w 184"/>
                <a:gd name="T43" fmla="*/ 242 h 247"/>
                <a:gd name="T44" fmla="*/ 141 w 184"/>
                <a:gd name="T45" fmla="*/ 245 h 247"/>
                <a:gd name="T46" fmla="*/ 148 w 184"/>
                <a:gd name="T47" fmla="*/ 240 h 247"/>
                <a:gd name="T48" fmla="*/ 146 w 184"/>
                <a:gd name="T49" fmla="*/ 208 h 247"/>
                <a:gd name="T50" fmla="*/ 146 w 184"/>
                <a:gd name="T51" fmla="*/ 198 h 247"/>
                <a:gd name="T52" fmla="*/ 142 w 184"/>
                <a:gd name="T53" fmla="*/ 203 h 247"/>
                <a:gd name="T54" fmla="*/ 139 w 184"/>
                <a:gd name="T55" fmla="*/ 203 h 247"/>
                <a:gd name="T56" fmla="*/ 139 w 184"/>
                <a:gd name="T57" fmla="*/ 196 h 247"/>
                <a:gd name="T58" fmla="*/ 145 w 184"/>
                <a:gd name="T59" fmla="*/ 183 h 247"/>
                <a:gd name="T60" fmla="*/ 142 w 184"/>
                <a:gd name="T61" fmla="*/ 171 h 247"/>
                <a:gd name="T62" fmla="*/ 139 w 184"/>
                <a:gd name="T63" fmla="*/ 167 h 247"/>
                <a:gd name="T64" fmla="*/ 139 w 184"/>
                <a:gd name="T65" fmla="*/ 169 h 247"/>
                <a:gd name="T66" fmla="*/ 138 w 184"/>
                <a:gd name="T67" fmla="*/ 176 h 247"/>
                <a:gd name="T68" fmla="*/ 137 w 184"/>
                <a:gd name="T69" fmla="*/ 175 h 247"/>
                <a:gd name="T70" fmla="*/ 134 w 184"/>
                <a:gd name="T71" fmla="*/ 169 h 247"/>
                <a:gd name="T72" fmla="*/ 125 w 184"/>
                <a:gd name="T73" fmla="*/ 163 h 247"/>
                <a:gd name="T74" fmla="*/ 118 w 184"/>
                <a:gd name="T75" fmla="*/ 152 h 247"/>
                <a:gd name="T76" fmla="*/ 115 w 184"/>
                <a:gd name="T77" fmla="*/ 132 h 247"/>
                <a:gd name="T78" fmla="*/ 117 w 184"/>
                <a:gd name="T79" fmla="*/ 114 h 247"/>
                <a:gd name="T80" fmla="*/ 113 w 184"/>
                <a:gd name="T81" fmla="*/ 98 h 247"/>
                <a:gd name="T82" fmla="*/ 63 w 184"/>
                <a:gd name="T83" fmla="*/ 148 h 247"/>
                <a:gd name="T84" fmla="*/ 69 w 184"/>
                <a:gd name="T85" fmla="*/ 156 h 247"/>
                <a:gd name="T86" fmla="*/ 67 w 184"/>
                <a:gd name="T87" fmla="*/ 164 h 247"/>
                <a:gd name="T88" fmla="*/ 28 w 184"/>
                <a:gd name="T89" fmla="*/ 187 h 247"/>
                <a:gd name="T90" fmla="*/ 35 w 184"/>
                <a:gd name="T91" fmla="*/ 171 h 247"/>
                <a:gd name="T92" fmla="*/ 31 w 184"/>
                <a:gd name="T93" fmla="*/ 157 h 247"/>
                <a:gd name="T94" fmla="*/ 34 w 184"/>
                <a:gd name="T95" fmla="*/ 141 h 247"/>
                <a:gd name="T96" fmla="*/ 23 w 184"/>
                <a:gd name="T97" fmla="*/ 132 h 247"/>
                <a:gd name="T98" fmla="*/ 26 w 184"/>
                <a:gd name="T99" fmla="*/ 114 h 247"/>
                <a:gd name="T100" fmla="*/ 22 w 184"/>
                <a:gd name="T101" fmla="*/ 110 h 247"/>
                <a:gd name="T102" fmla="*/ 15 w 184"/>
                <a:gd name="T103" fmla="*/ 106 h 247"/>
                <a:gd name="T104" fmla="*/ 12 w 184"/>
                <a:gd name="T105" fmla="*/ 97 h 247"/>
                <a:gd name="T106" fmla="*/ 12 w 184"/>
                <a:gd name="T107" fmla="*/ 87 h 247"/>
                <a:gd name="T108" fmla="*/ 10 w 184"/>
                <a:gd name="T109" fmla="*/ 83 h 247"/>
                <a:gd name="T110" fmla="*/ 7 w 184"/>
                <a:gd name="T111" fmla="*/ 78 h 247"/>
                <a:gd name="T112" fmla="*/ 0 w 184"/>
                <a:gd name="T113" fmla="*/ 57 h 247"/>
                <a:gd name="T114" fmla="*/ 10 w 184"/>
                <a:gd name="T115" fmla="*/ 31 h 247"/>
                <a:gd name="T116" fmla="*/ 54 w 184"/>
                <a:gd name="T117" fmla="*/ 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247">
                  <a:moveTo>
                    <a:pt x="141" y="206"/>
                  </a:moveTo>
                  <a:lnTo>
                    <a:pt x="142" y="207"/>
                  </a:lnTo>
                  <a:lnTo>
                    <a:pt x="141" y="206"/>
                  </a:lnTo>
                  <a:lnTo>
                    <a:pt x="141" y="206"/>
                  </a:lnTo>
                  <a:close/>
                  <a:moveTo>
                    <a:pt x="26" y="78"/>
                  </a:moveTo>
                  <a:lnTo>
                    <a:pt x="26" y="81"/>
                  </a:lnTo>
                  <a:lnTo>
                    <a:pt x="28" y="87"/>
                  </a:lnTo>
                  <a:lnTo>
                    <a:pt x="31" y="97"/>
                  </a:lnTo>
                  <a:lnTo>
                    <a:pt x="32" y="106"/>
                  </a:lnTo>
                  <a:lnTo>
                    <a:pt x="34" y="114"/>
                  </a:lnTo>
                  <a:lnTo>
                    <a:pt x="34" y="118"/>
                  </a:lnTo>
                  <a:lnTo>
                    <a:pt x="32" y="121"/>
                  </a:lnTo>
                  <a:lnTo>
                    <a:pt x="31" y="125"/>
                  </a:lnTo>
                  <a:lnTo>
                    <a:pt x="31" y="129"/>
                  </a:lnTo>
                  <a:lnTo>
                    <a:pt x="31" y="132"/>
                  </a:lnTo>
                  <a:lnTo>
                    <a:pt x="32" y="134"/>
                  </a:lnTo>
                  <a:lnTo>
                    <a:pt x="34" y="137"/>
                  </a:lnTo>
                  <a:lnTo>
                    <a:pt x="34" y="137"/>
                  </a:lnTo>
                  <a:lnTo>
                    <a:pt x="36" y="129"/>
                  </a:lnTo>
                  <a:lnTo>
                    <a:pt x="40" y="113"/>
                  </a:lnTo>
                  <a:lnTo>
                    <a:pt x="30" y="91"/>
                  </a:lnTo>
                  <a:lnTo>
                    <a:pt x="26" y="78"/>
                  </a:lnTo>
                  <a:close/>
                  <a:moveTo>
                    <a:pt x="71" y="0"/>
                  </a:moveTo>
                  <a:lnTo>
                    <a:pt x="74" y="0"/>
                  </a:lnTo>
                  <a:lnTo>
                    <a:pt x="82" y="3"/>
                  </a:lnTo>
                  <a:lnTo>
                    <a:pt x="93" y="7"/>
                  </a:lnTo>
                  <a:lnTo>
                    <a:pt x="105" y="14"/>
                  </a:lnTo>
                  <a:lnTo>
                    <a:pt x="115" y="22"/>
                  </a:lnTo>
                  <a:lnTo>
                    <a:pt x="123" y="34"/>
                  </a:lnTo>
                  <a:lnTo>
                    <a:pt x="126" y="39"/>
                  </a:lnTo>
                  <a:lnTo>
                    <a:pt x="130" y="50"/>
                  </a:lnTo>
                  <a:lnTo>
                    <a:pt x="134" y="62"/>
                  </a:lnTo>
                  <a:lnTo>
                    <a:pt x="137" y="74"/>
                  </a:lnTo>
                  <a:lnTo>
                    <a:pt x="139" y="83"/>
                  </a:lnTo>
                  <a:lnTo>
                    <a:pt x="141" y="90"/>
                  </a:lnTo>
                  <a:lnTo>
                    <a:pt x="141" y="97"/>
                  </a:lnTo>
                  <a:lnTo>
                    <a:pt x="142" y="106"/>
                  </a:lnTo>
                  <a:lnTo>
                    <a:pt x="146" y="118"/>
                  </a:lnTo>
                  <a:lnTo>
                    <a:pt x="150" y="128"/>
                  </a:lnTo>
                  <a:lnTo>
                    <a:pt x="154" y="133"/>
                  </a:lnTo>
                  <a:lnTo>
                    <a:pt x="160" y="137"/>
                  </a:lnTo>
                  <a:lnTo>
                    <a:pt x="165" y="145"/>
                  </a:lnTo>
                  <a:lnTo>
                    <a:pt x="172" y="153"/>
                  </a:lnTo>
                  <a:lnTo>
                    <a:pt x="177" y="163"/>
                  </a:lnTo>
                  <a:lnTo>
                    <a:pt x="181" y="171"/>
                  </a:lnTo>
                  <a:lnTo>
                    <a:pt x="184" y="175"/>
                  </a:lnTo>
                  <a:lnTo>
                    <a:pt x="182" y="173"/>
                  </a:lnTo>
                  <a:lnTo>
                    <a:pt x="181" y="173"/>
                  </a:lnTo>
                  <a:lnTo>
                    <a:pt x="180" y="172"/>
                  </a:lnTo>
                  <a:lnTo>
                    <a:pt x="177" y="172"/>
                  </a:lnTo>
                  <a:lnTo>
                    <a:pt x="176" y="173"/>
                  </a:lnTo>
                  <a:lnTo>
                    <a:pt x="174" y="175"/>
                  </a:lnTo>
                  <a:lnTo>
                    <a:pt x="172" y="179"/>
                  </a:lnTo>
                  <a:lnTo>
                    <a:pt x="168" y="185"/>
                  </a:lnTo>
                  <a:lnTo>
                    <a:pt x="162" y="195"/>
                  </a:lnTo>
                  <a:lnTo>
                    <a:pt x="160" y="206"/>
                  </a:lnTo>
                  <a:lnTo>
                    <a:pt x="158" y="222"/>
                  </a:lnTo>
                  <a:lnTo>
                    <a:pt x="157" y="235"/>
                  </a:lnTo>
                  <a:lnTo>
                    <a:pt x="153" y="242"/>
                  </a:lnTo>
                  <a:lnTo>
                    <a:pt x="149" y="246"/>
                  </a:lnTo>
                  <a:lnTo>
                    <a:pt x="142" y="247"/>
                  </a:lnTo>
                  <a:lnTo>
                    <a:pt x="137" y="246"/>
                  </a:lnTo>
                  <a:lnTo>
                    <a:pt x="131" y="240"/>
                  </a:lnTo>
                  <a:lnTo>
                    <a:pt x="131" y="240"/>
                  </a:lnTo>
                  <a:lnTo>
                    <a:pt x="133" y="240"/>
                  </a:lnTo>
                  <a:lnTo>
                    <a:pt x="134" y="242"/>
                  </a:lnTo>
                  <a:lnTo>
                    <a:pt x="137" y="243"/>
                  </a:lnTo>
                  <a:lnTo>
                    <a:pt x="138" y="243"/>
                  </a:lnTo>
                  <a:lnTo>
                    <a:pt x="141" y="245"/>
                  </a:lnTo>
                  <a:lnTo>
                    <a:pt x="144" y="245"/>
                  </a:lnTo>
                  <a:lnTo>
                    <a:pt x="145" y="243"/>
                  </a:lnTo>
                  <a:lnTo>
                    <a:pt x="148" y="240"/>
                  </a:lnTo>
                  <a:lnTo>
                    <a:pt x="148" y="236"/>
                  </a:lnTo>
                  <a:lnTo>
                    <a:pt x="149" y="223"/>
                  </a:lnTo>
                  <a:lnTo>
                    <a:pt x="146" y="208"/>
                  </a:lnTo>
                  <a:lnTo>
                    <a:pt x="148" y="196"/>
                  </a:lnTo>
                  <a:lnTo>
                    <a:pt x="148" y="196"/>
                  </a:lnTo>
                  <a:lnTo>
                    <a:pt x="146" y="198"/>
                  </a:lnTo>
                  <a:lnTo>
                    <a:pt x="145" y="199"/>
                  </a:lnTo>
                  <a:lnTo>
                    <a:pt x="144" y="202"/>
                  </a:lnTo>
                  <a:lnTo>
                    <a:pt x="142" y="203"/>
                  </a:lnTo>
                  <a:lnTo>
                    <a:pt x="141" y="204"/>
                  </a:lnTo>
                  <a:lnTo>
                    <a:pt x="141" y="206"/>
                  </a:lnTo>
                  <a:lnTo>
                    <a:pt x="139" y="203"/>
                  </a:lnTo>
                  <a:lnTo>
                    <a:pt x="139" y="203"/>
                  </a:lnTo>
                  <a:lnTo>
                    <a:pt x="139" y="200"/>
                  </a:lnTo>
                  <a:lnTo>
                    <a:pt x="139" y="196"/>
                  </a:lnTo>
                  <a:lnTo>
                    <a:pt x="141" y="192"/>
                  </a:lnTo>
                  <a:lnTo>
                    <a:pt x="142" y="188"/>
                  </a:lnTo>
                  <a:lnTo>
                    <a:pt x="145" y="183"/>
                  </a:lnTo>
                  <a:lnTo>
                    <a:pt x="145" y="179"/>
                  </a:lnTo>
                  <a:lnTo>
                    <a:pt x="144" y="175"/>
                  </a:lnTo>
                  <a:lnTo>
                    <a:pt x="142" y="171"/>
                  </a:lnTo>
                  <a:lnTo>
                    <a:pt x="141" y="168"/>
                  </a:lnTo>
                  <a:lnTo>
                    <a:pt x="139" y="168"/>
                  </a:lnTo>
                  <a:lnTo>
                    <a:pt x="139" y="167"/>
                  </a:lnTo>
                  <a:lnTo>
                    <a:pt x="139" y="167"/>
                  </a:lnTo>
                  <a:lnTo>
                    <a:pt x="139" y="168"/>
                  </a:lnTo>
                  <a:lnTo>
                    <a:pt x="139" y="169"/>
                  </a:lnTo>
                  <a:lnTo>
                    <a:pt x="139" y="171"/>
                  </a:lnTo>
                  <a:lnTo>
                    <a:pt x="139" y="173"/>
                  </a:lnTo>
                  <a:lnTo>
                    <a:pt x="138" y="176"/>
                  </a:lnTo>
                  <a:lnTo>
                    <a:pt x="137" y="176"/>
                  </a:lnTo>
                  <a:lnTo>
                    <a:pt x="137" y="176"/>
                  </a:lnTo>
                  <a:lnTo>
                    <a:pt x="137" y="175"/>
                  </a:lnTo>
                  <a:lnTo>
                    <a:pt x="137" y="173"/>
                  </a:lnTo>
                  <a:lnTo>
                    <a:pt x="135" y="171"/>
                  </a:lnTo>
                  <a:lnTo>
                    <a:pt x="134" y="169"/>
                  </a:lnTo>
                  <a:lnTo>
                    <a:pt x="133" y="168"/>
                  </a:lnTo>
                  <a:lnTo>
                    <a:pt x="129" y="165"/>
                  </a:lnTo>
                  <a:lnTo>
                    <a:pt x="125" y="163"/>
                  </a:lnTo>
                  <a:lnTo>
                    <a:pt x="122" y="159"/>
                  </a:lnTo>
                  <a:lnTo>
                    <a:pt x="119" y="156"/>
                  </a:lnTo>
                  <a:lnTo>
                    <a:pt x="118" y="152"/>
                  </a:lnTo>
                  <a:lnTo>
                    <a:pt x="118" y="147"/>
                  </a:lnTo>
                  <a:lnTo>
                    <a:pt x="117" y="140"/>
                  </a:lnTo>
                  <a:lnTo>
                    <a:pt x="115" y="132"/>
                  </a:lnTo>
                  <a:lnTo>
                    <a:pt x="117" y="126"/>
                  </a:lnTo>
                  <a:lnTo>
                    <a:pt x="117" y="121"/>
                  </a:lnTo>
                  <a:lnTo>
                    <a:pt x="117" y="114"/>
                  </a:lnTo>
                  <a:lnTo>
                    <a:pt x="114" y="106"/>
                  </a:lnTo>
                  <a:lnTo>
                    <a:pt x="113" y="101"/>
                  </a:lnTo>
                  <a:lnTo>
                    <a:pt x="113" y="98"/>
                  </a:lnTo>
                  <a:lnTo>
                    <a:pt x="61" y="145"/>
                  </a:lnTo>
                  <a:lnTo>
                    <a:pt x="62" y="147"/>
                  </a:lnTo>
                  <a:lnTo>
                    <a:pt x="63" y="148"/>
                  </a:lnTo>
                  <a:lnTo>
                    <a:pt x="65" y="151"/>
                  </a:lnTo>
                  <a:lnTo>
                    <a:pt x="67" y="153"/>
                  </a:lnTo>
                  <a:lnTo>
                    <a:pt x="69" y="156"/>
                  </a:lnTo>
                  <a:lnTo>
                    <a:pt x="70" y="159"/>
                  </a:lnTo>
                  <a:lnTo>
                    <a:pt x="71" y="161"/>
                  </a:lnTo>
                  <a:lnTo>
                    <a:pt x="67" y="164"/>
                  </a:lnTo>
                  <a:lnTo>
                    <a:pt x="58" y="169"/>
                  </a:lnTo>
                  <a:lnTo>
                    <a:pt x="44" y="176"/>
                  </a:lnTo>
                  <a:lnTo>
                    <a:pt x="28" y="187"/>
                  </a:lnTo>
                  <a:lnTo>
                    <a:pt x="30" y="184"/>
                  </a:lnTo>
                  <a:lnTo>
                    <a:pt x="34" y="177"/>
                  </a:lnTo>
                  <a:lnTo>
                    <a:pt x="35" y="171"/>
                  </a:lnTo>
                  <a:lnTo>
                    <a:pt x="35" y="164"/>
                  </a:lnTo>
                  <a:lnTo>
                    <a:pt x="32" y="161"/>
                  </a:lnTo>
                  <a:lnTo>
                    <a:pt x="31" y="157"/>
                  </a:lnTo>
                  <a:lnTo>
                    <a:pt x="31" y="151"/>
                  </a:lnTo>
                  <a:lnTo>
                    <a:pt x="34" y="142"/>
                  </a:lnTo>
                  <a:lnTo>
                    <a:pt x="34" y="141"/>
                  </a:lnTo>
                  <a:lnTo>
                    <a:pt x="31" y="140"/>
                  </a:lnTo>
                  <a:lnTo>
                    <a:pt x="28" y="137"/>
                  </a:lnTo>
                  <a:lnTo>
                    <a:pt x="23" y="132"/>
                  </a:lnTo>
                  <a:lnTo>
                    <a:pt x="23" y="126"/>
                  </a:lnTo>
                  <a:lnTo>
                    <a:pt x="24" y="120"/>
                  </a:lnTo>
                  <a:lnTo>
                    <a:pt x="26" y="114"/>
                  </a:lnTo>
                  <a:lnTo>
                    <a:pt x="24" y="113"/>
                  </a:lnTo>
                  <a:lnTo>
                    <a:pt x="23" y="112"/>
                  </a:lnTo>
                  <a:lnTo>
                    <a:pt x="22" y="110"/>
                  </a:lnTo>
                  <a:lnTo>
                    <a:pt x="19" y="109"/>
                  </a:lnTo>
                  <a:lnTo>
                    <a:pt x="16" y="108"/>
                  </a:lnTo>
                  <a:lnTo>
                    <a:pt x="15" y="106"/>
                  </a:lnTo>
                  <a:lnTo>
                    <a:pt x="12" y="104"/>
                  </a:lnTo>
                  <a:lnTo>
                    <a:pt x="12" y="101"/>
                  </a:lnTo>
                  <a:lnTo>
                    <a:pt x="12" y="97"/>
                  </a:lnTo>
                  <a:lnTo>
                    <a:pt x="12" y="93"/>
                  </a:lnTo>
                  <a:lnTo>
                    <a:pt x="12" y="89"/>
                  </a:lnTo>
                  <a:lnTo>
                    <a:pt x="12" y="87"/>
                  </a:lnTo>
                  <a:lnTo>
                    <a:pt x="12" y="85"/>
                  </a:lnTo>
                  <a:lnTo>
                    <a:pt x="11" y="85"/>
                  </a:lnTo>
                  <a:lnTo>
                    <a:pt x="10" y="83"/>
                  </a:lnTo>
                  <a:lnTo>
                    <a:pt x="8" y="82"/>
                  </a:lnTo>
                  <a:lnTo>
                    <a:pt x="7" y="81"/>
                  </a:lnTo>
                  <a:lnTo>
                    <a:pt x="7" y="78"/>
                  </a:lnTo>
                  <a:lnTo>
                    <a:pt x="4" y="73"/>
                  </a:lnTo>
                  <a:lnTo>
                    <a:pt x="3" y="66"/>
                  </a:lnTo>
                  <a:lnTo>
                    <a:pt x="0" y="57"/>
                  </a:lnTo>
                  <a:lnTo>
                    <a:pt x="0" y="47"/>
                  </a:lnTo>
                  <a:lnTo>
                    <a:pt x="3" y="39"/>
                  </a:lnTo>
                  <a:lnTo>
                    <a:pt x="10" y="31"/>
                  </a:lnTo>
                  <a:lnTo>
                    <a:pt x="20" y="26"/>
                  </a:lnTo>
                  <a:lnTo>
                    <a:pt x="36" y="11"/>
                  </a:lnTo>
                  <a:lnTo>
                    <a:pt x="54" y="3"/>
                  </a:lnTo>
                  <a:lnTo>
                    <a:pt x="7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5" name="Freeform 214"/>
            <p:cNvSpPr>
              <a:spLocks/>
            </p:cNvSpPr>
            <p:nvPr/>
          </p:nvSpPr>
          <p:spPr bwMode="auto">
            <a:xfrm>
              <a:off x="2186270" y="-304296"/>
              <a:ext cx="277408" cy="309113"/>
            </a:xfrm>
            <a:custGeom>
              <a:avLst/>
              <a:gdLst>
                <a:gd name="T0" fmla="*/ 43 w 105"/>
                <a:gd name="T1" fmla="*/ 2 h 117"/>
                <a:gd name="T2" fmla="*/ 57 w 105"/>
                <a:gd name="T3" fmla="*/ 14 h 117"/>
                <a:gd name="T4" fmla="*/ 64 w 105"/>
                <a:gd name="T5" fmla="*/ 21 h 117"/>
                <a:gd name="T6" fmla="*/ 73 w 105"/>
                <a:gd name="T7" fmla="*/ 30 h 117"/>
                <a:gd name="T8" fmla="*/ 77 w 105"/>
                <a:gd name="T9" fmla="*/ 35 h 117"/>
                <a:gd name="T10" fmla="*/ 77 w 105"/>
                <a:gd name="T11" fmla="*/ 39 h 117"/>
                <a:gd name="T12" fmla="*/ 84 w 105"/>
                <a:gd name="T13" fmla="*/ 34 h 117"/>
                <a:gd name="T14" fmla="*/ 85 w 105"/>
                <a:gd name="T15" fmla="*/ 31 h 117"/>
                <a:gd name="T16" fmla="*/ 88 w 105"/>
                <a:gd name="T17" fmla="*/ 25 h 117"/>
                <a:gd name="T18" fmla="*/ 91 w 105"/>
                <a:gd name="T19" fmla="*/ 18 h 117"/>
                <a:gd name="T20" fmla="*/ 92 w 105"/>
                <a:gd name="T21" fmla="*/ 15 h 117"/>
                <a:gd name="T22" fmla="*/ 93 w 105"/>
                <a:gd name="T23" fmla="*/ 11 h 117"/>
                <a:gd name="T24" fmla="*/ 97 w 105"/>
                <a:gd name="T25" fmla="*/ 10 h 117"/>
                <a:gd name="T26" fmla="*/ 101 w 105"/>
                <a:gd name="T27" fmla="*/ 11 h 117"/>
                <a:gd name="T28" fmla="*/ 105 w 105"/>
                <a:gd name="T29" fmla="*/ 26 h 117"/>
                <a:gd name="T30" fmla="*/ 104 w 105"/>
                <a:gd name="T31" fmla="*/ 43 h 117"/>
                <a:gd name="T32" fmla="*/ 99 w 105"/>
                <a:gd name="T33" fmla="*/ 51 h 117"/>
                <a:gd name="T34" fmla="*/ 95 w 105"/>
                <a:gd name="T35" fmla="*/ 54 h 117"/>
                <a:gd name="T36" fmla="*/ 95 w 105"/>
                <a:gd name="T37" fmla="*/ 57 h 117"/>
                <a:gd name="T38" fmla="*/ 91 w 105"/>
                <a:gd name="T39" fmla="*/ 78 h 117"/>
                <a:gd name="T40" fmla="*/ 79 w 105"/>
                <a:gd name="T41" fmla="*/ 94 h 117"/>
                <a:gd name="T42" fmla="*/ 61 w 105"/>
                <a:gd name="T43" fmla="*/ 108 h 117"/>
                <a:gd name="T44" fmla="*/ 51 w 105"/>
                <a:gd name="T45" fmla="*/ 116 h 117"/>
                <a:gd name="T46" fmla="*/ 45 w 105"/>
                <a:gd name="T47" fmla="*/ 116 h 117"/>
                <a:gd name="T48" fmla="*/ 41 w 105"/>
                <a:gd name="T49" fmla="*/ 113 h 117"/>
                <a:gd name="T50" fmla="*/ 40 w 105"/>
                <a:gd name="T51" fmla="*/ 109 h 117"/>
                <a:gd name="T52" fmla="*/ 36 w 105"/>
                <a:gd name="T53" fmla="*/ 105 h 117"/>
                <a:gd name="T54" fmla="*/ 32 w 105"/>
                <a:gd name="T55" fmla="*/ 101 h 117"/>
                <a:gd name="T56" fmla="*/ 29 w 105"/>
                <a:gd name="T57" fmla="*/ 97 h 117"/>
                <a:gd name="T58" fmla="*/ 24 w 105"/>
                <a:gd name="T59" fmla="*/ 90 h 117"/>
                <a:gd name="T60" fmla="*/ 17 w 105"/>
                <a:gd name="T61" fmla="*/ 84 h 117"/>
                <a:gd name="T62" fmla="*/ 13 w 105"/>
                <a:gd name="T63" fmla="*/ 78 h 117"/>
                <a:gd name="T64" fmla="*/ 10 w 105"/>
                <a:gd name="T65" fmla="*/ 73 h 117"/>
                <a:gd name="T66" fmla="*/ 12 w 105"/>
                <a:gd name="T67" fmla="*/ 66 h 117"/>
                <a:gd name="T68" fmla="*/ 12 w 105"/>
                <a:gd name="T69" fmla="*/ 61 h 117"/>
                <a:gd name="T70" fmla="*/ 10 w 105"/>
                <a:gd name="T71" fmla="*/ 58 h 117"/>
                <a:gd name="T72" fmla="*/ 6 w 105"/>
                <a:gd name="T73" fmla="*/ 53 h 117"/>
                <a:gd name="T74" fmla="*/ 4 w 105"/>
                <a:gd name="T75" fmla="*/ 49 h 117"/>
                <a:gd name="T76" fmla="*/ 1 w 105"/>
                <a:gd name="T77" fmla="*/ 39 h 117"/>
                <a:gd name="T78" fmla="*/ 0 w 105"/>
                <a:gd name="T79" fmla="*/ 15 h 117"/>
                <a:gd name="T80" fmla="*/ 1 w 105"/>
                <a:gd name="T81" fmla="*/ 7 h 117"/>
                <a:gd name="T82" fmla="*/ 6 w 105"/>
                <a:gd name="T83" fmla="*/ 6 h 117"/>
                <a:gd name="T84" fmla="*/ 14 w 105"/>
                <a:gd name="T85" fmla="*/ 4 h 117"/>
                <a:gd name="T86" fmla="*/ 17 w 105"/>
                <a:gd name="T87" fmla="*/ 4 h 117"/>
                <a:gd name="T88" fmla="*/ 28 w 105"/>
                <a:gd name="T89"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7">
                  <a:moveTo>
                    <a:pt x="36" y="0"/>
                  </a:moveTo>
                  <a:lnTo>
                    <a:pt x="43" y="2"/>
                  </a:lnTo>
                  <a:lnTo>
                    <a:pt x="51" y="7"/>
                  </a:lnTo>
                  <a:lnTo>
                    <a:pt x="57" y="14"/>
                  </a:lnTo>
                  <a:lnTo>
                    <a:pt x="63" y="19"/>
                  </a:lnTo>
                  <a:lnTo>
                    <a:pt x="64" y="21"/>
                  </a:lnTo>
                  <a:lnTo>
                    <a:pt x="69" y="26"/>
                  </a:lnTo>
                  <a:lnTo>
                    <a:pt x="73" y="30"/>
                  </a:lnTo>
                  <a:lnTo>
                    <a:pt x="76" y="33"/>
                  </a:lnTo>
                  <a:lnTo>
                    <a:pt x="77" y="35"/>
                  </a:lnTo>
                  <a:lnTo>
                    <a:pt x="77" y="38"/>
                  </a:lnTo>
                  <a:lnTo>
                    <a:pt x="77" y="39"/>
                  </a:lnTo>
                  <a:lnTo>
                    <a:pt x="77" y="41"/>
                  </a:lnTo>
                  <a:lnTo>
                    <a:pt x="84" y="34"/>
                  </a:lnTo>
                  <a:lnTo>
                    <a:pt x="84" y="33"/>
                  </a:lnTo>
                  <a:lnTo>
                    <a:pt x="85" y="31"/>
                  </a:lnTo>
                  <a:lnTo>
                    <a:pt x="87" y="27"/>
                  </a:lnTo>
                  <a:lnTo>
                    <a:pt x="88" y="25"/>
                  </a:lnTo>
                  <a:lnTo>
                    <a:pt x="89" y="21"/>
                  </a:lnTo>
                  <a:lnTo>
                    <a:pt x="91" y="18"/>
                  </a:lnTo>
                  <a:lnTo>
                    <a:pt x="91" y="17"/>
                  </a:lnTo>
                  <a:lnTo>
                    <a:pt x="92" y="15"/>
                  </a:lnTo>
                  <a:lnTo>
                    <a:pt x="92" y="14"/>
                  </a:lnTo>
                  <a:lnTo>
                    <a:pt x="93" y="11"/>
                  </a:lnTo>
                  <a:lnTo>
                    <a:pt x="95" y="11"/>
                  </a:lnTo>
                  <a:lnTo>
                    <a:pt x="97" y="10"/>
                  </a:lnTo>
                  <a:lnTo>
                    <a:pt x="99" y="10"/>
                  </a:lnTo>
                  <a:lnTo>
                    <a:pt x="101" y="11"/>
                  </a:lnTo>
                  <a:lnTo>
                    <a:pt x="105" y="17"/>
                  </a:lnTo>
                  <a:lnTo>
                    <a:pt x="105" y="26"/>
                  </a:lnTo>
                  <a:lnTo>
                    <a:pt x="105" y="34"/>
                  </a:lnTo>
                  <a:lnTo>
                    <a:pt x="104" y="43"/>
                  </a:lnTo>
                  <a:lnTo>
                    <a:pt x="101" y="49"/>
                  </a:lnTo>
                  <a:lnTo>
                    <a:pt x="99" y="51"/>
                  </a:lnTo>
                  <a:lnTo>
                    <a:pt x="97" y="53"/>
                  </a:lnTo>
                  <a:lnTo>
                    <a:pt x="95" y="54"/>
                  </a:lnTo>
                  <a:lnTo>
                    <a:pt x="95" y="54"/>
                  </a:lnTo>
                  <a:lnTo>
                    <a:pt x="95" y="57"/>
                  </a:lnTo>
                  <a:lnTo>
                    <a:pt x="93" y="65"/>
                  </a:lnTo>
                  <a:lnTo>
                    <a:pt x="91" y="78"/>
                  </a:lnTo>
                  <a:lnTo>
                    <a:pt x="87" y="86"/>
                  </a:lnTo>
                  <a:lnTo>
                    <a:pt x="79" y="94"/>
                  </a:lnTo>
                  <a:lnTo>
                    <a:pt x="71" y="101"/>
                  </a:lnTo>
                  <a:lnTo>
                    <a:pt x="61" y="108"/>
                  </a:lnTo>
                  <a:lnTo>
                    <a:pt x="55" y="113"/>
                  </a:lnTo>
                  <a:lnTo>
                    <a:pt x="51" y="116"/>
                  </a:lnTo>
                  <a:lnTo>
                    <a:pt x="48" y="117"/>
                  </a:lnTo>
                  <a:lnTo>
                    <a:pt x="45" y="116"/>
                  </a:lnTo>
                  <a:lnTo>
                    <a:pt x="43" y="115"/>
                  </a:lnTo>
                  <a:lnTo>
                    <a:pt x="41" y="113"/>
                  </a:lnTo>
                  <a:lnTo>
                    <a:pt x="40" y="111"/>
                  </a:lnTo>
                  <a:lnTo>
                    <a:pt x="40" y="109"/>
                  </a:lnTo>
                  <a:lnTo>
                    <a:pt x="39" y="108"/>
                  </a:lnTo>
                  <a:lnTo>
                    <a:pt x="36" y="105"/>
                  </a:lnTo>
                  <a:lnTo>
                    <a:pt x="35" y="104"/>
                  </a:lnTo>
                  <a:lnTo>
                    <a:pt x="32" y="101"/>
                  </a:lnTo>
                  <a:lnTo>
                    <a:pt x="30" y="98"/>
                  </a:lnTo>
                  <a:lnTo>
                    <a:pt x="29" y="97"/>
                  </a:lnTo>
                  <a:lnTo>
                    <a:pt x="26" y="94"/>
                  </a:lnTo>
                  <a:lnTo>
                    <a:pt x="24" y="90"/>
                  </a:lnTo>
                  <a:lnTo>
                    <a:pt x="20" y="88"/>
                  </a:lnTo>
                  <a:lnTo>
                    <a:pt x="17" y="84"/>
                  </a:lnTo>
                  <a:lnTo>
                    <a:pt x="14" y="81"/>
                  </a:lnTo>
                  <a:lnTo>
                    <a:pt x="13" y="78"/>
                  </a:lnTo>
                  <a:lnTo>
                    <a:pt x="12" y="76"/>
                  </a:lnTo>
                  <a:lnTo>
                    <a:pt x="10" y="73"/>
                  </a:lnTo>
                  <a:lnTo>
                    <a:pt x="10" y="69"/>
                  </a:lnTo>
                  <a:lnTo>
                    <a:pt x="12" y="66"/>
                  </a:lnTo>
                  <a:lnTo>
                    <a:pt x="12" y="62"/>
                  </a:lnTo>
                  <a:lnTo>
                    <a:pt x="12" y="61"/>
                  </a:lnTo>
                  <a:lnTo>
                    <a:pt x="12" y="60"/>
                  </a:lnTo>
                  <a:lnTo>
                    <a:pt x="10" y="58"/>
                  </a:lnTo>
                  <a:lnTo>
                    <a:pt x="8" y="56"/>
                  </a:lnTo>
                  <a:lnTo>
                    <a:pt x="6" y="53"/>
                  </a:lnTo>
                  <a:lnTo>
                    <a:pt x="4" y="50"/>
                  </a:lnTo>
                  <a:lnTo>
                    <a:pt x="4" y="49"/>
                  </a:lnTo>
                  <a:lnTo>
                    <a:pt x="2" y="47"/>
                  </a:lnTo>
                  <a:lnTo>
                    <a:pt x="1" y="39"/>
                  </a:lnTo>
                  <a:lnTo>
                    <a:pt x="0" y="27"/>
                  </a:lnTo>
                  <a:lnTo>
                    <a:pt x="0" y="15"/>
                  </a:lnTo>
                  <a:lnTo>
                    <a:pt x="0" y="9"/>
                  </a:lnTo>
                  <a:lnTo>
                    <a:pt x="1" y="7"/>
                  </a:lnTo>
                  <a:lnTo>
                    <a:pt x="4" y="7"/>
                  </a:lnTo>
                  <a:lnTo>
                    <a:pt x="6" y="6"/>
                  </a:lnTo>
                  <a:lnTo>
                    <a:pt x="10" y="4"/>
                  </a:lnTo>
                  <a:lnTo>
                    <a:pt x="14" y="4"/>
                  </a:lnTo>
                  <a:lnTo>
                    <a:pt x="16" y="4"/>
                  </a:lnTo>
                  <a:lnTo>
                    <a:pt x="17" y="4"/>
                  </a:lnTo>
                  <a:lnTo>
                    <a:pt x="20" y="3"/>
                  </a:lnTo>
                  <a:lnTo>
                    <a:pt x="28" y="2"/>
                  </a:lnTo>
                  <a:lnTo>
                    <a:pt x="36"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6" name="Freeform 215"/>
            <p:cNvSpPr>
              <a:spLocks/>
            </p:cNvSpPr>
            <p:nvPr/>
          </p:nvSpPr>
          <p:spPr bwMode="auto">
            <a:xfrm>
              <a:off x="2627480" y="150125"/>
              <a:ext cx="317038" cy="652569"/>
            </a:xfrm>
            <a:custGeom>
              <a:avLst/>
              <a:gdLst>
                <a:gd name="T0" fmla="*/ 55 w 120"/>
                <a:gd name="T1" fmla="*/ 11 h 247"/>
                <a:gd name="T2" fmla="*/ 66 w 120"/>
                <a:gd name="T3" fmla="*/ 31 h 247"/>
                <a:gd name="T4" fmla="*/ 79 w 120"/>
                <a:gd name="T5" fmla="*/ 47 h 247"/>
                <a:gd name="T6" fmla="*/ 100 w 120"/>
                <a:gd name="T7" fmla="*/ 74 h 247"/>
                <a:gd name="T8" fmla="*/ 118 w 120"/>
                <a:gd name="T9" fmla="*/ 101 h 247"/>
                <a:gd name="T10" fmla="*/ 118 w 120"/>
                <a:gd name="T11" fmla="*/ 121 h 247"/>
                <a:gd name="T12" fmla="*/ 103 w 120"/>
                <a:gd name="T13" fmla="*/ 148 h 247"/>
                <a:gd name="T14" fmla="*/ 80 w 120"/>
                <a:gd name="T15" fmla="*/ 180 h 247"/>
                <a:gd name="T16" fmla="*/ 59 w 120"/>
                <a:gd name="T17" fmla="*/ 211 h 247"/>
                <a:gd name="T18" fmla="*/ 43 w 120"/>
                <a:gd name="T19" fmla="*/ 231 h 247"/>
                <a:gd name="T20" fmla="*/ 39 w 120"/>
                <a:gd name="T21" fmla="*/ 235 h 247"/>
                <a:gd name="T22" fmla="*/ 37 w 120"/>
                <a:gd name="T23" fmla="*/ 239 h 247"/>
                <a:gd name="T24" fmla="*/ 35 w 120"/>
                <a:gd name="T25" fmla="*/ 242 h 247"/>
                <a:gd name="T26" fmla="*/ 28 w 120"/>
                <a:gd name="T27" fmla="*/ 246 h 247"/>
                <a:gd name="T28" fmla="*/ 16 w 120"/>
                <a:gd name="T29" fmla="*/ 247 h 247"/>
                <a:gd name="T30" fmla="*/ 12 w 120"/>
                <a:gd name="T31" fmla="*/ 242 h 247"/>
                <a:gd name="T32" fmla="*/ 9 w 120"/>
                <a:gd name="T33" fmla="*/ 230 h 247"/>
                <a:gd name="T34" fmla="*/ 1 w 120"/>
                <a:gd name="T35" fmla="*/ 218 h 247"/>
                <a:gd name="T36" fmla="*/ 0 w 120"/>
                <a:gd name="T37" fmla="*/ 215 h 247"/>
                <a:gd name="T38" fmla="*/ 8 w 120"/>
                <a:gd name="T39" fmla="*/ 218 h 247"/>
                <a:gd name="T40" fmla="*/ 15 w 120"/>
                <a:gd name="T41" fmla="*/ 216 h 247"/>
                <a:gd name="T42" fmla="*/ 19 w 120"/>
                <a:gd name="T43" fmla="*/ 216 h 247"/>
                <a:gd name="T44" fmla="*/ 27 w 120"/>
                <a:gd name="T45" fmla="*/ 222 h 247"/>
                <a:gd name="T46" fmla="*/ 31 w 120"/>
                <a:gd name="T47" fmla="*/ 227 h 247"/>
                <a:gd name="T48" fmla="*/ 31 w 120"/>
                <a:gd name="T49" fmla="*/ 230 h 247"/>
                <a:gd name="T50" fmla="*/ 48 w 120"/>
                <a:gd name="T51" fmla="*/ 216 h 247"/>
                <a:gd name="T52" fmla="*/ 66 w 120"/>
                <a:gd name="T53" fmla="*/ 191 h 247"/>
                <a:gd name="T54" fmla="*/ 84 w 120"/>
                <a:gd name="T55" fmla="*/ 160 h 247"/>
                <a:gd name="T56" fmla="*/ 100 w 120"/>
                <a:gd name="T57" fmla="*/ 131 h 247"/>
                <a:gd name="T58" fmla="*/ 110 w 120"/>
                <a:gd name="T59" fmla="*/ 112 h 247"/>
                <a:gd name="T60" fmla="*/ 106 w 120"/>
                <a:gd name="T61" fmla="*/ 105 h 247"/>
                <a:gd name="T62" fmla="*/ 88 w 120"/>
                <a:gd name="T63" fmla="*/ 86 h 247"/>
                <a:gd name="T64" fmla="*/ 72 w 120"/>
                <a:gd name="T65" fmla="*/ 65 h 247"/>
                <a:gd name="T66" fmla="*/ 60 w 120"/>
                <a:gd name="T67" fmla="*/ 47 h 247"/>
                <a:gd name="T68" fmla="*/ 41 w 120"/>
                <a:gd name="T69" fmla="*/ 39 h 247"/>
                <a:gd name="T70" fmla="*/ 36 w 120"/>
                <a:gd name="T71" fmla="*/ 51 h 247"/>
                <a:gd name="T72" fmla="*/ 35 w 120"/>
                <a:gd name="T73" fmla="*/ 67 h 247"/>
                <a:gd name="T74" fmla="*/ 11 w 120"/>
                <a:gd name="T75" fmla="*/ 49 h 247"/>
                <a:gd name="T76" fmla="*/ 21 w 120"/>
                <a:gd name="T77" fmla="*/ 23 h 247"/>
                <a:gd name="T78" fmla="*/ 47 w 120"/>
                <a:gd name="T7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 h="247">
                  <a:moveTo>
                    <a:pt x="47" y="0"/>
                  </a:moveTo>
                  <a:lnTo>
                    <a:pt x="55" y="11"/>
                  </a:lnTo>
                  <a:lnTo>
                    <a:pt x="60" y="23"/>
                  </a:lnTo>
                  <a:lnTo>
                    <a:pt x="66" y="31"/>
                  </a:lnTo>
                  <a:lnTo>
                    <a:pt x="70" y="38"/>
                  </a:lnTo>
                  <a:lnTo>
                    <a:pt x="79" y="47"/>
                  </a:lnTo>
                  <a:lnTo>
                    <a:pt x="90" y="59"/>
                  </a:lnTo>
                  <a:lnTo>
                    <a:pt x="100" y="74"/>
                  </a:lnTo>
                  <a:lnTo>
                    <a:pt x="110" y="88"/>
                  </a:lnTo>
                  <a:lnTo>
                    <a:pt x="118" y="101"/>
                  </a:lnTo>
                  <a:lnTo>
                    <a:pt x="120" y="112"/>
                  </a:lnTo>
                  <a:lnTo>
                    <a:pt x="118" y="121"/>
                  </a:lnTo>
                  <a:lnTo>
                    <a:pt x="111" y="133"/>
                  </a:lnTo>
                  <a:lnTo>
                    <a:pt x="103" y="148"/>
                  </a:lnTo>
                  <a:lnTo>
                    <a:pt x="92" y="164"/>
                  </a:lnTo>
                  <a:lnTo>
                    <a:pt x="80" y="180"/>
                  </a:lnTo>
                  <a:lnTo>
                    <a:pt x="70" y="196"/>
                  </a:lnTo>
                  <a:lnTo>
                    <a:pt x="59" y="211"/>
                  </a:lnTo>
                  <a:lnTo>
                    <a:pt x="49" y="223"/>
                  </a:lnTo>
                  <a:lnTo>
                    <a:pt x="43" y="231"/>
                  </a:lnTo>
                  <a:lnTo>
                    <a:pt x="40" y="234"/>
                  </a:lnTo>
                  <a:lnTo>
                    <a:pt x="39" y="235"/>
                  </a:lnTo>
                  <a:lnTo>
                    <a:pt x="39" y="237"/>
                  </a:lnTo>
                  <a:lnTo>
                    <a:pt x="37" y="239"/>
                  </a:lnTo>
                  <a:lnTo>
                    <a:pt x="36" y="241"/>
                  </a:lnTo>
                  <a:lnTo>
                    <a:pt x="35" y="242"/>
                  </a:lnTo>
                  <a:lnTo>
                    <a:pt x="32" y="245"/>
                  </a:lnTo>
                  <a:lnTo>
                    <a:pt x="28" y="246"/>
                  </a:lnTo>
                  <a:lnTo>
                    <a:pt x="23" y="247"/>
                  </a:lnTo>
                  <a:lnTo>
                    <a:pt x="16" y="247"/>
                  </a:lnTo>
                  <a:lnTo>
                    <a:pt x="11" y="247"/>
                  </a:lnTo>
                  <a:lnTo>
                    <a:pt x="12" y="242"/>
                  </a:lnTo>
                  <a:lnTo>
                    <a:pt x="12" y="238"/>
                  </a:lnTo>
                  <a:lnTo>
                    <a:pt x="9" y="230"/>
                  </a:lnTo>
                  <a:lnTo>
                    <a:pt x="5" y="223"/>
                  </a:lnTo>
                  <a:lnTo>
                    <a:pt x="1" y="218"/>
                  </a:lnTo>
                  <a:lnTo>
                    <a:pt x="0" y="215"/>
                  </a:lnTo>
                  <a:lnTo>
                    <a:pt x="0" y="215"/>
                  </a:lnTo>
                  <a:lnTo>
                    <a:pt x="3" y="216"/>
                  </a:lnTo>
                  <a:lnTo>
                    <a:pt x="8" y="218"/>
                  </a:lnTo>
                  <a:lnTo>
                    <a:pt x="12" y="218"/>
                  </a:lnTo>
                  <a:lnTo>
                    <a:pt x="15" y="216"/>
                  </a:lnTo>
                  <a:lnTo>
                    <a:pt x="17" y="216"/>
                  </a:lnTo>
                  <a:lnTo>
                    <a:pt x="19" y="216"/>
                  </a:lnTo>
                  <a:lnTo>
                    <a:pt x="23" y="219"/>
                  </a:lnTo>
                  <a:lnTo>
                    <a:pt x="27" y="222"/>
                  </a:lnTo>
                  <a:lnTo>
                    <a:pt x="29" y="225"/>
                  </a:lnTo>
                  <a:lnTo>
                    <a:pt x="31" y="227"/>
                  </a:lnTo>
                  <a:lnTo>
                    <a:pt x="31" y="229"/>
                  </a:lnTo>
                  <a:lnTo>
                    <a:pt x="31" y="230"/>
                  </a:lnTo>
                  <a:lnTo>
                    <a:pt x="41" y="223"/>
                  </a:lnTo>
                  <a:lnTo>
                    <a:pt x="48" y="216"/>
                  </a:lnTo>
                  <a:lnTo>
                    <a:pt x="56" y="206"/>
                  </a:lnTo>
                  <a:lnTo>
                    <a:pt x="66" y="191"/>
                  </a:lnTo>
                  <a:lnTo>
                    <a:pt x="75" y="176"/>
                  </a:lnTo>
                  <a:lnTo>
                    <a:pt x="84" y="160"/>
                  </a:lnTo>
                  <a:lnTo>
                    <a:pt x="92" y="145"/>
                  </a:lnTo>
                  <a:lnTo>
                    <a:pt x="100" y="131"/>
                  </a:lnTo>
                  <a:lnTo>
                    <a:pt x="106" y="120"/>
                  </a:lnTo>
                  <a:lnTo>
                    <a:pt x="110" y="112"/>
                  </a:lnTo>
                  <a:lnTo>
                    <a:pt x="111" y="109"/>
                  </a:lnTo>
                  <a:lnTo>
                    <a:pt x="106" y="105"/>
                  </a:lnTo>
                  <a:lnTo>
                    <a:pt x="98" y="97"/>
                  </a:lnTo>
                  <a:lnTo>
                    <a:pt x="88" y="86"/>
                  </a:lnTo>
                  <a:lnTo>
                    <a:pt x="79" y="75"/>
                  </a:lnTo>
                  <a:lnTo>
                    <a:pt x="72" y="65"/>
                  </a:lnTo>
                  <a:lnTo>
                    <a:pt x="68" y="58"/>
                  </a:lnTo>
                  <a:lnTo>
                    <a:pt x="60" y="47"/>
                  </a:lnTo>
                  <a:lnTo>
                    <a:pt x="51" y="41"/>
                  </a:lnTo>
                  <a:lnTo>
                    <a:pt x="41" y="39"/>
                  </a:lnTo>
                  <a:lnTo>
                    <a:pt x="37" y="43"/>
                  </a:lnTo>
                  <a:lnTo>
                    <a:pt x="36" y="51"/>
                  </a:lnTo>
                  <a:lnTo>
                    <a:pt x="36" y="59"/>
                  </a:lnTo>
                  <a:lnTo>
                    <a:pt x="35" y="67"/>
                  </a:lnTo>
                  <a:lnTo>
                    <a:pt x="23" y="58"/>
                  </a:lnTo>
                  <a:lnTo>
                    <a:pt x="11" y="49"/>
                  </a:lnTo>
                  <a:lnTo>
                    <a:pt x="13" y="37"/>
                  </a:lnTo>
                  <a:lnTo>
                    <a:pt x="21" y="23"/>
                  </a:lnTo>
                  <a:lnTo>
                    <a:pt x="33" y="11"/>
                  </a:lnTo>
                  <a:lnTo>
                    <a:pt x="47"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7" name="Freeform 216"/>
            <p:cNvSpPr>
              <a:spLocks/>
            </p:cNvSpPr>
            <p:nvPr/>
          </p:nvSpPr>
          <p:spPr bwMode="auto">
            <a:xfrm>
              <a:off x="2305158" y="-304296"/>
              <a:ext cx="26420" cy="36988"/>
            </a:xfrm>
            <a:custGeom>
              <a:avLst/>
              <a:gdLst>
                <a:gd name="T0" fmla="*/ 4 w 10"/>
                <a:gd name="T1" fmla="*/ 0 h 14"/>
                <a:gd name="T2" fmla="*/ 6 w 10"/>
                <a:gd name="T3" fmla="*/ 0 h 14"/>
                <a:gd name="T4" fmla="*/ 8 w 10"/>
                <a:gd name="T5" fmla="*/ 3 h 14"/>
                <a:gd name="T6" fmla="*/ 10 w 10"/>
                <a:gd name="T7" fmla="*/ 4 h 14"/>
                <a:gd name="T8" fmla="*/ 10 w 10"/>
                <a:gd name="T9" fmla="*/ 7 h 14"/>
                <a:gd name="T10" fmla="*/ 8 w 10"/>
                <a:gd name="T11" fmla="*/ 10 h 14"/>
                <a:gd name="T12" fmla="*/ 6 w 10"/>
                <a:gd name="T13" fmla="*/ 11 h 14"/>
                <a:gd name="T14" fmla="*/ 4 w 10"/>
                <a:gd name="T15" fmla="*/ 13 h 14"/>
                <a:gd name="T16" fmla="*/ 3 w 10"/>
                <a:gd name="T17" fmla="*/ 14 h 14"/>
                <a:gd name="T18" fmla="*/ 2 w 10"/>
                <a:gd name="T19" fmla="*/ 14 h 14"/>
                <a:gd name="T20" fmla="*/ 4 w 10"/>
                <a:gd name="T21" fmla="*/ 11 h 14"/>
                <a:gd name="T22" fmla="*/ 4 w 10"/>
                <a:gd name="T23" fmla="*/ 9 h 14"/>
                <a:gd name="T24" fmla="*/ 3 w 10"/>
                <a:gd name="T25" fmla="*/ 6 h 14"/>
                <a:gd name="T26" fmla="*/ 2 w 10"/>
                <a:gd name="T27" fmla="*/ 4 h 14"/>
                <a:gd name="T28" fmla="*/ 0 w 10"/>
                <a:gd name="T29" fmla="*/ 3 h 14"/>
                <a:gd name="T30" fmla="*/ 0 w 10"/>
                <a:gd name="T31" fmla="*/ 3 h 14"/>
                <a:gd name="T32" fmla="*/ 0 w 10"/>
                <a:gd name="T33" fmla="*/ 2 h 14"/>
                <a:gd name="T34" fmla="*/ 0 w 10"/>
                <a:gd name="T35" fmla="*/ 2 h 14"/>
                <a:gd name="T36" fmla="*/ 2 w 10"/>
                <a:gd name="T37" fmla="*/ 0 h 14"/>
                <a:gd name="T38" fmla="*/ 4 w 10"/>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4">
                  <a:moveTo>
                    <a:pt x="4" y="0"/>
                  </a:moveTo>
                  <a:lnTo>
                    <a:pt x="6" y="0"/>
                  </a:lnTo>
                  <a:lnTo>
                    <a:pt x="8" y="3"/>
                  </a:lnTo>
                  <a:lnTo>
                    <a:pt x="10" y="4"/>
                  </a:lnTo>
                  <a:lnTo>
                    <a:pt x="10" y="7"/>
                  </a:lnTo>
                  <a:lnTo>
                    <a:pt x="8" y="10"/>
                  </a:lnTo>
                  <a:lnTo>
                    <a:pt x="6" y="11"/>
                  </a:lnTo>
                  <a:lnTo>
                    <a:pt x="4" y="13"/>
                  </a:lnTo>
                  <a:lnTo>
                    <a:pt x="3" y="14"/>
                  </a:lnTo>
                  <a:lnTo>
                    <a:pt x="2" y="14"/>
                  </a:lnTo>
                  <a:lnTo>
                    <a:pt x="4" y="11"/>
                  </a:lnTo>
                  <a:lnTo>
                    <a:pt x="4" y="9"/>
                  </a:lnTo>
                  <a:lnTo>
                    <a:pt x="3" y="6"/>
                  </a:lnTo>
                  <a:lnTo>
                    <a:pt x="2" y="4"/>
                  </a:lnTo>
                  <a:lnTo>
                    <a:pt x="0" y="3"/>
                  </a:lnTo>
                  <a:lnTo>
                    <a:pt x="0" y="3"/>
                  </a:lnTo>
                  <a:lnTo>
                    <a:pt x="0" y="2"/>
                  </a:lnTo>
                  <a:lnTo>
                    <a:pt x="0" y="2"/>
                  </a:lnTo>
                  <a:lnTo>
                    <a:pt x="2" y="0"/>
                  </a:lnTo>
                  <a:lnTo>
                    <a:pt x="4" y="0"/>
                  </a:lnTo>
                  <a:close/>
                </a:path>
              </a:pathLst>
            </a:custGeom>
            <a:solidFill>
              <a:srgbClr val="0F0F0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8" name="Freeform 217"/>
            <p:cNvSpPr>
              <a:spLocks/>
            </p:cNvSpPr>
            <p:nvPr/>
          </p:nvSpPr>
          <p:spPr bwMode="auto">
            <a:xfrm>
              <a:off x="2344788" y="23310"/>
              <a:ext cx="430644" cy="457063"/>
            </a:xfrm>
            <a:custGeom>
              <a:avLst/>
              <a:gdLst>
                <a:gd name="T0" fmla="*/ 90 w 163"/>
                <a:gd name="T1" fmla="*/ 1 h 173"/>
                <a:gd name="T2" fmla="*/ 106 w 163"/>
                <a:gd name="T3" fmla="*/ 5 h 173"/>
                <a:gd name="T4" fmla="*/ 131 w 163"/>
                <a:gd name="T5" fmla="*/ 15 h 173"/>
                <a:gd name="T6" fmla="*/ 146 w 163"/>
                <a:gd name="T7" fmla="*/ 32 h 173"/>
                <a:gd name="T8" fmla="*/ 161 w 163"/>
                <a:gd name="T9" fmla="*/ 54 h 173"/>
                <a:gd name="T10" fmla="*/ 161 w 163"/>
                <a:gd name="T11" fmla="*/ 66 h 173"/>
                <a:gd name="T12" fmla="*/ 147 w 163"/>
                <a:gd name="T13" fmla="*/ 77 h 173"/>
                <a:gd name="T14" fmla="*/ 130 w 163"/>
                <a:gd name="T15" fmla="*/ 91 h 173"/>
                <a:gd name="T16" fmla="*/ 122 w 163"/>
                <a:gd name="T17" fmla="*/ 101 h 173"/>
                <a:gd name="T18" fmla="*/ 127 w 163"/>
                <a:gd name="T19" fmla="*/ 105 h 173"/>
                <a:gd name="T20" fmla="*/ 120 w 163"/>
                <a:gd name="T21" fmla="*/ 105 h 173"/>
                <a:gd name="T22" fmla="*/ 112 w 163"/>
                <a:gd name="T23" fmla="*/ 103 h 173"/>
                <a:gd name="T24" fmla="*/ 107 w 163"/>
                <a:gd name="T25" fmla="*/ 102 h 173"/>
                <a:gd name="T26" fmla="*/ 104 w 163"/>
                <a:gd name="T27" fmla="*/ 103 h 173"/>
                <a:gd name="T28" fmla="*/ 100 w 163"/>
                <a:gd name="T29" fmla="*/ 110 h 173"/>
                <a:gd name="T30" fmla="*/ 92 w 163"/>
                <a:gd name="T31" fmla="*/ 130 h 173"/>
                <a:gd name="T32" fmla="*/ 88 w 163"/>
                <a:gd name="T33" fmla="*/ 145 h 173"/>
                <a:gd name="T34" fmla="*/ 86 w 163"/>
                <a:gd name="T35" fmla="*/ 160 h 173"/>
                <a:gd name="T36" fmla="*/ 79 w 163"/>
                <a:gd name="T37" fmla="*/ 172 h 173"/>
                <a:gd name="T38" fmla="*/ 64 w 163"/>
                <a:gd name="T39" fmla="*/ 173 h 173"/>
                <a:gd name="T40" fmla="*/ 28 w 163"/>
                <a:gd name="T41" fmla="*/ 173 h 173"/>
                <a:gd name="T42" fmla="*/ 36 w 163"/>
                <a:gd name="T43" fmla="*/ 154 h 173"/>
                <a:gd name="T44" fmla="*/ 40 w 163"/>
                <a:gd name="T45" fmla="*/ 140 h 173"/>
                <a:gd name="T46" fmla="*/ 29 w 163"/>
                <a:gd name="T47" fmla="*/ 142 h 173"/>
                <a:gd name="T48" fmla="*/ 8 w 163"/>
                <a:gd name="T49" fmla="*/ 142 h 173"/>
                <a:gd name="T50" fmla="*/ 4 w 163"/>
                <a:gd name="T51" fmla="*/ 140 h 173"/>
                <a:gd name="T52" fmla="*/ 24 w 163"/>
                <a:gd name="T53" fmla="*/ 134 h 173"/>
                <a:gd name="T54" fmla="*/ 40 w 163"/>
                <a:gd name="T55" fmla="*/ 121 h 173"/>
                <a:gd name="T56" fmla="*/ 56 w 163"/>
                <a:gd name="T57" fmla="*/ 101 h 173"/>
                <a:gd name="T58" fmla="*/ 78 w 163"/>
                <a:gd name="T59" fmla="*/ 82 h 173"/>
                <a:gd name="T60" fmla="*/ 78 w 163"/>
                <a:gd name="T61" fmla="*/ 79 h 173"/>
                <a:gd name="T62" fmla="*/ 55 w 163"/>
                <a:gd name="T63" fmla="*/ 86 h 173"/>
                <a:gd name="T64" fmla="*/ 49 w 163"/>
                <a:gd name="T65" fmla="*/ 86 h 173"/>
                <a:gd name="T66" fmla="*/ 68 w 163"/>
                <a:gd name="T67" fmla="*/ 79 h 173"/>
                <a:gd name="T68" fmla="*/ 90 w 163"/>
                <a:gd name="T69" fmla="*/ 67 h 173"/>
                <a:gd name="T70" fmla="*/ 100 w 163"/>
                <a:gd name="T71" fmla="*/ 58 h 173"/>
                <a:gd name="T72" fmla="*/ 119 w 163"/>
                <a:gd name="T73" fmla="*/ 59 h 173"/>
                <a:gd name="T74" fmla="*/ 128 w 163"/>
                <a:gd name="T75" fmla="*/ 62 h 173"/>
                <a:gd name="T76" fmla="*/ 124 w 163"/>
                <a:gd name="T77" fmla="*/ 52 h 173"/>
                <a:gd name="T78" fmla="*/ 112 w 163"/>
                <a:gd name="T79" fmla="*/ 34 h 173"/>
                <a:gd name="T80" fmla="*/ 88 w 163"/>
                <a:gd name="T81" fmla="*/ 17 h 173"/>
                <a:gd name="T82" fmla="*/ 88 w 163"/>
                <a:gd name="T83" fmla="*/ 15 h 173"/>
                <a:gd name="T84" fmla="*/ 86 w 163"/>
                <a:gd name="T85" fmla="*/ 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73">
                  <a:moveTo>
                    <a:pt x="84" y="0"/>
                  </a:moveTo>
                  <a:lnTo>
                    <a:pt x="90" y="1"/>
                  </a:lnTo>
                  <a:lnTo>
                    <a:pt x="95" y="3"/>
                  </a:lnTo>
                  <a:lnTo>
                    <a:pt x="106" y="5"/>
                  </a:lnTo>
                  <a:lnTo>
                    <a:pt x="119" y="9"/>
                  </a:lnTo>
                  <a:lnTo>
                    <a:pt x="131" y="15"/>
                  </a:lnTo>
                  <a:lnTo>
                    <a:pt x="139" y="21"/>
                  </a:lnTo>
                  <a:lnTo>
                    <a:pt x="146" y="32"/>
                  </a:lnTo>
                  <a:lnTo>
                    <a:pt x="154" y="43"/>
                  </a:lnTo>
                  <a:lnTo>
                    <a:pt x="161" y="54"/>
                  </a:lnTo>
                  <a:lnTo>
                    <a:pt x="163" y="63"/>
                  </a:lnTo>
                  <a:lnTo>
                    <a:pt x="161" y="66"/>
                  </a:lnTo>
                  <a:lnTo>
                    <a:pt x="155" y="70"/>
                  </a:lnTo>
                  <a:lnTo>
                    <a:pt x="147" y="77"/>
                  </a:lnTo>
                  <a:lnTo>
                    <a:pt x="138" y="83"/>
                  </a:lnTo>
                  <a:lnTo>
                    <a:pt x="130" y="91"/>
                  </a:lnTo>
                  <a:lnTo>
                    <a:pt x="124" y="97"/>
                  </a:lnTo>
                  <a:lnTo>
                    <a:pt x="122" y="101"/>
                  </a:lnTo>
                  <a:lnTo>
                    <a:pt x="128" y="105"/>
                  </a:lnTo>
                  <a:lnTo>
                    <a:pt x="127" y="105"/>
                  </a:lnTo>
                  <a:lnTo>
                    <a:pt x="124" y="105"/>
                  </a:lnTo>
                  <a:lnTo>
                    <a:pt x="120" y="105"/>
                  </a:lnTo>
                  <a:lnTo>
                    <a:pt x="116" y="105"/>
                  </a:lnTo>
                  <a:lnTo>
                    <a:pt x="112" y="103"/>
                  </a:lnTo>
                  <a:lnTo>
                    <a:pt x="110" y="102"/>
                  </a:lnTo>
                  <a:lnTo>
                    <a:pt x="107" y="102"/>
                  </a:lnTo>
                  <a:lnTo>
                    <a:pt x="106" y="103"/>
                  </a:lnTo>
                  <a:lnTo>
                    <a:pt x="104" y="103"/>
                  </a:lnTo>
                  <a:lnTo>
                    <a:pt x="103" y="105"/>
                  </a:lnTo>
                  <a:lnTo>
                    <a:pt x="100" y="110"/>
                  </a:lnTo>
                  <a:lnTo>
                    <a:pt x="96" y="119"/>
                  </a:lnTo>
                  <a:lnTo>
                    <a:pt x="92" y="130"/>
                  </a:lnTo>
                  <a:lnTo>
                    <a:pt x="90" y="140"/>
                  </a:lnTo>
                  <a:lnTo>
                    <a:pt x="88" y="145"/>
                  </a:lnTo>
                  <a:lnTo>
                    <a:pt x="87" y="152"/>
                  </a:lnTo>
                  <a:lnTo>
                    <a:pt x="86" y="160"/>
                  </a:lnTo>
                  <a:lnTo>
                    <a:pt x="82" y="168"/>
                  </a:lnTo>
                  <a:lnTo>
                    <a:pt x="79" y="172"/>
                  </a:lnTo>
                  <a:lnTo>
                    <a:pt x="75" y="172"/>
                  </a:lnTo>
                  <a:lnTo>
                    <a:pt x="64" y="173"/>
                  </a:lnTo>
                  <a:lnTo>
                    <a:pt x="48" y="173"/>
                  </a:lnTo>
                  <a:lnTo>
                    <a:pt x="28" y="173"/>
                  </a:lnTo>
                  <a:lnTo>
                    <a:pt x="32" y="164"/>
                  </a:lnTo>
                  <a:lnTo>
                    <a:pt x="36" y="154"/>
                  </a:lnTo>
                  <a:lnTo>
                    <a:pt x="39" y="145"/>
                  </a:lnTo>
                  <a:lnTo>
                    <a:pt x="40" y="140"/>
                  </a:lnTo>
                  <a:lnTo>
                    <a:pt x="36" y="141"/>
                  </a:lnTo>
                  <a:lnTo>
                    <a:pt x="29" y="142"/>
                  </a:lnTo>
                  <a:lnTo>
                    <a:pt x="19" y="142"/>
                  </a:lnTo>
                  <a:lnTo>
                    <a:pt x="8" y="142"/>
                  </a:lnTo>
                  <a:lnTo>
                    <a:pt x="0" y="140"/>
                  </a:lnTo>
                  <a:lnTo>
                    <a:pt x="4" y="140"/>
                  </a:lnTo>
                  <a:lnTo>
                    <a:pt x="12" y="137"/>
                  </a:lnTo>
                  <a:lnTo>
                    <a:pt x="24" y="134"/>
                  </a:lnTo>
                  <a:lnTo>
                    <a:pt x="33" y="129"/>
                  </a:lnTo>
                  <a:lnTo>
                    <a:pt x="40" y="121"/>
                  </a:lnTo>
                  <a:lnTo>
                    <a:pt x="45" y="111"/>
                  </a:lnTo>
                  <a:lnTo>
                    <a:pt x="56" y="101"/>
                  </a:lnTo>
                  <a:lnTo>
                    <a:pt x="67" y="90"/>
                  </a:lnTo>
                  <a:lnTo>
                    <a:pt x="78" y="82"/>
                  </a:lnTo>
                  <a:lnTo>
                    <a:pt x="87" y="77"/>
                  </a:lnTo>
                  <a:lnTo>
                    <a:pt x="78" y="79"/>
                  </a:lnTo>
                  <a:lnTo>
                    <a:pt x="66" y="83"/>
                  </a:lnTo>
                  <a:lnTo>
                    <a:pt x="55" y="86"/>
                  </a:lnTo>
                  <a:lnTo>
                    <a:pt x="45" y="87"/>
                  </a:lnTo>
                  <a:lnTo>
                    <a:pt x="49" y="86"/>
                  </a:lnTo>
                  <a:lnTo>
                    <a:pt x="57" y="83"/>
                  </a:lnTo>
                  <a:lnTo>
                    <a:pt x="68" y="79"/>
                  </a:lnTo>
                  <a:lnTo>
                    <a:pt x="79" y="74"/>
                  </a:lnTo>
                  <a:lnTo>
                    <a:pt x="90" y="67"/>
                  </a:lnTo>
                  <a:lnTo>
                    <a:pt x="95" y="62"/>
                  </a:lnTo>
                  <a:lnTo>
                    <a:pt x="100" y="58"/>
                  </a:lnTo>
                  <a:lnTo>
                    <a:pt x="110" y="58"/>
                  </a:lnTo>
                  <a:lnTo>
                    <a:pt x="119" y="59"/>
                  </a:lnTo>
                  <a:lnTo>
                    <a:pt x="126" y="60"/>
                  </a:lnTo>
                  <a:lnTo>
                    <a:pt x="128" y="62"/>
                  </a:lnTo>
                  <a:lnTo>
                    <a:pt x="127" y="59"/>
                  </a:lnTo>
                  <a:lnTo>
                    <a:pt x="124" y="52"/>
                  </a:lnTo>
                  <a:lnTo>
                    <a:pt x="120" y="43"/>
                  </a:lnTo>
                  <a:lnTo>
                    <a:pt x="112" y="34"/>
                  </a:lnTo>
                  <a:lnTo>
                    <a:pt x="102" y="24"/>
                  </a:lnTo>
                  <a:lnTo>
                    <a:pt x="88" y="17"/>
                  </a:lnTo>
                  <a:lnTo>
                    <a:pt x="88" y="17"/>
                  </a:lnTo>
                  <a:lnTo>
                    <a:pt x="88" y="15"/>
                  </a:lnTo>
                  <a:lnTo>
                    <a:pt x="87" y="11"/>
                  </a:lnTo>
                  <a:lnTo>
                    <a:pt x="86" y="5"/>
                  </a:lnTo>
                  <a:lnTo>
                    <a:pt x="8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9" name="Freeform 218"/>
            <p:cNvSpPr>
              <a:spLocks/>
            </p:cNvSpPr>
            <p:nvPr/>
          </p:nvSpPr>
          <p:spPr bwMode="auto">
            <a:xfrm>
              <a:off x="2167775" y="200323"/>
              <a:ext cx="2643" cy="31703"/>
            </a:xfrm>
            <a:custGeom>
              <a:avLst/>
              <a:gdLst>
                <a:gd name="T0" fmla="*/ 1 w 1"/>
                <a:gd name="T1" fmla="*/ 0 h 12"/>
                <a:gd name="T2" fmla="*/ 1 w 1"/>
                <a:gd name="T3" fmla="*/ 5 h 12"/>
                <a:gd name="T4" fmla="*/ 0 w 1"/>
                <a:gd name="T5" fmla="*/ 10 h 12"/>
                <a:gd name="T6" fmla="*/ 0 w 1"/>
                <a:gd name="T7" fmla="*/ 12 h 12"/>
                <a:gd name="T8" fmla="*/ 0 w 1"/>
                <a:gd name="T9" fmla="*/ 12 h 12"/>
                <a:gd name="T10" fmla="*/ 0 w 1"/>
                <a:gd name="T11" fmla="*/ 10 h 12"/>
                <a:gd name="T12" fmla="*/ 0 w 1"/>
                <a:gd name="T13" fmla="*/ 4 h 12"/>
                <a:gd name="T14" fmla="*/ 1 w 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2">
                  <a:moveTo>
                    <a:pt x="1" y="0"/>
                  </a:moveTo>
                  <a:lnTo>
                    <a:pt x="1" y="5"/>
                  </a:lnTo>
                  <a:lnTo>
                    <a:pt x="0" y="10"/>
                  </a:lnTo>
                  <a:lnTo>
                    <a:pt x="0" y="12"/>
                  </a:lnTo>
                  <a:lnTo>
                    <a:pt x="0" y="12"/>
                  </a:lnTo>
                  <a:lnTo>
                    <a:pt x="0" y="10"/>
                  </a:lnTo>
                  <a:lnTo>
                    <a:pt x="0" y="4"/>
                  </a:lnTo>
                  <a:lnTo>
                    <a:pt x="1" y="0"/>
                  </a:lnTo>
                  <a:close/>
                </a:path>
              </a:pathLst>
            </a:custGeom>
            <a:solidFill>
              <a:srgbClr val="D9EB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0" name="Freeform 219"/>
            <p:cNvSpPr>
              <a:spLocks/>
            </p:cNvSpPr>
            <p:nvPr/>
          </p:nvSpPr>
          <p:spPr bwMode="auto">
            <a:xfrm>
              <a:off x="2170418" y="47088"/>
              <a:ext cx="84543" cy="153235"/>
            </a:xfrm>
            <a:custGeom>
              <a:avLst/>
              <a:gdLst>
                <a:gd name="T0" fmla="*/ 30 w 32"/>
                <a:gd name="T1" fmla="*/ 0 h 58"/>
                <a:gd name="T2" fmla="*/ 28 w 32"/>
                <a:gd name="T3" fmla="*/ 29 h 58"/>
                <a:gd name="T4" fmla="*/ 30 w 32"/>
                <a:gd name="T5" fmla="*/ 31 h 58"/>
                <a:gd name="T6" fmla="*/ 31 w 32"/>
                <a:gd name="T7" fmla="*/ 37 h 58"/>
                <a:gd name="T8" fmla="*/ 32 w 32"/>
                <a:gd name="T9" fmla="*/ 45 h 58"/>
                <a:gd name="T10" fmla="*/ 32 w 32"/>
                <a:gd name="T11" fmla="*/ 53 h 58"/>
                <a:gd name="T12" fmla="*/ 32 w 32"/>
                <a:gd name="T13" fmla="*/ 53 h 58"/>
                <a:gd name="T14" fmla="*/ 31 w 32"/>
                <a:gd name="T15" fmla="*/ 50 h 58"/>
                <a:gd name="T16" fmla="*/ 30 w 32"/>
                <a:gd name="T17" fmla="*/ 47 h 58"/>
                <a:gd name="T18" fmla="*/ 27 w 32"/>
                <a:gd name="T19" fmla="*/ 45 h 58"/>
                <a:gd name="T20" fmla="*/ 24 w 32"/>
                <a:gd name="T21" fmla="*/ 41 h 58"/>
                <a:gd name="T22" fmla="*/ 22 w 32"/>
                <a:gd name="T23" fmla="*/ 38 h 58"/>
                <a:gd name="T24" fmla="*/ 20 w 32"/>
                <a:gd name="T25" fmla="*/ 35 h 58"/>
                <a:gd name="T26" fmla="*/ 18 w 32"/>
                <a:gd name="T27" fmla="*/ 34 h 58"/>
                <a:gd name="T28" fmla="*/ 15 w 32"/>
                <a:gd name="T29" fmla="*/ 19 h 58"/>
                <a:gd name="T30" fmla="*/ 15 w 32"/>
                <a:gd name="T31" fmla="*/ 22 h 58"/>
                <a:gd name="T32" fmla="*/ 11 w 32"/>
                <a:gd name="T33" fmla="*/ 27 h 58"/>
                <a:gd name="T34" fmla="*/ 7 w 32"/>
                <a:gd name="T35" fmla="*/ 37 h 58"/>
                <a:gd name="T36" fmla="*/ 3 w 32"/>
                <a:gd name="T37" fmla="*/ 47 h 58"/>
                <a:gd name="T38" fmla="*/ 0 w 32"/>
                <a:gd name="T39" fmla="*/ 58 h 58"/>
                <a:gd name="T40" fmla="*/ 3 w 32"/>
                <a:gd name="T41" fmla="*/ 38 h 58"/>
                <a:gd name="T42" fmla="*/ 7 w 32"/>
                <a:gd name="T43" fmla="*/ 16 h 58"/>
                <a:gd name="T44" fmla="*/ 14 w 32"/>
                <a:gd name="T45" fmla="*/ 11 h 58"/>
                <a:gd name="T46" fmla="*/ 16 w 32"/>
                <a:gd name="T47" fmla="*/ 10 h 58"/>
                <a:gd name="T48" fmla="*/ 22 w 32"/>
                <a:gd name="T49" fmla="*/ 7 h 58"/>
                <a:gd name="T50" fmla="*/ 26 w 32"/>
                <a:gd name="T51" fmla="*/ 3 h 58"/>
                <a:gd name="T52" fmla="*/ 30 w 32"/>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58">
                  <a:moveTo>
                    <a:pt x="30" y="0"/>
                  </a:moveTo>
                  <a:lnTo>
                    <a:pt x="28" y="29"/>
                  </a:lnTo>
                  <a:lnTo>
                    <a:pt x="30" y="31"/>
                  </a:lnTo>
                  <a:lnTo>
                    <a:pt x="31" y="37"/>
                  </a:lnTo>
                  <a:lnTo>
                    <a:pt x="32" y="45"/>
                  </a:lnTo>
                  <a:lnTo>
                    <a:pt x="32" y="53"/>
                  </a:lnTo>
                  <a:lnTo>
                    <a:pt x="32" y="53"/>
                  </a:lnTo>
                  <a:lnTo>
                    <a:pt x="31" y="50"/>
                  </a:lnTo>
                  <a:lnTo>
                    <a:pt x="30" y="47"/>
                  </a:lnTo>
                  <a:lnTo>
                    <a:pt x="27" y="45"/>
                  </a:lnTo>
                  <a:lnTo>
                    <a:pt x="24" y="41"/>
                  </a:lnTo>
                  <a:lnTo>
                    <a:pt x="22" y="38"/>
                  </a:lnTo>
                  <a:lnTo>
                    <a:pt x="20" y="35"/>
                  </a:lnTo>
                  <a:lnTo>
                    <a:pt x="18" y="34"/>
                  </a:lnTo>
                  <a:lnTo>
                    <a:pt x="15" y="19"/>
                  </a:lnTo>
                  <a:lnTo>
                    <a:pt x="15" y="22"/>
                  </a:lnTo>
                  <a:lnTo>
                    <a:pt x="11" y="27"/>
                  </a:lnTo>
                  <a:lnTo>
                    <a:pt x="7" y="37"/>
                  </a:lnTo>
                  <a:lnTo>
                    <a:pt x="3" y="47"/>
                  </a:lnTo>
                  <a:lnTo>
                    <a:pt x="0" y="58"/>
                  </a:lnTo>
                  <a:lnTo>
                    <a:pt x="3" y="38"/>
                  </a:lnTo>
                  <a:lnTo>
                    <a:pt x="7" y="16"/>
                  </a:lnTo>
                  <a:lnTo>
                    <a:pt x="14" y="11"/>
                  </a:lnTo>
                  <a:lnTo>
                    <a:pt x="16" y="10"/>
                  </a:lnTo>
                  <a:lnTo>
                    <a:pt x="22" y="7"/>
                  </a:lnTo>
                  <a:lnTo>
                    <a:pt x="26" y="3"/>
                  </a:lnTo>
                  <a:lnTo>
                    <a:pt x="30" y="0"/>
                  </a:lnTo>
                  <a:close/>
                </a:path>
              </a:pathLst>
            </a:custGeom>
            <a:solidFill>
              <a:schemeClr val="bg2">
                <a:lumMod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1" name="Freeform 220"/>
            <p:cNvSpPr>
              <a:spLocks/>
            </p:cNvSpPr>
            <p:nvPr/>
          </p:nvSpPr>
          <p:spPr bwMode="auto">
            <a:xfrm>
              <a:off x="2331577" y="44445"/>
              <a:ext cx="118890" cy="169087"/>
            </a:xfrm>
            <a:custGeom>
              <a:avLst/>
              <a:gdLst>
                <a:gd name="T0" fmla="*/ 45 w 45"/>
                <a:gd name="T1" fmla="*/ 0 h 64"/>
                <a:gd name="T2" fmla="*/ 36 w 45"/>
                <a:gd name="T3" fmla="*/ 32 h 64"/>
                <a:gd name="T4" fmla="*/ 0 w 45"/>
                <a:gd name="T5" fmla="*/ 64 h 64"/>
                <a:gd name="T6" fmla="*/ 29 w 45"/>
                <a:gd name="T7" fmla="*/ 28 h 64"/>
                <a:gd name="T8" fmla="*/ 30 w 45"/>
                <a:gd name="T9" fmla="*/ 26 h 64"/>
                <a:gd name="T10" fmla="*/ 34 w 45"/>
                <a:gd name="T11" fmla="*/ 19 h 64"/>
                <a:gd name="T12" fmla="*/ 40 w 45"/>
                <a:gd name="T13" fmla="*/ 9 h 64"/>
                <a:gd name="T14" fmla="*/ 45 w 45"/>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4">
                  <a:moveTo>
                    <a:pt x="45" y="0"/>
                  </a:moveTo>
                  <a:lnTo>
                    <a:pt x="36" y="32"/>
                  </a:lnTo>
                  <a:lnTo>
                    <a:pt x="0" y="64"/>
                  </a:lnTo>
                  <a:lnTo>
                    <a:pt x="29" y="28"/>
                  </a:lnTo>
                  <a:lnTo>
                    <a:pt x="30" y="26"/>
                  </a:lnTo>
                  <a:lnTo>
                    <a:pt x="34" y="19"/>
                  </a:lnTo>
                  <a:lnTo>
                    <a:pt x="40" y="9"/>
                  </a:lnTo>
                  <a:lnTo>
                    <a:pt x="45" y="0"/>
                  </a:lnTo>
                  <a:close/>
                </a:path>
              </a:pathLst>
            </a:custGeom>
            <a:solidFill>
              <a:schemeClr val="bg2">
                <a:lumMod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2" name="Freeform 221"/>
            <p:cNvSpPr>
              <a:spLocks/>
            </p:cNvSpPr>
            <p:nvPr/>
          </p:nvSpPr>
          <p:spPr bwMode="auto">
            <a:xfrm>
              <a:off x="2186270" y="-304296"/>
              <a:ext cx="277408" cy="306470"/>
            </a:xfrm>
            <a:custGeom>
              <a:avLst/>
              <a:gdLst>
                <a:gd name="T0" fmla="*/ 40 w 105"/>
                <a:gd name="T1" fmla="*/ 0 h 116"/>
                <a:gd name="T2" fmla="*/ 51 w 105"/>
                <a:gd name="T3" fmla="*/ 7 h 116"/>
                <a:gd name="T4" fmla="*/ 63 w 105"/>
                <a:gd name="T5" fmla="*/ 19 h 116"/>
                <a:gd name="T6" fmla="*/ 69 w 105"/>
                <a:gd name="T7" fmla="*/ 26 h 116"/>
                <a:gd name="T8" fmla="*/ 76 w 105"/>
                <a:gd name="T9" fmla="*/ 33 h 116"/>
                <a:gd name="T10" fmla="*/ 77 w 105"/>
                <a:gd name="T11" fmla="*/ 38 h 116"/>
                <a:gd name="T12" fmla="*/ 77 w 105"/>
                <a:gd name="T13" fmla="*/ 41 h 116"/>
                <a:gd name="T14" fmla="*/ 84 w 105"/>
                <a:gd name="T15" fmla="*/ 33 h 116"/>
                <a:gd name="T16" fmla="*/ 87 w 105"/>
                <a:gd name="T17" fmla="*/ 27 h 116"/>
                <a:gd name="T18" fmla="*/ 89 w 105"/>
                <a:gd name="T19" fmla="*/ 21 h 116"/>
                <a:gd name="T20" fmla="*/ 91 w 105"/>
                <a:gd name="T21" fmla="*/ 17 h 116"/>
                <a:gd name="T22" fmla="*/ 92 w 105"/>
                <a:gd name="T23" fmla="*/ 14 h 116"/>
                <a:gd name="T24" fmla="*/ 95 w 105"/>
                <a:gd name="T25" fmla="*/ 11 h 116"/>
                <a:gd name="T26" fmla="*/ 99 w 105"/>
                <a:gd name="T27" fmla="*/ 10 h 116"/>
                <a:gd name="T28" fmla="*/ 105 w 105"/>
                <a:gd name="T29" fmla="*/ 17 h 116"/>
                <a:gd name="T30" fmla="*/ 105 w 105"/>
                <a:gd name="T31" fmla="*/ 34 h 116"/>
                <a:gd name="T32" fmla="*/ 101 w 105"/>
                <a:gd name="T33" fmla="*/ 49 h 116"/>
                <a:gd name="T34" fmla="*/ 97 w 105"/>
                <a:gd name="T35" fmla="*/ 53 h 116"/>
                <a:gd name="T36" fmla="*/ 95 w 105"/>
                <a:gd name="T37" fmla="*/ 54 h 116"/>
                <a:gd name="T38" fmla="*/ 93 w 105"/>
                <a:gd name="T39" fmla="*/ 65 h 116"/>
                <a:gd name="T40" fmla="*/ 87 w 105"/>
                <a:gd name="T41" fmla="*/ 86 h 116"/>
                <a:gd name="T42" fmla="*/ 71 w 105"/>
                <a:gd name="T43" fmla="*/ 101 h 116"/>
                <a:gd name="T44" fmla="*/ 55 w 105"/>
                <a:gd name="T45" fmla="*/ 113 h 116"/>
                <a:gd name="T46" fmla="*/ 45 w 105"/>
                <a:gd name="T47" fmla="*/ 116 h 116"/>
                <a:gd name="T48" fmla="*/ 51 w 105"/>
                <a:gd name="T49" fmla="*/ 111 h 116"/>
                <a:gd name="T50" fmla="*/ 65 w 105"/>
                <a:gd name="T51" fmla="*/ 97 h 116"/>
                <a:gd name="T52" fmla="*/ 71 w 105"/>
                <a:gd name="T53" fmla="*/ 78 h 116"/>
                <a:gd name="T54" fmla="*/ 63 w 105"/>
                <a:gd name="T55" fmla="*/ 69 h 116"/>
                <a:gd name="T56" fmla="*/ 57 w 105"/>
                <a:gd name="T57" fmla="*/ 49 h 116"/>
                <a:gd name="T58" fmla="*/ 57 w 105"/>
                <a:gd name="T59" fmla="*/ 41 h 116"/>
                <a:gd name="T60" fmla="*/ 53 w 105"/>
                <a:gd name="T61" fmla="*/ 34 h 116"/>
                <a:gd name="T62" fmla="*/ 49 w 105"/>
                <a:gd name="T63" fmla="*/ 30 h 116"/>
                <a:gd name="T64" fmla="*/ 48 w 105"/>
                <a:gd name="T65" fmla="*/ 29 h 116"/>
                <a:gd name="T66" fmla="*/ 43 w 105"/>
                <a:gd name="T67" fmla="*/ 25 h 116"/>
                <a:gd name="T68" fmla="*/ 37 w 105"/>
                <a:gd name="T69" fmla="*/ 18 h 116"/>
                <a:gd name="T70" fmla="*/ 26 w 105"/>
                <a:gd name="T71" fmla="*/ 9 h 116"/>
                <a:gd name="T72" fmla="*/ 8 w 105"/>
                <a:gd name="T73" fmla="*/ 9 h 116"/>
                <a:gd name="T74" fmla="*/ 0 w 105"/>
                <a:gd name="T75" fmla="*/ 9 h 116"/>
                <a:gd name="T76" fmla="*/ 4 w 105"/>
                <a:gd name="T77" fmla="*/ 7 h 116"/>
                <a:gd name="T78" fmla="*/ 10 w 105"/>
                <a:gd name="T79" fmla="*/ 4 h 116"/>
                <a:gd name="T80" fmla="*/ 16 w 105"/>
                <a:gd name="T81" fmla="*/ 4 h 116"/>
                <a:gd name="T82" fmla="*/ 18 w 105"/>
                <a:gd name="T83" fmla="*/ 4 h 116"/>
                <a:gd name="T84" fmla="*/ 24 w 105"/>
                <a:gd name="T85" fmla="*/ 3 h 116"/>
                <a:gd name="T86" fmla="*/ 32 w 105"/>
                <a:gd name="T87" fmla="*/ 0 h 116"/>
                <a:gd name="T88" fmla="*/ 36 w 105"/>
                <a:gd name="T8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6">
                  <a:moveTo>
                    <a:pt x="36" y="0"/>
                  </a:moveTo>
                  <a:lnTo>
                    <a:pt x="40" y="0"/>
                  </a:lnTo>
                  <a:lnTo>
                    <a:pt x="43" y="2"/>
                  </a:lnTo>
                  <a:lnTo>
                    <a:pt x="51" y="7"/>
                  </a:lnTo>
                  <a:lnTo>
                    <a:pt x="57" y="14"/>
                  </a:lnTo>
                  <a:lnTo>
                    <a:pt x="63" y="19"/>
                  </a:lnTo>
                  <a:lnTo>
                    <a:pt x="64" y="21"/>
                  </a:lnTo>
                  <a:lnTo>
                    <a:pt x="69" y="26"/>
                  </a:lnTo>
                  <a:lnTo>
                    <a:pt x="73" y="30"/>
                  </a:lnTo>
                  <a:lnTo>
                    <a:pt x="76" y="33"/>
                  </a:lnTo>
                  <a:lnTo>
                    <a:pt x="77" y="35"/>
                  </a:lnTo>
                  <a:lnTo>
                    <a:pt x="77" y="38"/>
                  </a:lnTo>
                  <a:lnTo>
                    <a:pt x="77" y="39"/>
                  </a:lnTo>
                  <a:lnTo>
                    <a:pt x="77" y="41"/>
                  </a:lnTo>
                  <a:lnTo>
                    <a:pt x="84" y="34"/>
                  </a:lnTo>
                  <a:lnTo>
                    <a:pt x="84" y="33"/>
                  </a:lnTo>
                  <a:lnTo>
                    <a:pt x="85" y="31"/>
                  </a:lnTo>
                  <a:lnTo>
                    <a:pt x="87" y="27"/>
                  </a:lnTo>
                  <a:lnTo>
                    <a:pt x="88" y="25"/>
                  </a:lnTo>
                  <a:lnTo>
                    <a:pt x="89" y="21"/>
                  </a:lnTo>
                  <a:lnTo>
                    <a:pt x="91" y="18"/>
                  </a:lnTo>
                  <a:lnTo>
                    <a:pt x="91" y="17"/>
                  </a:lnTo>
                  <a:lnTo>
                    <a:pt x="92" y="15"/>
                  </a:lnTo>
                  <a:lnTo>
                    <a:pt x="92" y="14"/>
                  </a:lnTo>
                  <a:lnTo>
                    <a:pt x="93" y="11"/>
                  </a:lnTo>
                  <a:lnTo>
                    <a:pt x="95" y="11"/>
                  </a:lnTo>
                  <a:lnTo>
                    <a:pt x="97" y="10"/>
                  </a:lnTo>
                  <a:lnTo>
                    <a:pt x="99" y="10"/>
                  </a:lnTo>
                  <a:lnTo>
                    <a:pt x="101" y="11"/>
                  </a:lnTo>
                  <a:lnTo>
                    <a:pt x="105" y="17"/>
                  </a:lnTo>
                  <a:lnTo>
                    <a:pt x="105" y="26"/>
                  </a:lnTo>
                  <a:lnTo>
                    <a:pt x="105" y="34"/>
                  </a:lnTo>
                  <a:lnTo>
                    <a:pt x="104" y="43"/>
                  </a:lnTo>
                  <a:lnTo>
                    <a:pt x="101" y="49"/>
                  </a:lnTo>
                  <a:lnTo>
                    <a:pt x="99" y="51"/>
                  </a:lnTo>
                  <a:lnTo>
                    <a:pt x="97" y="53"/>
                  </a:lnTo>
                  <a:lnTo>
                    <a:pt x="95" y="54"/>
                  </a:lnTo>
                  <a:lnTo>
                    <a:pt x="95" y="54"/>
                  </a:lnTo>
                  <a:lnTo>
                    <a:pt x="95" y="57"/>
                  </a:lnTo>
                  <a:lnTo>
                    <a:pt x="93" y="65"/>
                  </a:lnTo>
                  <a:lnTo>
                    <a:pt x="91" y="78"/>
                  </a:lnTo>
                  <a:lnTo>
                    <a:pt x="87" y="86"/>
                  </a:lnTo>
                  <a:lnTo>
                    <a:pt x="79" y="94"/>
                  </a:lnTo>
                  <a:lnTo>
                    <a:pt x="71" y="101"/>
                  </a:lnTo>
                  <a:lnTo>
                    <a:pt x="61" y="108"/>
                  </a:lnTo>
                  <a:lnTo>
                    <a:pt x="55" y="113"/>
                  </a:lnTo>
                  <a:lnTo>
                    <a:pt x="51" y="116"/>
                  </a:lnTo>
                  <a:lnTo>
                    <a:pt x="45" y="116"/>
                  </a:lnTo>
                  <a:lnTo>
                    <a:pt x="48" y="113"/>
                  </a:lnTo>
                  <a:lnTo>
                    <a:pt x="51" y="111"/>
                  </a:lnTo>
                  <a:lnTo>
                    <a:pt x="55" y="108"/>
                  </a:lnTo>
                  <a:lnTo>
                    <a:pt x="65" y="97"/>
                  </a:lnTo>
                  <a:lnTo>
                    <a:pt x="71" y="86"/>
                  </a:lnTo>
                  <a:lnTo>
                    <a:pt x="71" y="78"/>
                  </a:lnTo>
                  <a:lnTo>
                    <a:pt x="68" y="74"/>
                  </a:lnTo>
                  <a:lnTo>
                    <a:pt x="63" y="69"/>
                  </a:lnTo>
                  <a:lnTo>
                    <a:pt x="57" y="60"/>
                  </a:lnTo>
                  <a:lnTo>
                    <a:pt x="57" y="49"/>
                  </a:lnTo>
                  <a:lnTo>
                    <a:pt x="59" y="45"/>
                  </a:lnTo>
                  <a:lnTo>
                    <a:pt x="57" y="41"/>
                  </a:lnTo>
                  <a:lnTo>
                    <a:pt x="55" y="37"/>
                  </a:lnTo>
                  <a:lnTo>
                    <a:pt x="53" y="34"/>
                  </a:lnTo>
                  <a:lnTo>
                    <a:pt x="51" y="31"/>
                  </a:lnTo>
                  <a:lnTo>
                    <a:pt x="49" y="30"/>
                  </a:lnTo>
                  <a:lnTo>
                    <a:pt x="48" y="30"/>
                  </a:lnTo>
                  <a:lnTo>
                    <a:pt x="48" y="29"/>
                  </a:lnTo>
                  <a:lnTo>
                    <a:pt x="45" y="26"/>
                  </a:lnTo>
                  <a:lnTo>
                    <a:pt x="43" y="25"/>
                  </a:lnTo>
                  <a:lnTo>
                    <a:pt x="40" y="22"/>
                  </a:lnTo>
                  <a:lnTo>
                    <a:pt x="37" y="18"/>
                  </a:lnTo>
                  <a:lnTo>
                    <a:pt x="35" y="14"/>
                  </a:lnTo>
                  <a:lnTo>
                    <a:pt x="26" y="9"/>
                  </a:lnTo>
                  <a:lnTo>
                    <a:pt x="17" y="7"/>
                  </a:lnTo>
                  <a:lnTo>
                    <a:pt x="8" y="9"/>
                  </a:lnTo>
                  <a:lnTo>
                    <a:pt x="0" y="11"/>
                  </a:lnTo>
                  <a:lnTo>
                    <a:pt x="0" y="9"/>
                  </a:lnTo>
                  <a:lnTo>
                    <a:pt x="1" y="7"/>
                  </a:lnTo>
                  <a:lnTo>
                    <a:pt x="4" y="7"/>
                  </a:lnTo>
                  <a:lnTo>
                    <a:pt x="6" y="6"/>
                  </a:lnTo>
                  <a:lnTo>
                    <a:pt x="10" y="4"/>
                  </a:lnTo>
                  <a:lnTo>
                    <a:pt x="14" y="4"/>
                  </a:lnTo>
                  <a:lnTo>
                    <a:pt x="16" y="4"/>
                  </a:lnTo>
                  <a:lnTo>
                    <a:pt x="17" y="4"/>
                  </a:lnTo>
                  <a:lnTo>
                    <a:pt x="18" y="4"/>
                  </a:lnTo>
                  <a:lnTo>
                    <a:pt x="20" y="3"/>
                  </a:lnTo>
                  <a:lnTo>
                    <a:pt x="24" y="3"/>
                  </a:lnTo>
                  <a:lnTo>
                    <a:pt x="26" y="2"/>
                  </a:lnTo>
                  <a:lnTo>
                    <a:pt x="32" y="0"/>
                  </a:lnTo>
                  <a:lnTo>
                    <a:pt x="32" y="0"/>
                  </a:lnTo>
                  <a:lnTo>
                    <a:pt x="36"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6" name="Group 67"/>
          <p:cNvGrpSpPr/>
          <p:nvPr/>
        </p:nvGrpSpPr>
        <p:grpSpPr>
          <a:xfrm flipH="1">
            <a:off x="7689505" y="3730604"/>
            <a:ext cx="330598" cy="861173"/>
            <a:chOff x="3153234" y="-370345"/>
            <a:chExt cx="956396" cy="2673685"/>
          </a:xfrm>
          <a:effectLst>
            <a:outerShdw blurRad="76200" dir="18900000" sy="23000" kx="-1200000" algn="bl" rotWithShape="0">
              <a:prstClr val="black">
                <a:alpha val="20000"/>
              </a:prstClr>
            </a:outerShdw>
          </a:effectLst>
        </p:grpSpPr>
        <p:sp>
          <p:nvSpPr>
            <p:cNvPr id="24" name="Freeform 6"/>
            <p:cNvSpPr>
              <a:spLocks noEditPoints="1"/>
            </p:cNvSpPr>
            <p:nvPr/>
          </p:nvSpPr>
          <p:spPr bwMode="auto">
            <a:xfrm>
              <a:off x="3554816" y="1080104"/>
              <a:ext cx="377804" cy="1141336"/>
            </a:xfrm>
            <a:custGeom>
              <a:avLst/>
              <a:gdLst>
                <a:gd name="T0" fmla="*/ 143 w 143"/>
                <a:gd name="T1" fmla="*/ 392 h 432"/>
                <a:gd name="T2" fmla="*/ 143 w 143"/>
                <a:gd name="T3" fmla="*/ 393 h 432"/>
                <a:gd name="T4" fmla="*/ 141 w 143"/>
                <a:gd name="T5" fmla="*/ 395 h 432"/>
                <a:gd name="T6" fmla="*/ 143 w 143"/>
                <a:gd name="T7" fmla="*/ 392 h 432"/>
                <a:gd name="T8" fmla="*/ 143 w 143"/>
                <a:gd name="T9" fmla="*/ 392 h 432"/>
                <a:gd name="T10" fmla="*/ 75 w 143"/>
                <a:gd name="T11" fmla="*/ 0 h 432"/>
                <a:gd name="T12" fmla="*/ 75 w 143"/>
                <a:gd name="T13" fmla="*/ 13 h 432"/>
                <a:gd name="T14" fmla="*/ 76 w 143"/>
                <a:gd name="T15" fmla="*/ 38 h 432"/>
                <a:gd name="T16" fmla="*/ 79 w 143"/>
                <a:gd name="T17" fmla="*/ 55 h 432"/>
                <a:gd name="T18" fmla="*/ 84 w 143"/>
                <a:gd name="T19" fmla="*/ 74 h 432"/>
                <a:gd name="T20" fmla="*/ 89 w 143"/>
                <a:gd name="T21" fmla="*/ 101 h 432"/>
                <a:gd name="T22" fmla="*/ 91 w 143"/>
                <a:gd name="T23" fmla="*/ 118 h 432"/>
                <a:gd name="T24" fmla="*/ 93 w 143"/>
                <a:gd name="T25" fmla="*/ 133 h 432"/>
                <a:gd name="T26" fmla="*/ 97 w 143"/>
                <a:gd name="T27" fmla="*/ 158 h 432"/>
                <a:gd name="T28" fmla="*/ 101 w 143"/>
                <a:gd name="T29" fmla="*/ 175 h 432"/>
                <a:gd name="T30" fmla="*/ 104 w 143"/>
                <a:gd name="T31" fmla="*/ 185 h 432"/>
                <a:gd name="T32" fmla="*/ 108 w 143"/>
                <a:gd name="T33" fmla="*/ 208 h 432"/>
                <a:gd name="T34" fmla="*/ 108 w 143"/>
                <a:gd name="T35" fmla="*/ 250 h 432"/>
                <a:gd name="T36" fmla="*/ 107 w 143"/>
                <a:gd name="T37" fmla="*/ 282 h 432"/>
                <a:gd name="T38" fmla="*/ 108 w 143"/>
                <a:gd name="T39" fmla="*/ 303 h 432"/>
                <a:gd name="T40" fmla="*/ 111 w 143"/>
                <a:gd name="T41" fmla="*/ 329 h 432"/>
                <a:gd name="T42" fmla="*/ 120 w 143"/>
                <a:gd name="T43" fmla="*/ 353 h 432"/>
                <a:gd name="T44" fmla="*/ 121 w 143"/>
                <a:gd name="T45" fmla="*/ 368 h 432"/>
                <a:gd name="T46" fmla="*/ 129 w 143"/>
                <a:gd name="T47" fmla="*/ 372 h 432"/>
                <a:gd name="T48" fmla="*/ 141 w 143"/>
                <a:gd name="T49" fmla="*/ 383 h 432"/>
                <a:gd name="T50" fmla="*/ 143 w 143"/>
                <a:gd name="T51" fmla="*/ 392 h 432"/>
                <a:gd name="T52" fmla="*/ 135 w 143"/>
                <a:gd name="T53" fmla="*/ 399 h 432"/>
                <a:gd name="T54" fmla="*/ 115 w 143"/>
                <a:gd name="T55" fmla="*/ 414 h 432"/>
                <a:gd name="T56" fmla="*/ 84 w 143"/>
                <a:gd name="T57" fmla="*/ 427 h 432"/>
                <a:gd name="T58" fmla="*/ 50 w 143"/>
                <a:gd name="T59" fmla="*/ 432 h 432"/>
                <a:gd name="T60" fmla="*/ 46 w 143"/>
                <a:gd name="T61" fmla="*/ 420 h 432"/>
                <a:gd name="T62" fmla="*/ 37 w 143"/>
                <a:gd name="T63" fmla="*/ 391 h 432"/>
                <a:gd name="T64" fmla="*/ 30 w 143"/>
                <a:gd name="T65" fmla="*/ 360 h 432"/>
                <a:gd name="T66" fmla="*/ 26 w 143"/>
                <a:gd name="T67" fmla="*/ 336 h 432"/>
                <a:gd name="T68" fmla="*/ 21 w 143"/>
                <a:gd name="T69" fmla="*/ 309 h 432"/>
                <a:gd name="T70" fmla="*/ 16 w 143"/>
                <a:gd name="T71" fmla="*/ 286 h 432"/>
                <a:gd name="T72" fmla="*/ 13 w 143"/>
                <a:gd name="T73" fmla="*/ 278 h 432"/>
                <a:gd name="T74" fmla="*/ 10 w 143"/>
                <a:gd name="T75" fmla="*/ 250 h 432"/>
                <a:gd name="T76" fmla="*/ 5 w 143"/>
                <a:gd name="T77" fmla="*/ 212 h 432"/>
                <a:gd name="T78" fmla="*/ 0 w 143"/>
                <a:gd name="T79" fmla="*/ 181 h 432"/>
                <a:gd name="T80" fmla="*/ 1 w 143"/>
                <a:gd name="T81" fmla="*/ 157 h 432"/>
                <a:gd name="T82" fmla="*/ 10 w 143"/>
                <a:gd name="T83" fmla="*/ 117 h 432"/>
                <a:gd name="T84" fmla="*/ 22 w 143"/>
                <a:gd name="T85" fmla="*/ 71 h 432"/>
                <a:gd name="T86" fmla="*/ 36 w 143"/>
                <a:gd name="T87" fmla="*/ 30 h 432"/>
                <a:gd name="T88" fmla="*/ 42 w 143"/>
                <a:gd name="T89" fmla="*/ 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432">
                  <a:moveTo>
                    <a:pt x="143" y="392"/>
                  </a:moveTo>
                  <a:lnTo>
                    <a:pt x="143" y="392"/>
                  </a:lnTo>
                  <a:lnTo>
                    <a:pt x="143" y="393"/>
                  </a:lnTo>
                  <a:lnTo>
                    <a:pt x="143" y="393"/>
                  </a:lnTo>
                  <a:lnTo>
                    <a:pt x="143" y="395"/>
                  </a:lnTo>
                  <a:lnTo>
                    <a:pt x="141" y="395"/>
                  </a:lnTo>
                  <a:lnTo>
                    <a:pt x="141" y="395"/>
                  </a:lnTo>
                  <a:lnTo>
                    <a:pt x="143" y="392"/>
                  </a:lnTo>
                  <a:lnTo>
                    <a:pt x="143" y="392"/>
                  </a:lnTo>
                  <a:lnTo>
                    <a:pt x="143" y="392"/>
                  </a:lnTo>
                  <a:close/>
                  <a:moveTo>
                    <a:pt x="44" y="0"/>
                  </a:moveTo>
                  <a:lnTo>
                    <a:pt x="75" y="0"/>
                  </a:lnTo>
                  <a:lnTo>
                    <a:pt x="75" y="4"/>
                  </a:lnTo>
                  <a:lnTo>
                    <a:pt x="75" y="13"/>
                  </a:lnTo>
                  <a:lnTo>
                    <a:pt x="75" y="26"/>
                  </a:lnTo>
                  <a:lnTo>
                    <a:pt x="76" y="38"/>
                  </a:lnTo>
                  <a:lnTo>
                    <a:pt x="77" y="48"/>
                  </a:lnTo>
                  <a:lnTo>
                    <a:pt x="79" y="55"/>
                  </a:lnTo>
                  <a:lnTo>
                    <a:pt x="80" y="62"/>
                  </a:lnTo>
                  <a:lnTo>
                    <a:pt x="84" y="74"/>
                  </a:lnTo>
                  <a:lnTo>
                    <a:pt x="87" y="87"/>
                  </a:lnTo>
                  <a:lnTo>
                    <a:pt x="89" y="101"/>
                  </a:lnTo>
                  <a:lnTo>
                    <a:pt x="91" y="111"/>
                  </a:lnTo>
                  <a:lnTo>
                    <a:pt x="91" y="118"/>
                  </a:lnTo>
                  <a:lnTo>
                    <a:pt x="92" y="124"/>
                  </a:lnTo>
                  <a:lnTo>
                    <a:pt x="93" y="133"/>
                  </a:lnTo>
                  <a:lnTo>
                    <a:pt x="95" y="145"/>
                  </a:lnTo>
                  <a:lnTo>
                    <a:pt x="97" y="158"/>
                  </a:lnTo>
                  <a:lnTo>
                    <a:pt x="100" y="168"/>
                  </a:lnTo>
                  <a:lnTo>
                    <a:pt x="101" y="175"/>
                  </a:lnTo>
                  <a:lnTo>
                    <a:pt x="101" y="180"/>
                  </a:lnTo>
                  <a:lnTo>
                    <a:pt x="104" y="185"/>
                  </a:lnTo>
                  <a:lnTo>
                    <a:pt x="105" y="196"/>
                  </a:lnTo>
                  <a:lnTo>
                    <a:pt x="108" y="208"/>
                  </a:lnTo>
                  <a:lnTo>
                    <a:pt x="109" y="227"/>
                  </a:lnTo>
                  <a:lnTo>
                    <a:pt x="108" y="250"/>
                  </a:lnTo>
                  <a:lnTo>
                    <a:pt x="107" y="278"/>
                  </a:lnTo>
                  <a:lnTo>
                    <a:pt x="107" y="282"/>
                  </a:lnTo>
                  <a:lnTo>
                    <a:pt x="107" y="291"/>
                  </a:lnTo>
                  <a:lnTo>
                    <a:pt x="108" y="303"/>
                  </a:lnTo>
                  <a:lnTo>
                    <a:pt x="109" y="317"/>
                  </a:lnTo>
                  <a:lnTo>
                    <a:pt x="111" y="329"/>
                  </a:lnTo>
                  <a:lnTo>
                    <a:pt x="115" y="340"/>
                  </a:lnTo>
                  <a:lnTo>
                    <a:pt x="120" y="353"/>
                  </a:lnTo>
                  <a:lnTo>
                    <a:pt x="123" y="363"/>
                  </a:lnTo>
                  <a:lnTo>
                    <a:pt x="121" y="368"/>
                  </a:lnTo>
                  <a:lnTo>
                    <a:pt x="124" y="369"/>
                  </a:lnTo>
                  <a:lnTo>
                    <a:pt x="129" y="372"/>
                  </a:lnTo>
                  <a:lnTo>
                    <a:pt x="136" y="377"/>
                  </a:lnTo>
                  <a:lnTo>
                    <a:pt x="141" y="383"/>
                  </a:lnTo>
                  <a:lnTo>
                    <a:pt x="143" y="389"/>
                  </a:lnTo>
                  <a:lnTo>
                    <a:pt x="143" y="392"/>
                  </a:lnTo>
                  <a:lnTo>
                    <a:pt x="140" y="393"/>
                  </a:lnTo>
                  <a:lnTo>
                    <a:pt x="135" y="399"/>
                  </a:lnTo>
                  <a:lnTo>
                    <a:pt x="125" y="406"/>
                  </a:lnTo>
                  <a:lnTo>
                    <a:pt x="115" y="414"/>
                  </a:lnTo>
                  <a:lnTo>
                    <a:pt x="100" y="422"/>
                  </a:lnTo>
                  <a:lnTo>
                    <a:pt x="84" y="427"/>
                  </a:lnTo>
                  <a:lnTo>
                    <a:pt x="68" y="432"/>
                  </a:lnTo>
                  <a:lnTo>
                    <a:pt x="50" y="432"/>
                  </a:lnTo>
                  <a:lnTo>
                    <a:pt x="49" y="430"/>
                  </a:lnTo>
                  <a:lnTo>
                    <a:pt x="46" y="420"/>
                  </a:lnTo>
                  <a:lnTo>
                    <a:pt x="42" y="406"/>
                  </a:lnTo>
                  <a:lnTo>
                    <a:pt x="37" y="391"/>
                  </a:lnTo>
                  <a:lnTo>
                    <a:pt x="33" y="375"/>
                  </a:lnTo>
                  <a:lnTo>
                    <a:pt x="30" y="360"/>
                  </a:lnTo>
                  <a:lnTo>
                    <a:pt x="29" y="348"/>
                  </a:lnTo>
                  <a:lnTo>
                    <a:pt x="26" y="336"/>
                  </a:lnTo>
                  <a:lnTo>
                    <a:pt x="25" y="322"/>
                  </a:lnTo>
                  <a:lnTo>
                    <a:pt x="21" y="309"/>
                  </a:lnTo>
                  <a:lnTo>
                    <a:pt x="18" y="295"/>
                  </a:lnTo>
                  <a:lnTo>
                    <a:pt x="16" y="286"/>
                  </a:lnTo>
                  <a:lnTo>
                    <a:pt x="14" y="282"/>
                  </a:lnTo>
                  <a:lnTo>
                    <a:pt x="13" y="278"/>
                  </a:lnTo>
                  <a:lnTo>
                    <a:pt x="12" y="266"/>
                  </a:lnTo>
                  <a:lnTo>
                    <a:pt x="10" y="250"/>
                  </a:lnTo>
                  <a:lnTo>
                    <a:pt x="8" y="231"/>
                  </a:lnTo>
                  <a:lnTo>
                    <a:pt x="5" y="212"/>
                  </a:lnTo>
                  <a:lnTo>
                    <a:pt x="2" y="195"/>
                  </a:lnTo>
                  <a:lnTo>
                    <a:pt x="0" y="181"/>
                  </a:lnTo>
                  <a:lnTo>
                    <a:pt x="0" y="172"/>
                  </a:lnTo>
                  <a:lnTo>
                    <a:pt x="1" y="157"/>
                  </a:lnTo>
                  <a:lnTo>
                    <a:pt x="5" y="138"/>
                  </a:lnTo>
                  <a:lnTo>
                    <a:pt x="10" y="117"/>
                  </a:lnTo>
                  <a:lnTo>
                    <a:pt x="17" y="94"/>
                  </a:lnTo>
                  <a:lnTo>
                    <a:pt x="22" y="71"/>
                  </a:lnTo>
                  <a:lnTo>
                    <a:pt x="29" y="48"/>
                  </a:lnTo>
                  <a:lnTo>
                    <a:pt x="36" y="30"/>
                  </a:lnTo>
                  <a:lnTo>
                    <a:pt x="40" y="15"/>
                  </a:lnTo>
                  <a:lnTo>
                    <a:pt x="42" y="4"/>
                  </a:lnTo>
                  <a:lnTo>
                    <a:pt x="4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5" name="Freeform 7"/>
            <p:cNvSpPr>
              <a:spLocks/>
            </p:cNvSpPr>
            <p:nvPr/>
          </p:nvSpPr>
          <p:spPr bwMode="auto">
            <a:xfrm>
              <a:off x="3554816" y="1114449"/>
              <a:ext cx="306470" cy="1106990"/>
            </a:xfrm>
            <a:custGeom>
              <a:avLst/>
              <a:gdLst>
                <a:gd name="T0" fmla="*/ 56 w 116"/>
                <a:gd name="T1" fmla="*/ 6 h 419"/>
                <a:gd name="T2" fmla="*/ 76 w 116"/>
                <a:gd name="T3" fmla="*/ 21 h 419"/>
                <a:gd name="T4" fmla="*/ 77 w 116"/>
                <a:gd name="T5" fmla="*/ 41 h 419"/>
                <a:gd name="T6" fmla="*/ 58 w 116"/>
                <a:gd name="T7" fmla="*/ 68 h 419"/>
                <a:gd name="T8" fmla="*/ 57 w 116"/>
                <a:gd name="T9" fmla="*/ 90 h 419"/>
                <a:gd name="T10" fmla="*/ 61 w 116"/>
                <a:gd name="T11" fmla="*/ 108 h 419"/>
                <a:gd name="T12" fmla="*/ 60 w 116"/>
                <a:gd name="T13" fmla="*/ 132 h 419"/>
                <a:gd name="T14" fmla="*/ 53 w 116"/>
                <a:gd name="T15" fmla="*/ 150 h 419"/>
                <a:gd name="T16" fmla="*/ 48 w 116"/>
                <a:gd name="T17" fmla="*/ 170 h 419"/>
                <a:gd name="T18" fmla="*/ 41 w 116"/>
                <a:gd name="T19" fmla="*/ 199 h 419"/>
                <a:gd name="T20" fmla="*/ 40 w 116"/>
                <a:gd name="T21" fmla="*/ 223 h 419"/>
                <a:gd name="T22" fmla="*/ 46 w 116"/>
                <a:gd name="T23" fmla="*/ 227 h 419"/>
                <a:gd name="T24" fmla="*/ 58 w 116"/>
                <a:gd name="T25" fmla="*/ 225 h 419"/>
                <a:gd name="T26" fmla="*/ 65 w 116"/>
                <a:gd name="T27" fmla="*/ 225 h 419"/>
                <a:gd name="T28" fmla="*/ 60 w 116"/>
                <a:gd name="T29" fmla="*/ 235 h 419"/>
                <a:gd name="T30" fmla="*/ 54 w 116"/>
                <a:gd name="T31" fmla="*/ 265 h 419"/>
                <a:gd name="T32" fmla="*/ 53 w 116"/>
                <a:gd name="T33" fmla="*/ 292 h 419"/>
                <a:gd name="T34" fmla="*/ 60 w 116"/>
                <a:gd name="T35" fmla="*/ 311 h 419"/>
                <a:gd name="T36" fmla="*/ 69 w 116"/>
                <a:gd name="T37" fmla="*/ 335 h 419"/>
                <a:gd name="T38" fmla="*/ 77 w 116"/>
                <a:gd name="T39" fmla="*/ 352 h 419"/>
                <a:gd name="T40" fmla="*/ 79 w 116"/>
                <a:gd name="T41" fmla="*/ 346 h 419"/>
                <a:gd name="T42" fmla="*/ 83 w 116"/>
                <a:gd name="T43" fmla="*/ 319 h 419"/>
                <a:gd name="T44" fmla="*/ 88 w 116"/>
                <a:gd name="T45" fmla="*/ 293 h 419"/>
                <a:gd name="T46" fmla="*/ 91 w 116"/>
                <a:gd name="T47" fmla="*/ 281 h 419"/>
                <a:gd name="T48" fmla="*/ 91 w 116"/>
                <a:gd name="T49" fmla="*/ 313 h 419"/>
                <a:gd name="T50" fmla="*/ 96 w 116"/>
                <a:gd name="T51" fmla="*/ 348 h 419"/>
                <a:gd name="T52" fmla="*/ 100 w 116"/>
                <a:gd name="T53" fmla="*/ 374 h 419"/>
                <a:gd name="T54" fmla="*/ 103 w 116"/>
                <a:gd name="T55" fmla="*/ 380 h 419"/>
                <a:gd name="T56" fmla="*/ 108 w 116"/>
                <a:gd name="T57" fmla="*/ 387 h 419"/>
                <a:gd name="T58" fmla="*/ 113 w 116"/>
                <a:gd name="T59" fmla="*/ 395 h 419"/>
                <a:gd name="T60" fmla="*/ 96 w 116"/>
                <a:gd name="T61" fmla="*/ 410 h 419"/>
                <a:gd name="T62" fmla="*/ 50 w 116"/>
                <a:gd name="T63" fmla="*/ 419 h 419"/>
                <a:gd name="T64" fmla="*/ 46 w 116"/>
                <a:gd name="T65" fmla="*/ 407 h 419"/>
                <a:gd name="T66" fmla="*/ 37 w 116"/>
                <a:gd name="T67" fmla="*/ 378 h 419"/>
                <a:gd name="T68" fmla="*/ 30 w 116"/>
                <a:gd name="T69" fmla="*/ 347 h 419"/>
                <a:gd name="T70" fmla="*/ 26 w 116"/>
                <a:gd name="T71" fmla="*/ 323 h 419"/>
                <a:gd name="T72" fmla="*/ 21 w 116"/>
                <a:gd name="T73" fmla="*/ 296 h 419"/>
                <a:gd name="T74" fmla="*/ 16 w 116"/>
                <a:gd name="T75" fmla="*/ 273 h 419"/>
                <a:gd name="T76" fmla="*/ 13 w 116"/>
                <a:gd name="T77" fmla="*/ 265 h 419"/>
                <a:gd name="T78" fmla="*/ 10 w 116"/>
                <a:gd name="T79" fmla="*/ 237 h 419"/>
                <a:gd name="T80" fmla="*/ 5 w 116"/>
                <a:gd name="T81" fmla="*/ 199 h 419"/>
                <a:gd name="T82" fmla="*/ 0 w 116"/>
                <a:gd name="T83" fmla="*/ 168 h 419"/>
                <a:gd name="T84" fmla="*/ 1 w 116"/>
                <a:gd name="T85" fmla="*/ 145 h 419"/>
                <a:gd name="T86" fmla="*/ 10 w 116"/>
                <a:gd name="T87" fmla="*/ 105 h 419"/>
                <a:gd name="T88" fmla="*/ 16 w 116"/>
                <a:gd name="T89" fmla="*/ 82 h 419"/>
                <a:gd name="T90" fmla="*/ 17 w 116"/>
                <a:gd name="T91" fmla="*/ 77 h 419"/>
                <a:gd name="T92" fmla="*/ 20 w 116"/>
                <a:gd name="T93" fmla="*/ 70 h 419"/>
                <a:gd name="T94" fmla="*/ 21 w 116"/>
                <a:gd name="T95" fmla="*/ 65 h 419"/>
                <a:gd name="T96" fmla="*/ 22 w 116"/>
                <a:gd name="T97" fmla="*/ 60 h 419"/>
                <a:gd name="T98" fmla="*/ 37 w 116"/>
                <a:gd name="T99" fmla="*/ 10 h 419"/>
                <a:gd name="T100" fmla="*/ 40 w 116"/>
                <a:gd name="T101"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 h="419">
                  <a:moveTo>
                    <a:pt x="40" y="0"/>
                  </a:moveTo>
                  <a:lnTo>
                    <a:pt x="56" y="6"/>
                  </a:lnTo>
                  <a:lnTo>
                    <a:pt x="75" y="10"/>
                  </a:lnTo>
                  <a:lnTo>
                    <a:pt x="76" y="21"/>
                  </a:lnTo>
                  <a:lnTo>
                    <a:pt x="76" y="33"/>
                  </a:lnTo>
                  <a:lnTo>
                    <a:pt x="77" y="41"/>
                  </a:lnTo>
                  <a:lnTo>
                    <a:pt x="68" y="53"/>
                  </a:lnTo>
                  <a:lnTo>
                    <a:pt x="58" y="68"/>
                  </a:lnTo>
                  <a:lnTo>
                    <a:pt x="50" y="81"/>
                  </a:lnTo>
                  <a:lnTo>
                    <a:pt x="57" y="90"/>
                  </a:lnTo>
                  <a:lnTo>
                    <a:pt x="60" y="97"/>
                  </a:lnTo>
                  <a:lnTo>
                    <a:pt x="61" y="108"/>
                  </a:lnTo>
                  <a:lnTo>
                    <a:pt x="61" y="120"/>
                  </a:lnTo>
                  <a:lnTo>
                    <a:pt x="60" y="132"/>
                  </a:lnTo>
                  <a:lnTo>
                    <a:pt x="57" y="143"/>
                  </a:lnTo>
                  <a:lnTo>
                    <a:pt x="53" y="150"/>
                  </a:lnTo>
                  <a:lnTo>
                    <a:pt x="50" y="158"/>
                  </a:lnTo>
                  <a:lnTo>
                    <a:pt x="48" y="170"/>
                  </a:lnTo>
                  <a:lnTo>
                    <a:pt x="44" y="184"/>
                  </a:lnTo>
                  <a:lnTo>
                    <a:pt x="41" y="199"/>
                  </a:lnTo>
                  <a:lnTo>
                    <a:pt x="40" y="213"/>
                  </a:lnTo>
                  <a:lnTo>
                    <a:pt x="40" y="223"/>
                  </a:lnTo>
                  <a:lnTo>
                    <a:pt x="41" y="227"/>
                  </a:lnTo>
                  <a:lnTo>
                    <a:pt x="46" y="227"/>
                  </a:lnTo>
                  <a:lnTo>
                    <a:pt x="52" y="226"/>
                  </a:lnTo>
                  <a:lnTo>
                    <a:pt x="58" y="225"/>
                  </a:lnTo>
                  <a:lnTo>
                    <a:pt x="62" y="225"/>
                  </a:lnTo>
                  <a:lnTo>
                    <a:pt x="65" y="225"/>
                  </a:lnTo>
                  <a:lnTo>
                    <a:pt x="64" y="227"/>
                  </a:lnTo>
                  <a:lnTo>
                    <a:pt x="60" y="235"/>
                  </a:lnTo>
                  <a:lnTo>
                    <a:pt x="57" y="249"/>
                  </a:lnTo>
                  <a:lnTo>
                    <a:pt x="54" y="265"/>
                  </a:lnTo>
                  <a:lnTo>
                    <a:pt x="53" y="280"/>
                  </a:lnTo>
                  <a:lnTo>
                    <a:pt x="53" y="292"/>
                  </a:lnTo>
                  <a:lnTo>
                    <a:pt x="56" y="300"/>
                  </a:lnTo>
                  <a:lnTo>
                    <a:pt x="60" y="311"/>
                  </a:lnTo>
                  <a:lnTo>
                    <a:pt x="65" y="323"/>
                  </a:lnTo>
                  <a:lnTo>
                    <a:pt x="69" y="335"/>
                  </a:lnTo>
                  <a:lnTo>
                    <a:pt x="75" y="344"/>
                  </a:lnTo>
                  <a:lnTo>
                    <a:pt x="77" y="352"/>
                  </a:lnTo>
                  <a:lnTo>
                    <a:pt x="79" y="355"/>
                  </a:lnTo>
                  <a:lnTo>
                    <a:pt x="79" y="346"/>
                  </a:lnTo>
                  <a:lnTo>
                    <a:pt x="80" y="333"/>
                  </a:lnTo>
                  <a:lnTo>
                    <a:pt x="83" y="319"/>
                  </a:lnTo>
                  <a:lnTo>
                    <a:pt x="85" y="305"/>
                  </a:lnTo>
                  <a:lnTo>
                    <a:pt x="88" y="293"/>
                  </a:lnTo>
                  <a:lnTo>
                    <a:pt x="91" y="285"/>
                  </a:lnTo>
                  <a:lnTo>
                    <a:pt x="91" y="281"/>
                  </a:lnTo>
                  <a:lnTo>
                    <a:pt x="91" y="296"/>
                  </a:lnTo>
                  <a:lnTo>
                    <a:pt x="91" y="313"/>
                  </a:lnTo>
                  <a:lnTo>
                    <a:pt x="93" y="331"/>
                  </a:lnTo>
                  <a:lnTo>
                    <a:pt x="96" y="348"/>
                  </a:lnTo>
                  <a:lnTo>
                    <a:pt x="99" y="364"/>
                  </a:lnTo>
                  <a:lnTo>
                    <a:pt x="100" y="374"/>
                  </a:lnTo>
                  <a:lnTo>
                    <a:pt x="101" y="378"/>
                  </a:lnTo>
                  <a:lnTo>
                    <a:pt x="103" y="380"/>
                  </a:lnTo>
                  <a:lnTo>
                    <a:pt x="105" y="383"/>
                  </a:lnTo>
                  <a:lnTo>
                    <a:pt x="108" y="387"/>
                  </a:lnTo>
                  <a:lnTo>
                    <a:pt x="111" y="391"/>
                  </a:lnTo>
                  <a:lnTo>
                    <a:pt x="113" y="395"/>
                  </a:lnTo>
                  <a:lnTo>
                    <a:pt x="116" y="399"/>
                  </a:lnTo>
                  <a:lnTo>
                    <a:pt x="96" y="410"/>
                  </a:lnTo>
                  <a:lnTo>
                    <a:pt x="75" y="418"/>
                  </a:lnTo>
                  <a:lnTo>
                    <a:pt x="50" y="419"/>
                  </a:lnTo>
                  <a:lnTo>
                    <a:pt x="49" y="417"/>
                  </a:lnTo>
                  <a:lnTo>
                    <a:pt x="46" y="407"/>
                  </a:lnTo>
                  <a:lnTo>
                    <a:pt x="42" y="393"/>
                  </a:lnTo>
                  <a:lnTo>
                    <a:pt x="37" y="378"/>
                  </a:lnTo>
                  <a:lnTo>
                    <a:pt x="33" y="362"/>
                  </a:lnTo>
                  <a:lnTo>
                    <a:pt x="30" y="347"/>
                  </a:lnTo>
                  <a:lnTo>
                    <a:pt x="29" y="335"/>
                  </a:lnTo>
                  <a:lnTo>
                    <a:pt x="26" y="323"/>
                  </a:lnTo>
                  <a:lnTo>
                    <a:pt x="25" y="309"/>
                  </a:lnTo>
                  <a:lnTo>
                    <a:pt x="21" y="296"/>
                  </a:lnTo>
                  <a:lnTo>
                    <a:pt x="18" y="282"/>
                  </a:lnTo>
                  <a:lnTo>
                    <a:pt x="16" y="273"/>
                  </a:lnTo>
                  <a:lnTo>
                    <a:pt x="14" y="269"/>
                  </a:lnTo>
                  <a:lnTo>
                    <a:pt x="13" y="265"/>
                  </a:lnTo>
                  <a:lnTo>
                    <a:pt x="12" y="253"/>
                  </a:lnTo>
                  <a:lnTo>
                    <a:pt x="10" y="237"/>
                  </a:lnTo>
                  <a:lnTo>
                    <a:pt x="8" y="218"/>
                  </a:lnTo>
                  <a:lnTo>
                    <a:pt x="5" y="199"/>
                  </a:lnTo>
                  <a:lnTo>
                    <a:pt x="2" y="182"/>
                  </a:lnTo>
                  <a:lnTo>
                    <a:pt x="0" y="168"/>
                  </a:lnTo>
                  <a:lnTo>
                    <a:pt x="0" y="159"/>
                  </a:lnTo>
                  <a:lnTo>
                    <a:pt x="1" y="145"/>
                  </a:lnTo>
                  <a:lnTo>
                    <a:pt x="5" y="127"/>
                  </a:lnTo>
                  <a:lnTo>
                    <a:pt x="10" y="105"/>
                  </a:lnTo>
                  <a:lnTo>
                    <a:pt x="16" y="82"/>
                  </a:lnTo>
                  <a:lnTo>
                    <a:pt x="16" y="82"/>
                  </a:lnTo>
                  <a:lnTo>
                    <a:pt x="17" y="77"/>
                  </a:lnTo>
                  <a:lnTo>
                    <a:pt x="17" y="77"/>
                  </a:lnTo>
                  <a:lnTo>
                    <a:pt x="20" y="72"/>
                  </a:lnTo>
                  <a:lnTo>
                    <a:pt x="20" y="70"/>
                  </a:lnTo>
                  <a:lnTo>
                    <a:pt x="21" y="65"/>
                  </a:lnTo>
                  <a:lnTo>
                    <a:pt x="21" y="65"/>
                  </a:lnTo>
                  <a:lnTo>
                    <a:pt x="22" y="60"/>
                  </a:lnTo>
                  <a:lnTo>
                    <a:pt x="22" y="60"/>
                  </a:lnTo>
                  <a:lnTo>
                    <a:pt x="30" y="33"/>
                  </a:lnTo>
                  <a:lnTo>
                    <a:pt x="37" y="10"/>
                  </a:lnTo>
                  <a:lnTo>
                    <a:pt x="38" y="5"/>
                  </a:lnTo>
                  <a:lnTo>
                    <a:pt x="4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 name="Freeform 8"/>
            <p:cNvSpPr>
              <a:spLocks/>
            </p:cNvSpPr>
            <p:nvPr/>
          </p:nvSpPr>
          <p:spPr bwMode="auto">
            <a:xfrm>
              <a:off x="3554816" y="-280517"/>
              <a:ext cx="282693" cy="332890"/>
            </a:xfrm>
            <a:custGeom>
              <a:avLst/>
              <a:gdLst>
                <a:gd name="T0" fmla="*/ 75 w 107"/>
                <a:gd name="T1" fmla="*/ 0 h 126"/>
                <a:gd name="T2" fmla="*/ 76 w 107"/>
                <a:gd name="T3" fmla="*/ 0 h 126"/>
                <a:gd name="T4" fmla="*/ 79 w 107"/>
                <a:gd name="T5" fmla="*/ 0 h 126"/>
                <a:gd name="T6" fmla="*/ 83 w 107"/>
                <a:gd name="T7" fmla="*/ 1 h 126"/>
                <a:gd name="T8" fmla="*/ 87 w 107"/>
                <a:gd name="T9" fmla="*/ 2 h 126"/>
                <a:gd name="T10" fmla="*/ 91 w 107"/>
                <a:gd name="T11" fmla="*/ 4 h 126"/>
                <a:gd name="T12" fmla="*/ 93 w 107"/>
                <a:gd name="T13" fmla="*/ 5 h 126"/>
                <a:gd name="T14" fmla="*/ 95 w 107"/>
                <a:gd name="T15" fmla="*/ 6 h 126"/>
                <a:gd name="T16" fmla="*/ 95 w 107"/>
                <a:gd name="T17" fmla="*/ 9 h 126"/>
                <a:gd name="T18" fmla="*/ 96 w 107"/>
                <a:gd name="T19" fmla="*/ 12 h 126"/>
                <a:gd name="T20" fmla="*/ 96 w 107"/>
                <a:gd name="T21" fmla="*/ 16 h 126"/>
                <a:gd name="T22" fmla="*/ 97 w 107"/>
                <a:gd name="T23" fmla="*/ 20 h 126"/>
                <a:gd name="T24" fmla="*/ 97 w 107"/>
                <a:gd name="T25" fmla="*/ 22 h 126"/>
                <a:gd name="T26" fmla="*/ 99 w 107"/>
                <a:gd name="T27" fmla="*/ 24 h 126"/>
                <a:gd name="T28" fmla="*/ 99 w 107"/>
                <a:gd name="T29" fmla="*/ 26 h 126"/>
                <a:gd name="T30" fmla="*/ 99 w 107"/>
                <a:gd name="T31" fmla="*/ 29 h 126"/>
                <a:gd name="T32" fmla="*/ 99 w 107"/>
                <a:gd name="T33" fmla="*/ 29 h 126"/>
                <a:gd name="T34" fmla="*/ 97 w 107"/>
                <a:gd name="T35" fmla="*/ 33 h 126"/>
                <a:gd name="T36" fmla="*/ 96 w 107"/>
                <a:gd name="T37" fmla="*/ 33 h 126"/>
                <a:gd name="T38" fmla="*/ 96 w 107"/>
                <a:gd name="T39" fmla="*/ 34 h 126"/>
                <a:gd name="T40" fmla="*/ 95 w 107"/>
                <a:gd name="T41" fmla="*/ 37 h 126"/>
                <a:gd name="T42" fmla="*/ 96 w 107"/>
                <a:gd name="T43" fmla="*/ 38 h 126"/>
                <a:gd name="T44" fmla="*/ 96 w 107"/>
                <a:gd name="T45" fmla="*/ 41 h 126"/>
                <a:gd name="T46" fmla="*/ 97 w 107"/>
                <a:gd name="T47" fmla="*/ 45 h 126"/>
                <a:gd name="T48" fmla="*/ 99 w 107"/>
                <a:gd name="T49" fmla="*/ 48 h 126"/>
                <a:gd name="T50" fmla="*/ 101 w 107"/>
                <a:gd name="T51" fmla="*/ 52 h 126"/>
                <a:gd name="T52" fmla="*/ 103 w 107"/>
                <a:gd name="T53" fmla="*/ 55 h 126"/>
                <a:gd name="T54" fmla="*/ 104 w 107"/>
                <a:gd name="T55" fmla="*/ 56 h 126"/>
                <a:gd name="T56" fmla="*/ 107 w 107"/>
                <a:gd name="T57" fmla="*/ 59 h 126"/>
                <a:gd name="T58" fmla="*/ 107 w 107"/>
                <a:gd name="T59" fmla="*/ 61 h 126"/>
                <a:gd name="T60" fmla="*/ 107 w 107"/>
                <a:gd name="T61" fmla="*/ 63 h 126"/>
                <a:gd name="T62" fmla="*/ 96 w 107"/>
                <a:gd name="T63" fmla="*/ 68 h 126"/>
                <a:gd name="T64" fmla="*/ 97 w 107"/>
                <a:gd name="T65" fmla="*/ 75 h 126"/>
                <a:gd name="T66" fmla="*/ 92 w 107"/>
                <a:gd name="T67" fmla="*/ 79 h 126"/>
                <a:gd name="T68" fmla="*/ 92 w 107"/>
                <a:gd name="T69" fmla="*/ 79 h 126"/>
                <a:gd name="T70" fmla="*/ 93 w 107"/>
                <a:gd name="T71" fmla="*/ 80 h 126"/>
                <a:gd name="T72" fmla="*/ 93 w 107"/>
                <a:gd name="T73" fmla="*/ 83 h 126"/>
                <a:gd name="T74" fmla="*/ 95 w 107"/>
                <a:gd name="T75" fmla="*/ 84 h 126"/>
                <a:gd name="T76" fmla="*/ 95 w 107"/>
                <a:gd name="T77" fmla="*/ 87 h 126"/>
                <a:gd name="T78" fmla="*/ 93 w 107"/>
                <a:gd name="T79" fmla="*/ 88 h 126"/>
                <a:gd name="T80" fmla="*/ 92 w 107"/>
                <a:gd name="T81" fmla="*/ 88 h 126"/>
                <a:gd name="T82" fmla="*/ 92 w 107"/>
                <a:gd name="T83" fmla="*/ 89 h 126"/>
                <a:gd name="T84" fmla="*/ 91 w 107"/>
                <a:gd name="T85" fmla="*/ 88 h 126"/>
                <a:gd name="T86" fmla="*/ 91 w 107"/>
                <a:gd name="T87" fmla="*/ 89 h 126"/>
                <a:gd name="T88" fmla="*/ 91 w 107"/>
                <a:gd name="T89" fmla="*/ 91 h 126"/>
                <a:gd name="T90" fmla="*/ 92 w 107"/>
                <a:gd name="T91" fmla="*/ 95 h 126"/>
                <a:gd name="T92" fmla="*/ 92 w 107"/>
                <a:gd name="T93" fmla="*/ 98 h 126"/>
                <a:gd name="T94" fmla="*/ 92 w 107"/>
                <a:gd name="T95" fmla="*/ 99 h 126"/>
                <a:gd name="T96" fmla="*/ 91 w 107"/>
                <a:gd name="T97" fmla="*/ 102 h 126"/>
                <a:gd name="T98" fmla="*/ 89 w 107"/>
                <a:gd name="T99" fmla="*/ 103 h 126"/>
                <a:gd name="T100" fmla="*/ 89 w 107"/>
                <a:gd name="T101" fmla="*/ 103 h 126"/>
                <a:gd name="T102" fmla="*/ 81 w 107"/>
                <a:gd name="T103" fmla="*/ 106 h 126"/>
                <a:gd name="T104" fmla="*/ 72 w 107"/>
                <a:gd name="T105" fmla="*/ 107 h 126"/>
                <a:gd name="T106" fmla="*/ 62 w 107"/>
                <a:gd name="T107" fmla="*/ 107 h 126"/>
                <a:gd name="T108" fmla="*/ 58 w 107"/>
                <a:gd name="T109" fmla="*/ 107 h 126"/>
                <a:gd name="T110" fmla="*/ 57 w 107"/>
                <a:gd name="T111" fmla="*/ 119 h 126"/>
                <a:gd name="T112" fmla="*/ 53 w 107"/>
                <a:gd name="T113" fmla="*/ 126 h 126"/>
                <a:gd name="T114" fmla="*/ 5 w 107"/>
                <a:gd name="T115" fmla="*/ 95 h 126"/>
                <a:gd name="T116" fmla="*/ 0 w 107"/>
                <a:gd name="T117" fmla="*/ 76 h 126"/>
                <a:gd name="T118" fmla="*/ 14 w 107"/>
                <a:gd name="T119" fmla="*/ 14 h 126"/>
                <a:gd name="T120" fmla="*/ 75 w 107"/>
                <a:gd name="T1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 h="126">
                  <a:moveTo>
                    <a:pt x="75" y="0"/>
                  </a:moveTo>
                  <a:lnTo>
                    <a:pt x="76" y="0"/>
                  </a:lnTo>
                  <a:lnTo>
                    <a:pt x="79" y="0"/>
                  </a:lnTo>
                  <a:lnTo>
                    <a:pt x="83" y="1"/>
                  </a:lnTo>
                  <a:lnTo>
                    <a:pt x="87" y="2"/>
                  </a:lnTo>
                  <a:lnTo>
                    <a:pt x="91" y="4"/>
                  </a:lnTo>
                  <a:lnTo>
                    <a:pt x="93" y="5"/>
                  </a:lnTo>
                  <a:lnTo>
                    <a:pt x="95" y="6"/>
                  </a:lnTo>
                  <a:lnTo>
                    <a:pt x="95" y="9"/>
                  </a:lnTo>
                  <a:lnTo>
                    <a:pt x="96" y="12"/>
                  </a:lnTo>
                  <a:lnTo>
                    <a:pt x="96" y="16"/>
                  </a:lnTo>
                  <a:lnTo>
                    <a:pt x="97" y="20"/>
                  </a:lnTo>
                  <a:lnTo>
                    <a:pt x="97" y="22"/>
                  </a:lnTo>
                  <a:lnTo>
                    <a:pt x="99" y="24"/>
                  </a:lnTo>
                  <a:lnTo>
                    <a:pt x="99" y="26"/>
                  </a:lnTo>
                  <a:lnTo>
                    <a:pt x="99" y="29"/>
                  </a:lnTo>
                  <a:lnTo>
                    <a:pt x="99" y="29"/>
                  </a:lnTo>
                  <a:lnTo>
                    <a:pt x="97" y="33"/>
                  </a:lnTo>
                  <a:lnTo>
                    <a:pt x="96" y="33"/>
                  </a:lnTo>
                  <a:lnTo>
                    <a:pt x="96" y="34"/>
                  </a:lnTo>
                  <a:lnTo>
                    <a:pt x="95" y="37"/>
                  </a:lnTo>
                  <a:lnTo>
                    <a:pt x="96" y="38"/>
                  </a:lnTo>
                  <a:lnTo>
                    <a:pt x="96" y="41"/>
                  </a:lnTo>
                  <a:lnTo>
                    <a:pt x="97" y="45"/>
                  </a:lnTo>
                  <a:lnTo>
                    <a:pt x="99" y="48"/>
                  </a:lnTo>
                  <a:lnTo>
                    <a:pt x="101" y="52"/>
                  </a:lnTo>
                  <a:lnTo>
                    <a:pt x="103" y="55"/>
                  </a:lnTo>
                  <a:lnTo>
                    <a:pt x="104" y="56"/>
                  </a:lnTo>
                  <a:lnTo>
                    <a:pt x="107" y="59"/>
                  </a:lnTo>
                  <a:lnTo>
                    <a:pt x="107" y="61"/>
                  </a:lnTo>
                  <a:lnTo>
                    <a:pt x="107" y="63"/>
                  </a:lnTo>
                  <a:lnTo>
                    <a:pt x="96" y="68"/>
                  </a:lnTo>
                  <a:lnTo>
                    <a:pt x="97" y="75"/>
                  </a:lnTo>
                  <a:lnTo>
                    <a:pt x="92" y="79"/>
                  </a:lnTo>
                  <a:lnTo>
                    <a:pt x="92" y="79"/>
                  </a:lnTo>
                  <a:lnTo>
                    <a:pt x="93" y="80"/>
                  </a:lnTo>
                  <a:lnTo>
                    <a:pt x="93" y="83"/>
                  </a:lnTo>
                  <a:lnTo>
                    <a:pt x="95" y="84"/>
                  </a:lnTo>
                  <a:lnTo>
                    <a:pt x="95" y="87"/>
                  </a:lnTo>
                  <a:lnTo>
                    <a:pt x="93" y="88"/>
                  </a:lnTo>
                  <a:lnTo>
                    <a:pt x="92" y="88"/>
                  </a:lnTo>
                  <a:lnTo>
                    <a:pt x="92" y="89"/>
                  </a:lnTo>
                  <a:lnTo>
                    <a:pt x="91" y="88"/>
                  </a:lnTo>
                  <a:lnTo>
                    <a:pt x="91" y="89"/>
                  </a:lnTo>
                  <a:lnTo>
                    <a:pt x="91" y="91"/>
                  </a:lnTo>
                  <a:lnTo>
                    <a:pt x="92" y="95"/>
                  </a:lnTo>
                  <a:lnTo>
                    <a:pt x="92" y="98"/>
                  </a:lnTo>
                  <a:lnTo>
                    <a:pt x="92" y="99"/>
                  </a:lnTo>
                  <a:lnTo>
                    <a:pt x="91" y="102"/>
                  </a:lnTo>
                  <a:lnTo>
                    <a:pt x="89" y="103"/>
                  </a:lnTo>
                  <a:lnTo>
                    <a:pt x="89" y="103"/>
                  </a:lnTo>
                  <a:lnTo>
                    <a:pt x="81" y="106"/>
                  </a:lnTo>
                  <a:lnTo>
                    <a:pt x="72" y="107"/>
                  </a:lnTo>
                  <a:lnTo>
                    <a:pt x="62" y="107"/>
                  </a:lnTo>
                  <a:lnTo>
                    <a:pt x="58" y="107"/>
                  </a:lnTo>
                  <a:lnTo>
                    <a:pt x="57" y="119"/>
                  </a:lnTo>
                  <a:lnTo>
                    <a:pt x="53" y="126"/>
                  </a:lnTo>
                  <a:lnTo>
                    <a:pt x="5" y="95"/>
                  </a:lnTo>
                  <a:lnTo>
                    <a:pt x="0" y="76"/>
                  </a:lnTo>
                  <a:lnTo>
                    <a:pt x="14" y="14"/>
                  </a:lnTo>
                  <a:lnTo>
                    <a:pt x="75"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7" name="Freeform 9"/>
            <p:cNvSpPr>
              <a:spLocks noEditPoints="1"/>
            </p:cNvSpPr>
            <p:nvPr/>
          </p:nvSpPr>
          <p:spPr bwMode="auto">
            <a:xfrm>
              <a:off x="3546889" y="-211825"/>
              <a:ext cx="137383" cy="182298"/>
            </a:xfrm>
            <a:custGeom>
              <a:avLst/>
              <a:gdLst>
                <a:gd name="T0" fmla="*/ 31 w 52"/>
                <a:gd name="T1" fmla="*/ 3 h 69"/>
                <a:gd name="T2" fmla="*/ 31 w 52"/>
                <a:gd name="T3" fmla="*/ 4 h 69"/>
                <a:gd name="T4" fmla="*/ 29 w 52"/>
                <a:gd name="T5" fmla="*/ 7 h 69"/>
                <a:gd name="T6" fmla="*/ 29 w 52"/>
                <a:gd name="T7" fmla="*/ 10 h 69"/>
                <a:gd name="T8" fmla="*/ 29 w 52"/>
                <a:gd name="T9" fmla="*/ 11 h 69"/>
                <a:gd name="T10" fmla="*/ 29 w 52"/>
                <a:gd name="T11" fmla="*/ 11 h 69"/>
                <a:gd name="T12" fmla="*/ 31 w 52"/>
                <a:gd name="T13" fmla="*/ 14 h 69"/>
                <a:gd name="T14" fmla="*/ 31 w 52"/>
                <a:gd name="T15" fmla="*/ 16 h 69"/>
                <a:gd name="T16" fmla="*/ 31 w 52"/>
                <a:gd name="T17" fmla="*/ 21 h 69"/>
                <a:gd name="T18" fmla="*/ 32 w 52"/>
                <a:gd name="T19" fmla="*/ 25 h 69"/>
                <a:gd name="T20" fmla="*/ 33 w 52"/>
                <a:gd name="T21" fmla="*/ 27 h 69"/>
                <a:gd name="T22" fmla="*/ 36 w 52"/>
                <a:gd name="T23" fmla="*/ 30 h 69"/>
                <a:gd name="T24" fmla="*/ 40 w 52"/>
                <a:gd name="T25" fmla="*/ 31 h 69"/>
                <a:gd name="T26" fmla="*/ 43 w 52"/>
                <a:gd name="T27" fmla="*/ 33 h 69"/>
                <a:gd name="T28" fmla="*/ 45 w 52"/>
                <a:gd name="T29" fmla="*/ 33 h 69"/>
                <a:gd name="T30" fmla="*/ 45 w 52"/>
                <a:gd name="T31" fmla="*/ 34 h 69"/>
                <a:gd name="T32" fmla="*/ 49 w 52"/>
                <a:gd name="T33" fmla="*/ 31 h 69"/>
                <a:gd name="T34" fmla="*/ 51 w 52"/>
                <a:gd name="T35" fmla="*/ 30 h 69"/>
                <a:gd name="T36" fmla="*/ 52 w 52"/>
                <a:gd name="T37" fmla="*/ 30 h 69"/>
                <a:gd name="T38" fmla="*/ 51 w 52"/>
                <a:gd name="T39" fmla="*/ 34 h 69"/>
                <a:gd name="T40" fmla="*/ 45 w 52"/>
                <a:gd name="T41" fmla="*/ 42 h 69"/>
                <a:gd name="T42" fmla="*/ 45 w 52"/>
                <a:gd name="T43" fmla="*/ 41 h 69"/>
                <a:gd name="T44" fmla="*/ 44 w 52"/>
                <a:gd name="T45" fmla="*/ 38 h 69"/>
                <a:gd name="T46" fmla="*/ 43 w 52"/>
                <a:gd name="T47" fmla="*/ 37 h 69"/>
                <a:gd name="T48" fmla="*/ 43 w 52"/>
                <a:gd name="T49" fmla="*/ 37 h 69"/>
                <a:gd name="T50" fmla="*/ 40 w 52"/>
                <a:gd name="T51" fmla="*/ 35 h 69"/>
                <a:gd name="T52" fmla="*/ 37 w 52"/>
                <a:gd name="T53" fmla="*/ 35 h 69"/>
                <a:gd name="T54" fmla="*/ 35 w 52"/>
                <a:gd name="T55" fmla="*/ 34 h 69"/>
                <a:gd name="T56" fmla="*/ 33 w 52"/>
                <a:gd name="T57" fmla="*/ 33 h 69"/>
                <a:gd name="T58" fmla="*/ 32 w 52"/>
                <a:gd name="T59" fmla="*/ 33 h 69"/>
                <a:gd name="T60" fmla="*/ 32 w 52"/>
                <a:gd name="T61" fmla="*/ 34 h 69"/>
                <a:gd name="T62" fmla="*/ 32 w 52"/>
                <a:gd name="T63" fmla="*/ 35 h 69"/>
                <a:gd name="T64" fmla="*/ 33 w 52"/>
                <a:gd name="T65" fmla="*/ 39 h 69"/>
                <a:gd name="T66" fmla="*/ 33 w 52"/>
                <a:gd name="T67" fmla="*/ 43 h 69"/>
                <a:gd name="T68" fmla="*/ 33 w 52"/>
                <a:gd name="T69" fmla="*/ 49 h 69"/>
                <a:gd name="T70" fmla="*/ 33 w 52"/>
                <a:gd name="T71" fmla="*/ 53 h 69"/>
                <a:gd name="T72" fmla="*/ 33 w 52"/>
                <a:gd name="T73" fmla="*/ 57 h 69"/>
                <a:gd name="T74" fmla="*/ 32 w 52"/>
                <a:gd name="T75" fmla="*/ 61 h 69"/>
                <a:gd name="T76" fmla="*/ 31 w 52"/>
                <a:gd name="T77" fmla="*/ 65 h 69"/>
                <a:gd name="T78" fmla="*/ 29 w 52"/>
                <a:gd name="T79" fmla="*/ 68 h 69"/>
                <a:gd name="T80" fmla="*/ 28 w 52"/>
                <a:gd name="T81" fmla="*/ 69 h 69"/>
                <a:gd name="T82" fmla="*/ 28 w 52"/>
                <a:gd name="T83" fmla="*/ 69 h 69"/>
                <a:gd name="T84" fmla="*/ 1 w 52"/>
                <a:gd name="T85" fmla="*/ 63 h 69"/>
                <a:gd name="T86" fmla="*/ 0 w 52"/>
                <a:gd name="T87" fmla="*/ 54 h 69"/>
                <a:gd name="T88" fmla="*/ 1 w 52"/>
                <a:gd name="T89" fmla="*/ 53 h 69"/>
                <a:gd name="T90" fmla="*/ 5 w 52"/>
                <a:gd name="T91" fmla="*/ 47 h 69"/>
                <a:gd name="T92" fmla="*/ 11 w 52"/>
                <a:gd name="T93" fmla="*/ 41 h 69"/>
                <a:gd name="T94" fmla="*/ 15 w 52"/>
                <a:gd name="T95" fmla="*/ 34 h 69"/>
                <a:gd name="T96" fmla="*/ 17 w 52"/>
                <a:gd name="T97" fmla="*/ 30 h 69"/>
                <a:gd name="T98" fmla="*/ 19 w 52"/>
                <a:gd name="T99" fmla="*/ 25 h 69"/>
                <a:gd name="T100" fmla="*/ 23 w 52"/>
                <a:gd name="T101" fmla="*/ 18 h 69"/>
                <a:gd name="T102" fmla="*/ 27 w 52"/>
                <a:gd name="T103" fmla="*/ 10 h 69"/>
                <a:gd name="T104" fmla="*/ 31 w 52"/>
                <a:gd name="T105" fmla="*/ 3 h 69"/>
                <a:gd name="T106" fmla="*/ 31 w 52"/>
                <a:gd name="T107" fmla="*/ 3 h 69"/>
                <a:gd name="T108" fmla="*/ 32 w 52"/>
                <a:gd name="T109" fmla="*/ 0 h 69"/>
                <a:gd name="T110" fmla="*/ 31 w 52"/>
                <a:gd name="T111" fmla="*/ 3 h 69"/>
                <a:gd name="T112" fmla="*/ 31 w 52"/>
                <a:gd name="T113" fmla="*/ 2 h 69"/>
                <a:gd name="T114" fmla="*/ 32 w 52"/>
                <a:gd name="T11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69">
                  <a:moveTo>
                    <a:pt x="31" y="3"/>
                  </a:moveTo>
                  <a:lnTo>
                    <a:pt x="31" y="4"/>
                  </a:lnTo>
                  <a:lnTo>
                    <a:pt x="29" y="7"/>
                  </a:lnTo>
                  <a:lnTo>
                    <a:pt x="29" y="10"/>
                  </a:lnTo>
                  <a:lnTo>
                    <a:pt x="29" y="11"/>
                  </a:lnTo>
                  <a:lnTo>
                    <a:pt x="29" y="11"/>
                  </a:lnTo>
                  <a:lnTo>
                    <a:pt x="31" y="14"/>
                  </a:lnTo>
                  <a:lnTo>
                    <a:pt x="31" y="16"/>
                  </a:lnTo>
                  <a:lnTo>
                    <a:pt x="31" y="21"/>
                  </a:lnTo>
                  <a:lnTo>
                    <a:pt x="32" y="25"/>
                  </a:lnTo>
                  <a:lnTo>
                    <a:pt x="33" y="27"/>
                  </a:lnTo>
                  <a:lnTo>
                    <a:pt x="36" y="30"/>
                  </a:lnTo>
                  <a:lnTo>
                    <a:pt x="40" y="31"/>
                  </a:lnTo>
                  <a:lnTo>
                    <a:pt x="43" y="33"/>
                  </a:lnTo>
                  <a:lnTo>
                    <a:pt x="45" y="33"/>
                  </a:lnTo>
                  <a:lnTo>
                    <a:pt x="45" y="34"/>
                  </a:lnTo>
                  <a:lnTo>
                    <a:pt x="49" y="31"/>
                  </a:lnTo>
                  <a:lnTo>
                    <a:pt x="51" y="30"/>
                  </a:lnTo>
                  <a:lnTo>
                    <a:pt x="52" y="30"/>
                  </a:lnTo>
                  <a:lnTo>
                    <a:pt x="51" y="34"/>
                  </a:lnTo>
                  <a:lnTo>
                    <a:pt x="45" y="42"/>
                  </a:lnTo>
                  <a:lnTo>
                    <a:pt x="45" y="41"/>
                  </a:lnTo>
                  <a:lnTo>
                    <a:pt x="44" y="38"/>
                  </a:lnTo>
                  <a:lnTo>
                    <a:pt x="43" y="37"/>
                  </a:lnTo>
                  <a:lnTo>
                    <a:pt x="43" y="37"/>
                  </a:lnTo>
                  <a:lnTo>
                    <a:pt x="40" y="35"/>
                  </a:lnTo>
                  <a:lnTo>
                    <a:pt x="37" y="35"/>
                  </a:lnTo>
                  <a:lnTo>
                    <a:pt x="35" y="34"/>
                  </a:lnTo>
                  <a:lnTo>
                    <a:pt x="33" y="33"/>
                  </a:lnTo>
                  <a:lnTo>
                    <a:pt x="32" y="33"/>
                  </a:lnTo>
                  <a:lnTo>
                    <a:pt x="32" y="34"/>
                  </a:lnTo>
                  <a:lnTo>
                    <a:pt x="32" y="35"/>
                  </a:lnTo>
                  <a:lnTo>
                    <a:pt x="33" y="39"/>
                  </a:lnTo>
                  <a:lnTo>
                    <a:pt x="33" y="43"/>
                  </a:lnTo>
                  <a:lnTo>
                    <a:pt x="33" y="49"/>
                  </a:lnTo>
                  <a:lnTo>
                    <a:pt x="33" y="53"/>
                  </a:lnTo>
                  <a:lnTo>
                    <a:pt x="33" y="57"/>
                  </a:lnTo>
                  <a:lnTo>
                    <a:pt x="32" y="61"/>
                  </a:lnTo>
                  <a:lnTo>
                    <a:pt x="31" y="65"/>
                  </a:lnTo>
                  <a:lnTo>
                    <a:pt x="29" y="68"/>
                  </a:lnTo>
                  <a:lnTo>
                    <a:pt x="28" y="69"/>
                  </a:lnTo>
                  <a:lnTo>
                    <a:pt x="28" y="69"/>
                  </a:lnTo>
                  <a:lnTo>
                    <a:pt x="1" y="63"/>
                  </a:lnTo>
                  <a:lnTo>
                    <a:pt x="0" y="54"/>
                  </a:lnTo>
                  <a:lnTo>
                    <a:pt x="1" y="53"/>
                  </a:lnTo>
                  <a:lnTo>
                    <a:pt x="5" y="47"/>
                  </a:lnTo>
                  <a:lnTo>
                    <a:pt x="11" y="41"/>
                  </a:lnTo>
                  <a:lnTo>
                    <a:pt x="15" y="34"/>
                  </a:lnTo>
                  <a:lnTo>
                    <a:pt x="17" y="30"/>
                  </a:lnTo>
                  <a:lnTo>
                    <a:pt x="19" y="25"/>
                  </a:lnTo>
                  <a:lnTo>
                    <a:pt x="23" y="18"/>
                  </a:lnTo>
                  <a:lnTo>
                    <a:pt x="27" y="10"/>
                  </a:lnTo>
                  <a:lnTo>
                    <a:pt x="31" y="3"/>
                  </a:lnTo>
                  <a:lnTo>
                    <a:pt x="31" y="3"/>
                  </a:lnTo>
                  <a:close/>
                  <a:moveTo>
                    <a:pt x="32" y="0"/>
                  </a:moveTo>
                  <a:lnTo>
                    <a:pt x="31" y="3"/>
                  </a:lnTo>
                  <a:lnTo>
                    <a:pt x="31" y="2"/>
                  </a:lnTo>
                  <a:lnTo>
                    <a:pt x="32" y="0"/>
                  </a:lnTo>
                  <a:close/>
                </a:path>
              </a:pathLst>
            </a:custGeom>
            <a:solidFill>
              <a:srgbClr val="EBA1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Freeform 10"/>
            <p:cNvSpPr>
              <a:spLocks/>
            </p:cNvSpPr>
            <p:nvPr/>
          </p:nvSpPr>
          <p:spPr bwMode="auto">
            <a:xfrm>
              <a:off x="3494049" y="-370345"/>
              <a:ext cx="338173" cy="311753"/>
            </a:xfrm>
            <a:custGeom>
              <a:avLst/>
              <a:gdLst>
                <a:gd name="T0" fmla="*/ 59 w 128"/>
                <a:gd name="T1" fmla="*/ 0 h 118"/>
                <a:gd name="T2" fmla="*/ 83 w 128"/>
                <a:gd name="T3" fmla="*/ 4 h 118"/>
                <a:gd name="T4" fmla="*/ 107 w 128"/>
                <a:gd name="T5" fmla="*/ 12 h 118"/>
                <a:gd name="T6" fmla="*/ 120 w 128"/>
                <a:gd name="T7" fmla="*/ 24 h 118"/>
                <a:gd name="T8" fmla="*/ 128 w 128"/>
                <a:gd name="T9" fmla="*/ 35 h 118"/>
                <a:gd name="T10" fmla="*/ 119 w 128"/>
                <a:gd name="T11" fmla="*/ 47 h 118"/>
                <a:gd name="T12" fmla="*/ 119 w 128"/>
                <a:gd name="T13" fmla="*/ 46 h 118"/>
                <a:gd name="T14" fmla="*/ 119 w 128"/>
                <a:gd name="T15" fmla="*/ 43 h 118"/>
                <a:gd name="T16" fmla="*/ 115 w 128"/>
                <a:gd name="T17" fmla="*/ 40 h 118"/>
                <a:gd name="T18" fmla="*/ 108 w 128"/>
                <a:gd name="T19" fmla="*/ 39 h 118"/>
                <a:gd name="T20" fmla="*/ 106 w 128"/>
                <a:gd name="T21" fmla="*/ 40 h 118"/>
                <a:gd name="T22" fmla="*/ 102 w 128"/>
                <a:gd name="T23" fmla="*/ 46 h 118"/>
                <a:gd name="T24" fmla="*/ 91 w 128"/>
                <a:gd name="T25" fmla="*/ 59 h 118"/>
                <a:gd name="T26" fmla="*/ 85 w 128"/>
                <a:gd name="T27" fmla="*/ 66 h 118"/>
                <a:gd name="T28" fmla="*/ 85 w 128"/>
                <a:gd name="T29" fmla="*/ 72 h 118"/>
                <a:gd name="T30" fmla="*/ 85 w 128"/>
                <a:gd name="T31" fmla="*/ 79 h 118"/>
                <a:gd name="T32" fmla="*/ 85 w 128"/>
                <a:gd name="T33" fmla="*/ 82 h 118"/>
                <a:gd name="T34" fmla="*/ 80 w 128"/>
                <a:gd name="T35" fmla="*/ 83 h 118"/>
                <a:gd name="T36" fmla="*/ 77 w 128"/>
                <a:gd name="T37" fmla="*/ 78 h 118"/>
                <a:gd name="T38" fmla="*/ 73 w 128"/>
                <a:gd name="T39" fmla="*/ 72 h 118"/>
                <a:gd name="T40" fmla="*/ 68 w 128"/>
                <a:gd name="T41" fmla="*/ 66 h 118"/>
                <a:gd name="T42" fmla="*/ 60 w 128"/>
                <a:gd name="T43" fmla="*/ 62 h 118"/>
                <a:gd name="T44" fmla="*/ 52 w 128"/>
                <a:gd name="T45" fmla="*/ 63 h 118"/>
                <a:gd name="T46" fmla="*/ 45 w 128"/>
                <a:gd name="T47" fmla="*/ 75 h 118"/>
                <a:gd name="T48" fmla="*/ 41 w 128"/>
                <a:gd name="T49" fmla="*/ 93 h 118"/>
                <a:gd name="T50" fmla="*/ 39 w 128"/>
                <a:gd name="T51" fmla="*/ 98 h 118"/>
                <a:gd name="T52" fmla="*/ 31 w 128"/>
                <a:gd name="T53" fmla="*/ 109 h 118"/>
                <a:gd name="T54" fmla="*/ 21 w 128"/>
                <a:gd name="T55" fmla="*/ 118 h 118"/>
                <a:gd name="T56" fmla="*/ 20 w 128"/>
                <a:gd name="T57" fmla="*/ 115 h 118"/>
                <a:gd name="T58" fmla="*/ 17 w 128"/>
                <a:gd name="T59" fmla="*/ 110 h 118"/>
                <a:gd name="T60" fmla="*/ 15 w 128"/>
                <a:gd name="T61" fmla="*/ 103 h 118"/>
                <a:gd name="T62" fmla="*/ 12 w 128"/>
                <a:gd name="T63" fmla="*/ 97 h 118"/>
                <a:gd name="T64" fmla="*/ 5 w 128"/>
                <a:gd name="T65" fmla="*/ 76 h 118"/>
                <a:gd name="T66" fmla="*/ 0 w 128"/>
                <a:gd name="T67" fmla="*/ 56 h 118"/>
                <a:gd name="T68" fmla="*/ 1 w 128"/>
                <a:gd name="T69" fmla="*/ 46 h 118"/>
                <a:gd name="T70" fmla="*/ 11 w 128"/>
                <a:gd name="T71" fmla="*/ 31 h 118"/>
                <a:gd name="T72" fmla="*/ 21 w 128"/>
                <a:gd name="T73" fmla="*/ 19 h 118"/>
                <a:gd name="T74" fmla="*/ 20 w 128"/>
                <a:gd name="T75" fmla="*/ 17 h 118"/>
                <a:gd name="T76" fmla="*/ 21 w 128"/>
                <a:gd name="T77" fmla="*/ 15 h 118"/>
                <a:gd name="T78" fmla="*/ 27 w 128"/>
                <a:gd name="T79" fmla="*/ 12 h 118"/>
                <a:gd name="T80" fmla="*/ 35 w 128"/>
                <a:gd name="T81" fmla="*/ 5 h 118"/>
                <a:gd name="T82" fmla="*/ 37 w 128"/>
                <a:gd name="T83" fmla="*/ 4 h 118"/>
                <a:gd name="T84" fmla="*/ 44 w 128"/>
                <a:gd name="T85" fmla="*/ 1 h 118"/>
                <a:gd name="T86" fmla="*/ 52 w 128"/>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18">
                  <a:moveTo>
                    <a:pt x="52" y="0"/>
                  </a:moveTo>
                  <a:lnTo>
                    <a:pt x="59" y="0"/>
                  </a:lnTo>
                  <a:lnTo>
                    <a:pt x="69" y="1"/>
                  </a:lnTo>
                  <a:lnTo>
                    <a:pt x="83" y="4"/>
                  </a:lnTo>
                  <a:lnTo>
                    <a:pt x="96" y="8"/>
                  </a:lnTo>
                  <a:lnTo>
                    <a:pt x="107" y="12"/>
                  </a:lnTo>
                  <a:lnTo>
                    <a:pt x="115" y="17"/>
                  </a:lnTo>
                  <a:lnTo>
                    <a:pt x="120" y="24"/>
                  </a:lnTo>
                  <a:lnTo>
                    <a:pt x="126" y="29"/>
                  </a:lnTo>
                  <a:lnTo>
                    <a:pt x="128" y="35"/>
                  </a:lnTo>
                  <a:lnTo>
                    <a:pt x="127" y="42"/>
                  </a:lnTo>
                  <a:lnTo>
                    <a:pt x="119" y="47"/>
                  </a:lnTo>
                  <a:lnTo>
                    <a:pt x="119" y="47"/>
                  </a:lnTo>
                  <a:lnTo>
                    <a:pt x="119" y="46"/>
                  </a:lnTo>
                  <a:lnTo>
                    <a:pt x="119" y="44"/>
                  </a:lnTo>
                  <a:lnTo>
                    <a:pt x="119" y="43"/>
                  </a:lnTo>
                  <a:lnTo>
                    <a:pt x="118" y="40"/>
                  </a:lnTo>
                  <a:lnTo>
                    <a:pt x="115" y="40"/>
                  </a:lnTo>
                  <a:lnTo>
                    <a:pt x="111" y="39"/>
                  </a:lnTo>
                  <a:lnTo>
                    <a:pt x="108" y="39"/>
                  </a:lnTo>
                  <a:lnTo>
                    <a:pt x="107" y="39"/>
                  </a:lnTo>
                  <a:lnTo>
                    <a:pt x="106" y="40"/>
                  </a:lnTo>
                  <a:lnTo>
                    <a:pt x="104" y="42"/>
                  </a:lnTo>
                  <a:lnTo>
                    <a:pt x="102" y="46"/>
                  </a:lnTo>
                  <a:lnTo>
                    <a:pt x="96" y="52"/>
                  </a:lnTo>
                  <a:lnTo>
                    <a:pt x="91" y="59"/>
                  </a:lnTo>
                  <a:lnTo>
                    <a:pt x="87" y="63"/>
                  </a:lnTo>
                  <a:lnTo>
                    <a:pt x="85" y="66"/>
                  </a:lnTo>
                  <a:lnTo>
                    <a:pt x="85" y="68"/>
                  </a:lnTo>
                  <a:lnTo>
                    <a:pt x="85" y="72"/>
                  </a:lnTo>
                  <a:lnTo>
                    <a:pt x="85" y="76"/>
                  </a:lnTo>
                  <a:lnTo>
                    <a:pt x="85" y="79"/>
                  </a:lnTo>
                  <a:lnTo>
                    <a:pt x="85" y="82"/>
                  </a:lnTo>
                  <a:lnTo>
                    <a:pt x="85" y="82"/>
                  </a:lnTo>
                  <a:lnTo>
                    <a:pt x="80" y="83"/>
                  </a:lnTo>
                  <a:lnTo>
                    <a:pt x="80" y="83"/>
                  </a:lnTo>
                  <a:lnTo>
                    <a:pt x="79" y="81"/>
                  </a:lnTo>
                  <a:lnTo>
                    <a:pt x="77" y="78"/>
                  </a:lnTo>
                  <a:lnTo>
                    <a:pt x="76" y="75"/>
                  </a:lnTo>
                  <a:lnTo>
                    <a:pt x="73" y="72"/>
                  </a:lnTo>
                  <a:lnTo>
                    <a:pt x="71" y="68"/>
                  </a:lnTo>
                  <a:lnTo>
                    <a:pt x="68" y="66"/>
                  </a:lnTo>
                  <a:lnTo>
                    <a:pt x="64" y="63"/>
                  </a:lnTo>
                  <a:lnTo>
                    <a:pt x="60" y="62"/>
                  </a:lnTo>
                  <a:lnTo>
                    <a:pt x="56" y="62"/>
                  </a:lnTo>
                  <a:lnTo>
                    <a:pt x="52" y="63"/>
                  </a:lnTo>
                  <a:lnTo>
                    <a:pt x="49" y="67"/>
                  </a:lnTo>
                  <a:lnTo>
                    <a:pt x="45" y="75"/>
                  </a:lnTo>
                  <a:lnTo>
                    <a:pt x="43" y="85"/>
                  </a:lnTo>
                  <a:lnTo>
                    <a:pt x="41" y="93"/>
                  </a:lnTo>
                  <a:lnTo>
                    <a:pt x="40" y="97"/>
                  </a:lnTo>
                  <a:lnTo>
                    <a:pt x="39" y="98"/>
                  </a:lnTo>
                  <a:lnTo>
                    <a:pt x="35" y="103"/>
                  </a:lnTo>
                  <a:lnTo>
                    <a:pt x="31" y="109"/>
                  </a:lnTo>
                  <a:lnTo>
                    <a:pt x="25" y="114"/>
                  </a:lnTo>
                  <a:lnTo>
                    <a:pt x="21" y="118"/>
                  </a:lnTo>
                  <a:lnTo>
                    <a:pt x="21" y="117"/>
                  </a:lnTo>
                  <a:lnTo>
                    <a:pt x="20" y="115"/>
                  </a:lnTo>
                  <a:lnTo>
                    <a:pt x="19" y="113"/>
                  </a:lnTo>
                  <a:lnTo>
                    <a:pt x="17" y="110"/>
                  </a:lnTo>
                  <a:lnTo>
                    <a:pt x="16" y="106"/>
                  </a:lnTo>
                  <a:lnTo>
                    <a:pt x="15" y="103"/>
                  </a:lnTo>
                  <a:lnTo>
                    <a:pt x="15" y="102"/>
                  </a:lnTo>
                  <a:lnTo>
                    <a:pt x="12" y="97"/>
                  </a:lnTo>
                  <a:lnTo>
                    <a:pt x="9" y="87"/>
                  </a:lnTo>
                  <a:lnTo>
                    <a:pt x="5" y="76"/>
                  </a:lnTo>
                  <a:lnTo>
                    <a:pt x="3" y="66"/>
                  </a:lnTo>
                  <a:lnTo>
                    <a:pt x="0" y="56"/>
                  </a:lnTo>
                  <a:lnTo>
                    <a:pt x="0" y="51"/>
                  </a:lnTo>
                  <a:lnTo>
                    <a:pt x="1" y="46"/>
                  </a:lnTo>
                  <a:lnTo>
                    <a:pt x="5" y="39"/>
                  </a:lnTo>
                  <a:lnTo>
                    <a:pt x="11" y="31"/>
                  </a:lnTo>
                  <a:lnTo>
                    <a:pt x="17" y="24"/>
                  </a:lnTo>
                  <a:lnTo>
                    <a:pt x="21" y="19"/>
                  </a:lnTo>
                  <a:lnTo>
                    <a:pt x="23" y="16"/>
                  </a:lnTo>
                  <a:lnTo>
                    <a:pt x="20" y="17"/>
                  </a:lnTo>
                  <a:lnTo>
                    <a:pt x="21" y="16"/>
                  </a:lnTo>
                  <a:lnTo>
                    <a:pt x="21" y="15"/>
                  </a:lnTo>
                  <a:lnTo>
                    <a:pt x="24" y="13"/>
                  </a:lnTo>
                  <a:lnTo>
                    <a:pt x="27" y="12"/>
                  </a:lnTo>
                  <a:lnTo>
                    <a:pt x="35" y="3"/>
                  </a:lnTo>
                  <a:lnTo>
                    <a:pt x="35" y="5"/>
                  </a:lnTo>
                  <a:lnTo>
                    <a:pt x="36" y="4"/>
                  </a:lnTo>
                  <a:lnTo>
                    <a:pt x="37" y="4"/>
                  </a:lnTo>
                  <a:lnTo>
                    <a:pt x="40" y="3"/>
                  </a:lnTo>
                  <a:lnTo>
                    <a:pt x="44" y="1"/>
                  </a:lnTo>
                  <a:lnTo>
                    <a:pt x="48" y="0"/>
                  </a:lnTo>
                  <a:lnTo>
                    <a:pt x="5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 name="Freeform 11"/>
            <p:cNvSpPr>
              <a:spLocks/>
            </p:cNvSpPr>
            <p:nvPr/>
          </p:nvSpPr>
          <p:spPr bwMode="auto">
            <a:xfrm>
              <a:off x="3163802" y="1040473"/>
              <a:ext cx="531039" cy="1099064"/>
            </a:xfrm>
            <a:custGeom>
              <a:avLst/>
              <a:gdLst>
                <a:gd name="T0" fmla="*/ 105 w 201"/>
                <a:gd name="T1" fmla="*/ 2 h 416"/>
                <a:gd name="T2" fmla="*/ 140 w 201"/>
                <a:gd name="T3" fmla="*/ 7 h 416"/>
                <a:gd name="T4" fmla="*/ 174 w 201"/>
                <a:gd name="T5" fmla="*/ 15 h 416"/>
                <a:gd name="T6" fmla="*/ 198 w 201"/>
                <a:gd name="T7" fmla="*/ 20 h 416"/>
                <a:gd name="T8" fmla="*/ 201 w 201"/>
                <a:gd name="T9" fmla="*/ 26 h 416"/>
                <a:gd name="T10" fmla="*/ 196 w 201"/>
                <a:gd name="T11" fmla="*/ 53 h 416"/>
                <a:gd name="T12" fmla="*/ 186 w 201"/>
                <a:gd name="T13" fmla="*/ 100 h 416"/>
                <a:gd name="T14" fmla="*/ 173 w 201"/>
                <a:gd name="T15" fmla="*/ 153 h 416"/>
                <a:gd name="T16" fmla="*/ 157 w 201"/>
                <a:gd name="T17" fmla="*/ 206 h 416"/>
                <a:gd name="T18" fmla="*/ 137 w 201"/>
                <a:gd name="T19" fmla="*/ 254 h 416"/>
                <a:gd name="T20" fmla="*/ 121 w 201"/>
                <a:gd name="T21" fmla="*/ 312 h 416"/>
                <a:gd name="T22" fmla="*/ 110 w 201"/>
                <a:gd name="T23" fmla="*/ 365 h 416"/>
                <a:gd name="T24" fmla="*/ 101 w 201"/>
                <a:gd name="T25" fmla="*/ 402 h 416"/>
                <a:gd name="T26" fmla="*/ 86 w 201"/>
                <a:gd name="T27" fmla="*/ 410 h 416"/>
                <a:gd name="T28" fmla="*/ 54 w 201"/>
                <a:gd name="T29" fmla="*/ 411 h 416"/>
                <a:gd name="T30" fmla="*/ 19 w 201"/>
                <a:gd name="T31" fmla="*/ 412 h 416"/>
                <a:gd name="T32" fmla="*/ 0 w 201"/>
                <a:gd name="T33" fmla="*/ 416 h 416"/>
                <a:gd name="T34" fmla="*/ 3 w 201"/>
                <a:gd name="T35" fmla="*/ 402 h 416"/>
                <a:gd name="T36" fmla="*/ 11 w 201"/>
                <a:gd name="T37" fmla="*/ 365 h 416"/>
                <a:gd name="T38" fmla="*/ 20 w 201"/>
                <a:gd name="T39" fmla="*/ 317 h 416"/>
                <a:gd name="T40" fmla="*/ 33 w 201"/>
                <a:gd name="T41" fmla="*/ 267 h 416"/>
                <a:gd name="T42" fmla="*/ 45 w 201"/>
                <a:gd name="T43" fmla="*/ 229 h 416"/>
                <a:gd name="T44" fmla="*/ 55 w 201"/>
                <a:gd name="T45" fmla="*/ 203 h 416"/>
                <a:gd name="T46" fmla="*/ 62 w 201"/>
                <a:gd name="T47" fmla="*/ 187 h 416"/>
                <a:gd name="T48" fmla="*/ 63 w 201"/>
                <a:gd name="T49" fmla="*/ 179 h 416"/>
                <a:gd name="T50" fmla="*/ 69 w 201"/>
                <a:gd name="T51" fmla="*/ 169 h 416"/>
                <a:gd name="T52" fmla="*/ 67 w 201"/>
                <a:gd name="T53" fmla="*/ 168 h 416"/>
                <a:gd name="T54" fmla="*/ 65 w 201"/>
                <a:gd name="T55" fmla="*/ 164 h 416"/>
                <a:gd name="T56" fmla="*/ 63 w 201"/>
                <a:gd name="T57" fmla="*/ 157 h 416"/>
                <a:gd name="T58" fmla="*/ 67 w 201"/>
                <a:gd name="T59" fmla="*/ 149 h 416"/>
                <a:gd name="T60" fmla="*/ 69 w 201"/>
                <a:gd name="T61" fmla="*/ 136 h 416"/>
                <a:gd name="T62" fmla="*/ 73 w 201"/>
                <a:gd name="T63" fmla="*/ 102 h 416"/>
                <a:gd name="T64" fmla="*/ 77 w 201"/>
                <a:gd name="T65" fmla="*/ 62 h 416"/>
                <a:gd name="T66" fmla="*/ 81 w 201"/>
                <a:gd name="T67" fmla="*/ 26 h 416"/>
                <a:gd name="T68" fmla="*/ 81 w 201"/>
                <a:gd name="T69" fmla="*/ 4 h 416"/>
                <a:gd name="T70" fmla="*/ 91 w 201"/>
                <a:gd name="T7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416">
                  <a:moveTo>
                    <a:pt x="91" y="0"/>
                  </a:moveTo>
                  <a:lnTo>
                    <a:pt x="105" y="2"/>
                  </a:lnTo>
                  <a:lnTo>
                    <a:pt x="122" y="3"/>
                  </a:lnTo>
                  <a:lnTo>
                    <a:pt x="140" y="7"/>
                  </a:lnTo>
                  <a:lnTo>
                    <a:pt x="158" y="11"/>
                  </a:lnTo>
                  <a:lnTo>
                    <a:pt x="174" y="15"/>
                  </a:lnTo>
                  <a:lnTo>
                    <a:pt x="189" y="18"/>
                  </a:lnTo>
                  <a:lnTo>
                    <a:pt x="198" y="20"/>
                  </a:lnTo>
                  <a:lnTo>
                    <a:pt x="201" y="22"/>
                  </a:lnTo>
                  <a:lnTo>
                    <a:pt x="201" y="26"/>
                  </a:lnTo>
                  <a:lnTo>
                    <a:pt x="198" y="37"/>
                  </a:lnTo>
                  <a:lnTo>
                    <a:pt x="196" y="53"/>
                  </a:lnTo>
                  <a:lnTo>
                    <a:pt x="192" y="74"/>
                  </a:lnTo>
                  <a:lnTo>
                    <a:pt x="186" y="100"/>
                  </a:lnTo>
                  <a:lnTo>
                    <a:pt x="180" y="125"/>
                  </a:lnTo>
                  <a:lnTo>
                    <a:pt x="173" y="153"/>
                  </a:lnTo>
                  <a:lnTo>
                    <a:pt x="165" y="180"/>
                  </a:lnTo>
                  <a:lnTo>
                    <a:pt x="157" y="206"/>
                  </a:lnTo>
                  <a:lnTo>
                    <a:pt x="148" y="227"/>
                  </a:lnTo>
                  <a:lnTo>
                    <a:pt x="137" y="254"/>
                  </a:lnTo>
                  <a:lnTo>
                    <a:pt x="129" y="282"/>
                  </a:lnTo>
                  <a:lnTo>
                    <a:pt x="121" y="312"/>
                  </a:lnTo>
                  <a:lnTo>
                    <a:pt x="115" y="340"/>
                  </a:lnTo>
                  <a:lnTo>
                    <a:pt x="110" y="365"/>
                  </a:lnTo>
                  <a:lnTo>
                    <a:pt x="105" y="387"/>
                  </a:lnTo>
                  <a:lnTo>
                    <a:pt x="101" y="402"/>
                  </a:lnTo>
                  <a:lnTo>
                    <a:pt x="95" y="408"/>
                  </a:lnTo>
                  <a:lnTo>
                    <a:pt x="86" y="410"/>
                  </a:lnTo>
                  <a:lnTo>
                    <a:pt x="73" y="411"/>
                  </a:lnTo>
                  <a:lnTo>
                    <a:pt x="54" y="411"/>
                  </a:lnTo>
                  <a:lnTo>
                    <a:pt x="37" y="411"/>
                  </a:lnTo>
                  <a:lnTo>
                    <a:pt x="19" y="412"/>
                  </a:lnTo>
                  <a:lnTo>
                    <a:pt x="7" y="414"/>
                  </a:lnTo>
                  <a:lnTo>
                    <a:pt x="0" y="416"/>
                  </a:lnTo>
                  <a:lnTo>
                    <a:pt x="2" y="412"/>
                  </a:lnTo>
                  <a:lnTo>
                    <a:pt x="3" y="402"/>
                  </a:lnTo>
                  <a:lnTo>
                    <a:pt x="7" y="386"/>
                  </a:lnTo>
                  <a:lnTo>
                    <a:pt x="11" y="365"/>
                  </a:lnTo>
                  <a:lnTo>
                    <a:pt x="15" y="341"/>
                  </a:lnTo>
                  <a:lnTo>
                    <a:pt x="20" y="317"/>
                  </a:lnTo>
                  <a:lnTo>
                    <a:pt x="26" y="292"/>
                  </a:lnTo>
                  <a:lnTo>
                    <a:pt x="33" y="267"/>
                  </a:lnTo>
                  <a:lnTo>
                    <a:pt x="38" y="246"/>
                  </a:lnTo>
                  <a:lnTo>
                    <a:pt x="45" y="229"/>
                  </a:lnTo>
                  <a:lnTo>
                    <a:pt x="50" y="215"/>
                  </a:lnTo>
                  <a:lnTo>
                    <a:pt x="55" y="203"/>
                  </a:lnTo>
                  <a:lnTo>
                    <a:pt x="59" y="194"/>
                  </a:lnTo>
                  <a:lnTo>
                    <a:pt x="62" y="187"/>
                  </a:lnTo>
                  <a:lnTo>
                    <a:pt x="62" y="183"/>
                  </a:lnTo>
                  <a:lnTo>
                    <a:pt x="63" y="179"/>
                  </a:lnTo>
                  <a:lnTo>
                    <a:pt x="65" y="175"/>
                  </a:lnTo>
                  <a:lnTo>
                    <a:pt x="69" y="169"/>
                  </a:lnTo>
                  <a:lnTo>
                    <a:pt x="69" y="169"/>
                  </a:lnTo>
                  <a:lnTo>
                    <a:pt x="67" y="168"/>
                  </a:lnTo>
                  <a:lnTo>
                    <a:pt x="66" y="167"/>
                  </a:lnTo>
                  <a:lnTo>
                    <a:pt x="65" y="164"/>
                  </a:lnTo>
                  <a:lnTo>
                    <a:pt x="63" y="161"/>
                  </a:lnTo>
                  <a:lnTo>
                    <a:pt x="63" y="157"/>
                  </a:lnTo>
                  <a:lnTo>
                    <a:pt x="65" y="153"/>
                  </a:lnTo>
                  <a:lnTo>
                    <a:pt x="67" y="149"/>
                  </a:lnTo>
                  <a:lnTo>
                    <a:pt x="67" y="145"/>
                  </a:lnTo>
                  <a:lnTo>
                    <a:pt x="69" y="136"/>
                  </a:lnTo>
                  <a:lnTo>
                    <a:pt x="70" y="121"/>
                  </a:lnTo>
                  <a:lnTo>
                    <a:pt x="73" y="102"/>
                  </a:lnTo>
                  <a:lnTo>
                    <a:pt x="75" y="82"/>
                  </a:lnTo>
                  <a:lnTo>
                    <a:pt x="77" y="62"/>
                  </a:lnTo>
                  <a:lnTo>
                    <a:pt x="79" y="42"/>
                  </a:lnTo>
                  <a:lnTo>
                    <a:pt x="81" y="26"/>
                  </a:lnTo>
                  <a:lnTo>
                    <a:pt x="81" y="12"/>
                  </a:lnTo>
                  <a:lnTo>
                    <a:pt x="81" y="4"/>
                  </a:lnTo>
                  <a:lnTo>
                    <a:pt x="83" y="2"/>
                  </a:lnTo>
                  <a:lnTo>
                    <a:pt x="9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0" name="Freeform 12"/>
            <p:cNvSpPr>
              <a:spLocks/>
            </p:cNvSpPr>
            <p:nvPr/>
          </p:nvSpPr>
          <p:spPr bwMode="auto">
            <a:xfrm>
              <a:off x="3649927" y="-190690"/>
              <a:ext cx="31703" cy="50198"/>
            </a:xfrm>
            <a:custGeom>
              <a:avLst/>
              <a:gdLst>
                <a:gd name="T0" fmla="*/ 4 w 12"/>
                <a:gd name="T1" fmla="*/ 0 h 19"/>
                <a:gd name="T2" fmla="*/ 5 w 12"/>
                <a:gd name="T3" fmla="*/ 0 h 19"/>
                <a:gd name="T4" fmla="*/ 6 w 12"/>
                <a:gd name="T5" fmla="*/ 3 h 19"/>
                <a:gd name="T6" fmla="*/ 6 w 12"/>
                <a:gd name="T7" fmla="*/ 6 h 19"/>
                <a:gd name="T8" fmla="*/ 8 w 12"/>
                <a:gd name="T9" fmla="*/ 8 h 19"/>
                <a:gd name="T10" fmla="*/ 9 w 12"/>
                <a:gd name="T11" fmla="*/ 11 h 19"/>
                <a:gd name="T12" fmla="*/ 10 w 12"/>
                <a:gd name="T13" fmla="*/ 14 h 19"/>
                <a:gd name="T14" fmla="*/ 12 w 12"/>
                <a:gd name="T15" fmla="*/ 17 h 19"/>
                <a:gd name="T16" fmla="*/ 12 w 12"/>
                <a:gd name="T17" fmla="*/ 18 h 19"/>
                <a:gd name="T18" fmla="*/ 10 w 12"/>
                <a:gd name="T19" fmla="*/ 18 h 19"/>
                <a:gd name="T20" fmla="*/ 9 w 12"/>
                <a:gd name="T21" fmla="*/ 19 h 19"/>
                <a:gd name="T22" fmla="*/ 9 w 12"/>
                <a:gd name="T23" fmla="*/ 19 h 19"/>
                <a:gd name="T24" fmla="*/ 8 w 12"/>
                <a:gd name="T25" fmla="*/ 18 h 19"/>
                <a:gd name="T26" fmla="*/ 8 w 12"/>
                <a:gd name="T27" fmla="*/ 17 h 19"/>
                <a:gd name="T28" fmla="*/ 6 w 12"/>
                <a:gd name="T29" fmla="*/ 17 h 19"/>
                <a:gd name="T30" fmla="*/ 5 w 12"/>
                <a:gd name="T31" fmla="*/ 10 h 19"/>
                <a:gd name="T32" fmla="*/ 0 w 12"/>
                <a:gd name="T33" fmla="*/ 10 h 19"/>
                <a:gd name="T34" fmla="*/ 2 w 12"/>
                <a:gd name="T35" fmla="*/ 8 h 19"/>
                <a:gd name="T36" fmla="*/ 4 w 12"/>
                <a:gd name="T37" fmla="*/ 7 h 19"/>
                <a:gd name="T38" fmla="*/ 4 w 12"/>
                <a:gd name="T39" fmla="*/ 7 h 19"/>
                <a:gd name="T40" fmla="*/ 4 w 12"/>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9">
                  <a:moveTo>
                    <a:pt x="4" y="0"/>
                  </a:moveTo>
                  <a:lnTo>
                    <a:pt x="5" y="0"/>
                  </a:lnTo>
                  <a:lnTo>
                    <a:pt x="6" y="3"/>
                  </a:lnTo>
                  <a:lnTo>
                    <a:pt x="6" y="6"/>
                  </a:lnTo>
                  <a:lnTo>
                    <a:pt x="8" y="8"/>
                  </a:lnTo>
                  <a:lnTo>
                    <a:pt x="9" y="11"/>
                  </a:lnTo>
                  <a:lnTo>
                    <a:pt x="10" y="14"/>
                  </a:lnTo>
                  <a:lnTo>
                    <a:pt x="12" y="17"/>
                  </a:lnTo>
                  <a:lnTo>
                    <a:pt x="12" y="18"/>
                  </a:lnTo>
                  <a:lnTo>
                    <a:pt x="10" y="18"/>
                  </a:lnTo>
                  <a:lnTo>
                    <a:pt x="9" y="19"/>
                  </a:lnTo>
                  <a:lnTo>
                    <a:pt x="9" y="19"/>
                  </a:lnTo>
                  <a:lnTo>
                    <a:pt x="8" y="18"/>
                  </a:lnTo>
                  <a:lnTo>
                    <a:pt x="8" y="17"/>
                  </a:lnTo>
                  <a:lnTo>
                    <a:pt x="6" y="17"/>
                  </a:lnTo>
                  <a:lnTo>
                    <a:pt x="5" y="10"/>
                  </a:lnTo>
                  <a:lnTo>
                    <a:pt x="0" y="10"/>
                  </a:lnTo>
                  <a:lnTo>
                    <a:pt x="2" y="8"/>
                  </a:lnTo>
                  <a:lnTo>
                    <a:pt x="4" y="7"/>
                  </a:lnTo>
                  <a:lnTo>
                    <a:pt x="4" y="7"/>
                  </a:lnTo>
                  <a:lnTo>
                    <a:pt x="4" y="0"/>
                  </a:lnTo>
                  <a:close/>
                </a:path>
              </a:pathLst>
            </a:custGeom>
            <a:solidFill>
              <a:srgbClr val="D18A5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 name="Freeform 13"/>
            <p:cNvSpPr>
              <a:spLocks/>
            </p:cNvSpPr>
            <p:nvPr/>
          </p:nvSpPr>
          <p:spPr bwMode="auto">
            <a:xfrm>
              <a:off x="3676347" y="-79727"/>
              <a:ext cx="118890" cy="132100"/>
            </a:xfrm>
            <a:custGeom>
              <a:avLst/>
              <a:gdLst>
                <a:gd name="T0" fmla="*/ 11 w 45"/>
                <a:gd name="T1" fmla="*/ 0 h 50"/>
                <a:gd name="T2" fmla="*/ 16 w 45"/>
                <a:gd name="T3" fmla="*/ 9 h 50"/>
                <a:gd name="T4" fmla="*/ 25 w 45"/>
                <a:gd name="T5" fmla="*/ 19 h 50"/>
                <a:gd name="T6" fmla="*/ 33 w 45"/>
                <a:gd name="T7" fmla="*/ 24 h 50"/>
                <a:gd name="T8" fmla="*/ 37 w 45"/>
                <a:gd name="T9" fmla="*/ 26 h 50"/>
                <a:gd name="T10" fmla="*/ 41 w 45"/>
                <a:gd name="T11" fmla="*/ 26 h 50"/>
                <a:gd name="T12" fmla="*/ 45 w 45"/>
                <a:gd name="T13" fmla="*/ 26 h 50"/>
                <a:gd name="T14" fmla="*/ 43 w 45"/>
                <a:gd name="T15" fmla="*/ 27 h 50"/>
                <a:gd name="T16" fmla="*/ 35 w 45"/>
                <a:gd name="T17" fmla="*/ 30 h 50"/>
                <a:gd name="T18" fmla="*/ 26 w 45"/>
                <a:gd name="T19" fmla="*/ 30 h 50"/>
                <a:gd name="T20" fmla="*/ 18 w 45"/>
                <a:gd name="T21" fmla="*/ 31 h 50"/>
                <a:gd name="T22" fmla="*/ 14 w 45"/>
                <a:gd name="T23" fmla="*/ 31 h 50"/>
                <a:gd name="T24" fmla="*/ 12 w 45"/>
                <a:gd name="T25" fmla="*/ 31 h 50"/>
                <a:gd name="T26" fmla="*/ 12 w 45"/>
                <a:gd name="T27" fmla="*/ 31 h 50"/>
                <a:gd name="T28" fmla="*/ 12 w 45"/>
                <a:gd name="T29" fmla="*/ 31 h 50"/>
                <a:gd name="T30" fmla="*/ 12 w 45"/>
                <a:gd name="T31" fmla="*/ 32 h 50"/>
                <a:gd name="T32" fmla="*/ 12 w 45"/>
                <a:gd name="T33" fmla="*/ 32 h 50"/>
                <a:gd name="T34" fmla="*/ 12 w 45"/>
                <a:gd name="T35" fmla="*/ 35 h 50"/>
                <a:gd name="T36" fmla="*/ 12 w 45"/>
                <a:gd name="T37" fmla="*/ 38 h 50"/>
                <a:gd name="T38" fmla="*/ 12 w 45"/>
                <a:gd name="T39" fmla="*/ 40 h 50"/>
                <a:gd name="T40" fmla="*/ 12 w 45"/>
                <a:gd name="T41" fmla="*/ 42 h 50"/>
                <a:gd name="T42" fmla="*/ 11 w 45"/>
                <a:gd name="T43" fmla="*/ 43 h 50"/>
                <a:gd name="T44" fmla="*/ 7 w 45"/>
                <a:gd name="T45" fmla="*/ 50 h 50"/>
                <a:gd name="T46" fmla="*/ 0 w 45"/>
                <a:gd name="T47" fmla="*/ 46 h 50"/>
                <a:gd name="T48" fmla="*/ 0 w 45"/>
                <a:gd name="T49" fmla="*/ 43 h 50"/>
                <a:gd name="T50" fmla="*/ 2 w 45"/>
                <a:gd name="T51" fmla="*/ 40 h 50"/>
                <a:gd name="T52" fmla="*/ 2 w 45"/>
                <a:gd name="T53" fmla="*/ 36 h 50"/>
                <a:gd name="T54" fmla="*/ 3 w 45"/>
                <a:gd name="T55" fmla="*/ 31 h 50"/>
                <a:gd name="T56" fmla="*/ 3 w 45"/>
                <a:gd name="T57" fmla="*/ 27 h 50"/>
                <a:gd name="T58" fmla="*/ 3 w 45"/>
                <a:gd name="T59" fmla="*/ 24 h 50"/>
                <a:gd name="T60" fmla="*/ 3 w 45"/>
                <a:gd name="T61" fmla="*/ 22 h 50"/>
                <a:gd name="T62" fmla="*/ 8 w 45"/>
                <a:gd name="T63" fmla="*/ 12 h 50"/>
                <a:gd name="T64" fmla="*/ 11 w 45"/>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0">
                  <a:moveTo>
                    <a:pt x="11" y="0"/>
                  </a:moveTo>
                  <a:lnTo>
                    <a:pt x="16" y="9"/>
                  </a:lnTo>
                  <a:lnTo>
                    <a:pt x="25" y="19"/>
                  </a:lnTo>
                  <a:lnTo>
                    <a:pt x="33" y="24"/>
                  </a:lnTo>
                  <a:lnTo>
                    <a:pt x="37" y="26"/>
                  </a:lnTo>
                  <a:lnTo>
                    <a:pt x="41" y="26"/>
                  </a:lnTo>
                  <a:lnTo>
                    <a:pt x="45" y="26"/>
                  </a:lnTo>
                  <a:lnTo>
                    <a:pt x="43" y="27"/>
                  </a:lnTo>
                  <a:lnTo>
                    <a:pt x="35" y="30"/>
                  </a:lnTo>
                  <a:lnTo>
                    <a:pt x="26" y="30"/>
                  </a:lnTo>
                  <a:lnTo>
                    <a:pt x="18" y="31"/>
                  </a:lnTo>
                  <a:lnTo>
                    <a:pt x="14" y="31"/>
                  </a:lnTo>
                  <a:lnTo>
                    <a:pt x="12" y="31"/>
                  </a:lnTo>
                  <a:lnTo>
                    <a:pt x="12" y="31"/>
                  </a:lnTo>
                  <a:lnTo>
                    <a:pt x="12" y="31"/>
                  </a:lnTo>
                  <a:lnTo>
                    <a:pt x="12" y="32"/>
                  </a:lnTo>
                  <a:lnTo>
                    <a:pt x="12" y="32"/>
                  </a:lnTo>
                  <a:lnTo>
                    <a:pt x="12" y="35"/>
                  </a:lnTo>
                  <a:lnTo>
                    <a:pt x="12" y="38"/>
                  </a:lnTo>
                  <a:lnTo>
                    <a:pt x="12" y="40"/>
                  </a:lnTo>
                  <a:lnTo>
                    <a:pt x="12" y="42"/>
                  </a:lnTo>
                  <a:lnTo>
                    <a:pt x="11" y="43"/>
                  </a:lnTo>
                  <a:lnTo>
                    <a:pt x="7" y="50"/>
                  </a:lnTo>
                  <a:lnTo>
                    <a:pt x="0" y="46"/>
                  </a:lnTo>
                  <a:lnTo>
                    <a:pt x="0" y="43"/>
                  </a:lnTo>
                  <a:lnTo>
                    <a:pt x="2" y="40"/>
                  </a:lnTo>
                  <a:lnTo>
                    <a:pt x="2" y="36"/>
                  </a:lnTo>
                  <a:lnTo>
                    <a:pt x="3" y="31"/>
                  </a:lnTo>
                  <a:lnTo>
                    <a:pt x="3" y="27"/>
                  </a:lnTo>
                  <a:lnTo>
                    <a:pt x="3" y="24"/>
                  </a:lnTo>
                  <a:lnTo>
                    <a:pt x="3" y="22"/>
                  </a:lnTo>
                  <a:lnTo>
                    <a:pt x="8" y="12"/>
                  </a:lnTo>
                  <a:lnTo>
                    <a:pt x="11" y="0"/>
                  </a:lnTo>
                  <a:close/>
                </a:path>
              </a:pathLst>
            </a:custGeom>
            <a:solidFill>
              <a:srgbClr val="EBA1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14"/>
            <p:cNvSpPr>
              <a:spLocks/>
            </p:cNvSpPr>
            <p:nvPr/>
          </p:nvSpPr>
          <p:spPr bwMode="auto">
            <a:xfrm>
              <a:off x="3523112" y="-58590"/>
              <a:ext cx="179655" cy="214001"/>
            </a:xfrm>
            <a:custGeom>
              <a:avLst/>
              <a:gdLst>
                <a:gd name="T0" fmla="*/ 5 w 68"/>
                <a:gd name="T1" fmla="*/ 0 h 81"/>
                <a:gd name="T2" fmla="*/ 24 w 68"/>
                <a:gd name="T3" fmla="*/ 4 h 81"/>
                <a:gd name="T4" fmla="*/ 40 w 68"/>
                <a:gd name="T5" fmla="*/ 12 h 81"/>
                <a:gd name="T6" fmla="*/ 52 w 68"/>
                <a:gd name="T7" fmla="*/ 23 h 81"/>
                <a:gd name="T8" fmla="*/ 61 w 68"/>
                <a:gd name="T9" fmla="*/ 32 h 81"/>
                <a:gd name="T10" fmla="*/ 66 w 68"/>
                <a:gd name="T11" fmla="*/ 40 h 81"/>
                <a:gd name="T12" fmla="*/ 68 w 68"/>
                <a:gd name="T13" fmla="*/ 44 h 81"/>
                <a:gd name="T14" fmla="*/ 68 w 68"/>
                <a:gd name="T15" fmla="*/ 81 h 81"/>
                <a:gd name="T16" fmla="*/ 58 w 68"/>
                <a:gd name="T17" fmla="*/ 63 h 81"/>
                <a:gd name="T18" fmla="*/ 46 w 68"/>
                <a:gd name="T19" fmla="*/ 48 h 81"/>
                <a:gd name="T20" fmla="*/ 33 w 68"/>
                <a:gd name="T21" fmla="*/ 35 h 81"/>
                <a:gd name="T22" fmla="*/ 20 w 68"/>
                <a:gd name="T23" fmla="*/ 24 h 81"/>
                <a:gd name="T24" fmla="*/ 9 w 68"/>
                <a:gd name="T25" fmla="*/ 16 h 81"/>
                <a:gd name="T26" fmla="*/ 2 w 68"/>
                <a:gd name="T27" fmla="*/ 11 h 81"/>
                <a:gd name="T28" fmla="*/ 0 w 68"/>
                <a:gd name="T29" fmla="*/ 8 h 81"/>
                <a:gd name="T30" fmla="*/ 5 w 68"/>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81">
                  <a:moveTo>
                    <a:pt x="5" y="0"/>
                  </a:moveTo>
                  <a:lnTo>
                    <a:pt x="24" y="4"/>
                  </a:lnTo>
                  <a:lnTo>
                    <a:pt x="40" y="12"/>
                  </a:lnTo>
                  <a:lnTo>
                    <a:pt x="52" y="23"/>
                  </a:lnTo>
                  <a:lnTo>
                    <a:pt x="61" y="32"/>
                  </a:lnTo>
                  <a:lnTo>
                    <a:pt x="66" y="40"/>
                  </a:lnTo>
                  <a:lnTo>
                    <a:pt x="68" y="44"/>
                  </a:lnTo>
                  <a:lnTo>
                    <a:pt x="68" y="81"/>
                  </a:lnTo>
                  <a:lnTo>
                    <a:pt x="58" y="63"/>
                  </a:lnTo>
                  <a:lnTo>
                    <a:pt x="46" y="48"/>
                  </a:lnTo>
                  <a:lnTo>
                    <a:pt x="33" y="35"/>
                  </a:lnTo>
                  <a:lnTo>
                    <a:pt x="20" y="24"/>
                  </a:lnTo>
                  <a:lnTo>
                    <a:pt x="9" y="16"/>
                  </a:lnTo>
                  <a:lnTo>
                    <a:pt x="2" y="11"/>
                  </a:lnTo>
                  <a:lnTo>
                    <a:pt x="0" y="8"/>
                  </a:lnTo>
                  <a:lnTo>
                    <a:pt x="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 name="Freeform 15"/>
            <p:cNvSpPr>
              <a:spLocks/>
            </p:cNvSpPr>
            <p:nvPr/>
          </p:nvSpPr>
          <p:spPr bwMode="auto">
            <a:xfrm>
              <a:off x="3295901" y="-45380"/>
              <a:ext cx="515186" cy="1175682"/>
            </a:xfrm>
            <a:custGeom>
              <a:avLst/>
              <a:gdLst>
                <a:gd name="T0" fmla="*/ 107 w 195"/>
                <a:gd name="T1" fmla="*/ 7 h 445"/>
                <a:gd name="T2" fmla="*/ 132 w 195"/>
                <a:gd name="T3" fmla="*/ 31 h 445"/>
                <a:gd name="T4" fmla="*/ 148 w 195"/>
                <a:gd name="T5" fmla="*/ 58 h 445"/>
                <a:gd name="T6" fmla="*/ 163 w 195"/>
                <a:gd name="T7" fmla="*/ 86 h 445"/>
                <a:gd name="T8" fmla="*/ 177 w 195"/>
                <a:gd name="T9" fmla="*/ 112 h 445"/>
                <a:gd name="T10" fmla="*/ 182 w 195"/>
                <a:gd name="T11" fmla="*/ 123 h 445"/>
                <a:gd name="T12" fmla="*/ 187 w 195"/>
                <a:gd name="T13" fmla="*/ 149 h 445"/>
                <a:gd name="T14" fmla="*/ 185 w 195"/>
                <a:gd name="T15" fmla="*/ 172 h 445"/>
                <a:gd name="T16" fmla="*/ 182 w 195"/>
                <a:gd name="T17" fmla="*/ 182 h 445"/>
                <a:gd name="T18" fmla="*/ 186 w 195"/>
                <a:gd name="T19" fmla="*/ 206 h 445"/>
                <a:gd name="T20" fmla="*/ 187 w 195"/>
                <a:gd name="T21" fmla="*/ 242 h 445"/>
                <a:gd name="T22" fmla="*/ 190 w 195"/>
                <a:gd name="T23" fmla="*/ 276 h 445"/>
                <a:gd name="T24" fmla="*/ 194 w 195"/>
                <a:gd name="T25" fmla="*/ 297 h 445"/>
                <a:gd name="T26" fmla="*/ 195 w 195"/>
                <a:gd name="T27" fmla="*/ 337 h 445"/>
                <a:gd name="T28" fmla="*/ 194 w 195"/>
                <a:gd name="T29" fmla="*/ 386 h 445"/>
                <a:gd name="T30" fmla="*/ 191 w 195"/>
                <a:gd name="T31" fmla="*/ 422 h 445"/>
                <a:gd name="T32" fmla="*/ 185 w 195"/>
                <a:gd name="T33" fmla="*/ 434 h 445"/>
                <a:gd name="T34" fmla="*/ 164 w 195"/>
                <a:gd name="T35" fmla="*/ 438 h 445"/>
                <a:gd name="T36" fmla="*/ 138 w 195"/>
                <a:gd name="T37" fmla="*/ 445 h 445"/>
                <a:gd name="T38" fmla="*/ 99 w 195"/>
                <a:gd name="T39" fmla="*/ 442 h 445"/>
                <a:gd name="T40" fmla="*/ 60 w 195"/>
                <a:gd name="T41" fmla="*/ 434 h 445"/>
                <a:gd name="T42" fmla="*/ 36 w 195"/>
                <a:gd name="T43" fmla="*/ 429 h 445"/>
                <a:gd name="T44" fmla="*/ 19 w 195"/>
                <a:gd name="T45" fmla="*/ 425 h 445"/>
                <a:gd name="T46" fmla="*/ 3 w 195"/>
                <a:gd name="T47" fmla="*/ 422 h 445"/>
                <a:gd name="T48" fmla="*/ 0 w 195"/>
                <a:gd name="T49" fmla="*/ 410 h 445"/>
                <a:gd name="T50" fmla="*/ 7 w 195"/>
                <a:gd name="T51" fmla="*/ 376 h 445"/>
                <a:gd name="T52" fmla="*/ 15 w 195"/>
                <a:gd name="T53" fmla="*/ 344 h 445"/>
                <a:gd name="T54" fmla="*/ 20 w 195"/>
                <a:gd name="T55" fmla="*/ 324 h 445"/>
                <a:gd name="T56" fmla="*/ 21 w 195"/>
                <a:gd name="T57" fmla="*/ 290 h 445"/>
                <a:gd name="T58" fmla="*/ 20 w 195"/>
                <a:gd name="T59" fmla="*/ 248 h 445"/>
                <a:gd name="T60" fmla="*/ 17 w 195"/>
                <a:gd name="T61" fmla="*/ 207 h 445"/>
                <a:gd name="T62" fmla="*/ 13 w 195"/>
                <a:gd name="T63" fmla="*/ 171 h 445"/>
                <a:gd name="T64" fmla="*/ 17 w 195"/>
                <a:gd name="T65" fmla="*/ 117 h 445"/>
                <a:gd name="T66" fmla="*/ 28 w 195"/>
                <a:gd name="T67" fmla="*/ 70 h 445"/>
                <a:gd name="T68" fmla="*/ 48 w 195"/>
                <a:gd name="T69" fmla="*/ 38 h 445"/>
                <a:gd name="T70" fmla="*/ 67 w 195"/>
                <a:gd name="T71" fmla="*/ 21 h 445"/>
                <a:gd name="T72" fmla="*/ 75 w 195"/>
                <a:gd name="T73" fmla="*/ 15 h 445"/>
                <a:gd name="T74" fmla="*/ 76 w 195"/>
                <a:gd name="T75" fmla="*/ 9 h 445"/>
                <a:gd name="T76" fmla="*/ 78 w 195"/>
                <a:gd name="T77" fmla="*/ 3 h 445"/>
                <a:gd name="T78" fmla="*/ 92 w 195"/>
                <a:gd name="T7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445">
                  <a:moveTo>
                    <a:pt x="92" y="0"/>
                  </a:moveTo>
                  <a:lnTo>
                    <a:pt x="107" y="7"/>
                  </a:lnTo>
                  <a:lnTo>
                    <a:pt x="120" y="18"/>
                  </a:lnTo>
                  <a:lnTo>
                    <a:pt x="132" y="31"/>
                  </a:lnTo>
                  <a:lnTo>
                    <a:pt x="142" y="46"/>
                  </a:lnTo>
                  <a:lnTo>
                    <a:pt x="148" y="58"/>
                  </a:lnTo>
                  <a:lnTo>
                    <a:pt x="156" y="72"/>
                  </a:lnTo>
                  <a:lnTo>
                    <a:pt x="163" y="86"/>
                  </a:lnTo>
                  <a:lnTo>
                    <a:pt x="171" y="100"/>
                  </a:lnTo>
                  <a:lnTo>
                    <a:pt x="177" y="112"/>
                  </a:lnTo>
                  <a:lnTo>
                    <a:pt x="181" y="120"/>
                  </a:lnTo>
                  <a:lnTo>
                    <a:pt x="182" y="123"/>
                  </a:lnTo>
                  <a:lnTo>
                    <a:pt x="186" y="136"/>
                  </a:lnTo>
                  <a:lnTo>
                    <a:pt x="187" y="149"/>
                  </a:lnTo>
                  <a:lnTo>
                    <a:pt x="187" y="163"/>
                  </a:lnTo>
                  <a:lnTo>
                    <a:pt x="185" y="172"/>
                  </a:lnTo>
                  <a:lnTo>
                    <a:pt x="183" y="179"/>
                  </a:lnTo>
                  <a:lnTo>
                    <a:pt x="182" y="182"/>
                  </a:lnTo>
                  <a:lnTo>
                    <a:pt x="185" y="191"/>
                  </a:lnTo>
                  <a:lnTo>
                    <a:pt x="186" y="206"/>
                  </a:lnTo>
                  <a:lnTo>
                    <a:pt x="187" y="223"/>
                  </a:lnTo>
                  <a:lnTo>
                    <a:pt x="187" y="242"/>
                  </a:lnTo>
                  <a:lnTo>
                    <a:pt x="189" y="260"/>
                  </a:lnTo>
                  <a:lnTo>
                    <a:pt x="190" y="276"/>
                  </a:lnTo>
                  <a:lnTo>
                    <a:pt x="193" y="285"/>
                  </a:lnTo>
                  <a:lnTo>
                    <a:pt x="194" y="297"/>
                  </a:lnTo>
                  <a:lnTo>
                    <a:pt x="195" y="315"/>
                  </a:lnTo>
                  <a:lnTo>
                    <a:pt x="195" y="337"/>
                  </a:lnTo>
                  <a:lnTo>
                    <a:pt x="195" y="362"/>
                  </a:lnTo>
                  <a:lnTo>
                    <a:pt x="194" y="386"/>
                  </a:lnTo>
                  <a:lnTo>
                    <a:pt x="193" y="406"/>
                  </a:lnTo>
                  <a:lnTo>
                    <a:pt x="191" y="422"/>
                  </a:lnTo>
                  <a:lnTo>
                    <a:pt x="190" y="429"/>
                  </a:lnTo>
                  <a:lnTo>
                    <a:pt x="185" y="434"/>
                  </a:lnTo>
                  <a:lnTo>
                    <a:pt x="175" y="435"/>
                  </a:lnTo>
                  <a:lnTo>
                    <a:pt x="164" y="438"/>
                  </a:lnTo>
                  <a:lnTo>
                    <a:pt x="150" y="442"/>
                  </a:lnTo>
                  <a:lnTo>
                    <a:pt x="138" y="445"/>
                  </a:lnTo>
                  <a:lnTo>
                    <a:pt x="120" y="444"/>
                  </a:lnTo>
                  <a:lnTo>
                    <a:pt x="99" y="442"/>
                  </a:lnTo>
                  <a:lnTo>
                    <a:pt x="79" y="438"/>
                  </a:lnTo>
                  <a:lnTo>
                    <a:pt x="60" y="434"/>
                  </a:lnTo>
                  <a:lnTo>
                    <a:pt x="44" y="431"/>
                  </a:lnTo>
                  <a:lnTo>
                    <a:pt x="36" y="429"/>
                  </a:lnTo>
                  <a:lnTo>
                    <a:pt x="28" y="426"/>
                  </a:lnTo>
                  <a:lnTo>
                    <a:pt x="19" y="425"/>
                  </a:lnTo>
                  <a:lnTo>
                    <a:pt x="9" y="422"/>
                  </a:lnTo>
                  <a:lnTo>
                    <a:pt x="3" y="422"/>
                  </a:lnTo>
                  <a:lnTo>
                    <a:pt x="0" y="421"/>
                  </a:lnTo>
                  <a:lnTo>
                    <a:pt x="0" y="410"/>
                  </a:lnTo>
                  <a:lnTo>
                    <a:pt x="3" y="395"/>
                  </a:lnTo>
                  <a:lnTo>
                    <a:pt x="7" y="376"/>
                  </a:lnTo>
                  <a:lnTo>
                    <a:pt x="11" y="359"/>
                  </a:lnTo>
                  <a:lnTo>
                    <a:pt x="15" y="344"/>
                  </a:lnTo>
                  <a:lnTo>
                    <a:pt x="19" y="333"/>
                  </a:lnTo>
                  <a:lnTo>
                    <a:pt x="20" y="324"/>
                  </a:lnTo>
                  <a:lnTo>
                    <a:pt x="21" y="309"/>
                  </a:lnTo>
                  <a:lnTo>
                    <a:pt x="21" y="290"/>
                  </a:lnTo>
                  <a:lnTo>
                    <a:pt x="21" y="270"/>
                  </a:lnTo>
                  <a:lnTo>
                    <a:pt x="20" y="248"/>
                  </a:lnTo>
                  <a:lnTo>
                    <a:pt x="19" y="226"/>
                  </a:lnTo>
                  <a:lnTo>
                    <a:pt x="17" y="207"/>
                  </a:lnTo>
                  <a:lnTo>
                    <a:pt x="15" y="192"/>
                  </a:lnTo>
                  <a:lnTo>
                    <a:pt x="13" y="171"/>
                  </a:lnTo>
                  <a:lnTo>
                    <a:pt x="15" y="145"/>
                  </a:lnTo>
                  <a:lnTo>
                    <a:pt x="17" y="117"/>
                  </a:lnTo>
                  <a:lnTo>
                    <a:pt x="21" y="92"/>
                  </a:lnTo>
                  <a:lnTo>
                    <a:pt x="28" y="70"/>
                  </a:lnTo>
                  <a:lnTo>
                    <a:pt x="37" y="53"/>
                  </a:lnTo>
                  <a:lnTo>
                    <a:pt x="48" y="38"/>
                  </a:lnTo>
                  <a:lnTo>
                    <a:pt x="59" y="27"/>
                  </a:lnTo>
                  <a:lnTo>
                    <a:pt x="67" y="21"/>
                  </a:lnTo>
                  <a:lnTo>
                    <a:pt x="72" y="17"/>
                  </a:lnTo>
                  <a:lnTo>
                    <a:pt x="75" y="15"/>
                  </a:lnTo>
                  <a:lnTo>
                    <a:pt x="76" y="11"/>
                  </a:lnTo>
                  <a:lnTo>
                    <a:pt x="76" y="9"/>
                  </a:lnTo>
                  <a:lnTo>
                    <a:pt x="78" y="6"/>
                  </a:lnTo>
                  <a:lnTo>
                    <a:pt x="78" y="3"/>
                  </a:lnTo>
                  <a:lnTo>
                    <a:pt x="78" y="2"/>
                  </a:lnTo>
                  <a:lnTo>
                    <a:pt x="92" y="0"/>
                  </a:lnTo>
                  <a:close/>
                </a:path>
              </a:pathLst>
            </a:custGeom>
            <a:solidFill>
              <a:srgbClr val="000000">
                <a:lumMod val="95000"/>
                <a:lumOff val="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4" name="Freeform 16"/>
            <p:cNvSpPr>
              <a:spLocks/>
            </p:cNvSpPr>
            <p:nvPr/>
          </p:nvSpPr>
          <p:spPr bwMode="auto">
            <a:xfrm>
              <a:off x="3295901" y="20668"/>
              <a:ext cx="480840" cy="1109630"/>
            </a:xfrm>
            <a:custGeom>
              <a:avLst/>
              <a:gdLst>
                <a:gd name="T0" fmla="*/ 95 w 182"/>
                <a:gd name="T1" fmla="*/ 2 h 420"/>
                <a:gd name="T2" fmla="*/ 90 w 182"/>
                <a:gd name="T3" fmla="*/ 2 h 420"/>
                <a:gd name="T4" fmla="*/ 79 w 182"/>
                <a:gd name="T5" fmla="*/ 5 h 420"/>
                <a:gd name="T6" fmla="*/ 78 w 182"/>
                <a:gd name="T7" fmla="*/ 6 h 420"/>
                <a:gd name="T8" fmla="*/ 87 w 182"/>
                <a:gd name="T9" fmla="*/ 12 h 420"/>
                <a:gd name="T10" fmla="*/ 95 w 182"/>
                <a:gd name="T11" fmla="*/ 18 h 420"/>
                <a:gd name="T12" fmla="*/ 99 w 182"/>
                <a:gd name="T13" fmla="*/ 24 h 420"/>
                <a:gd name="T14" fmla="*/ 108 w 182"/>
                <a:gd name="T15" fmla="*/ 57 h 420"/>
                <a:gd name="T16" fmla="*/ 131 w 182"/>
                <a:gd name="T17" fmla="*/ 91 h 420"/>
                <a:gd name="T18" fmla="*/ 170 w 182"/>
                <a:gd name="T19" fmla="*/ 100 h 420"/>
                <a:gd name="T20" fmla="*/ 182 w 182"/>
                <a:gd name="T21" fmla="*/ 112 h 420"/>
                <a:gd name="T22" fmla="*/ 175 w 182"/>
                <a:gd name="T23" fmla="*/ 114 h 420"/>
                <a:gd name="T24" fmla="*/ 170 w 182"/>
                <a:gd name="T25" fmla="*/ 122 h 420"/>
                <a:gd name="T26" fmla="*/ 178 w 182"/>
                <a:gd name="T27" fmla="*/ 137 h 420"/>
                <a:gd name="T28" fmla="*/ 175 w 182"/>
                <a:gd name="T29" fmla="*/ 145 h 420"/>
                <a:gd name="T30" fmla="*/ 163 w 182"/>
                <a:gd name="T31" fmla="*/ 139 h 420"/>
                <a:gd name="T32" fmla="*/ 156 w 182"/>
                <a:gd name="T33" fmla="*/ 138 h 420"/>
                <a:gd name="T34" fmla="*/ 177 w 182"/>
                <a:gd name="T35" fmla="*/ 159 h 420"/>
                <a:gd name="T36" fmla="*/ 160 w 182"/>
                <a:gd name="T37" fmla="*/ 157 h 420"/>
                <a:gd name="T38" fmla="*/ 156 w 182"/>
                <a:gd name="T39" fmla="*/ 159 h 420"/>
                <a:gd name="T40" fmla="*/ 175 w 182"/>
                <a:gd name="T41" fmla="*/ 171 h 420"/>
                <a:gd name="T42" fmla="*/ 166 w 182"/>
                <a:gd name="T43" fmla="*/ 173 h 420"/>
                <a:gd name="T44" fmla="*/ 142 w 182"/>
                <a:gd name="T45" fmla="*/ 169 h 420"/>
                <a:gd name="T46" fmla="*/ 142 w 182"/>
                <a:gd name="T47" fmla="*/ 182 h 420"/>
                <a:gd name="T48" fmla="*/ 169 w 182"/>
                <a:gd name="T49" fmla="*/ 192 h 420"/>
                <a:gd name="T50" fmla="*/ 152 w 182"/>
                <a:gd name="T51" fmla="*/ 200 h 420"/>
                <a:gd name="T52" fmla="*/ 110 w 182"/>
                <a:gd name="T53" fmla="*/ 206 h 420"/>
                <a:gd name="T54" fmla="*/ 86 w 182"/>
                <a:gd name="T55" fmla="*/ 227 h 420"/>
                <a:gd name="T56" fmla="*/ 102 w 182"/>
                <a:gd name="T57" fmla="*/ 283 h 420"/>
                <a:gd name="T58" fmla="*/ 134 w 182"/>
                <a:gd name="T59" fmla="*/ 341 h 420"/>
                <a:gd name="T60" fmla="*/ 158 w 182"/>
                <a:gd name="T61" fmla="*/ 378 h 420"/>
                <a:gd name="T62" fmla="*/ 162 w 182"/>
                <a:gd name="T63" fmla="*/ 414 h 420"/>
                <a:gd name="T64" fmla="*/ 120 w 182"/>
                <a:gd name="T65" fmla="*/ 419 h 420"/>
                <a:gd name="T66" fmla="*/ 60 w 182"/>
                <a:gd name="T67" fmla="*/ 409 h 420"/>
                <a:gd name="T68" fmla="*/ 28 w 182"/>
                <a:gd name="T69" fmla="*/ 401 h 420"/>
                <a:gd name="T70" fmla="*/ 3 w 182"/>
                <a:gd name="T71" fmla="*/ 397 h 420"/>
                <a:gd name="T72" fmla="*/ 3 w 182"/>
                <a:gd name="T73" fmla="*/ 370 h 420"/>
                <a:gd name="T74" fmla="*/ 15 w 182"/>
                <a:gd name="T75" fmla="*/ 319 h 420"/>
                <a:gd name="T76" fmla="*/ 21 w 182"/>
                <a:gd name="T77" fmla="*/ 284 h 420"/>
                <a:gd name="T78" fmla="*/ 20 w 182"/>
                <a:gd name="T79" fmla="*/ 223 h 420"/>
                <a:gd name="T80" fmla="*/ 15 w 182"/>
                <a:gd name="T81" fmla="*/ 167 h 420"/>
                <a:gd name="T82" fmla="*/ 24 w 182"/>
                <a:gd name="T83" fmla="*/ 114 h 420"/>
                <a:gd name="T84" fmla="*/ 37 w 182"/>
                <a:gd name="T85" fmla="*/ 43 h 420"/>
                <a:gd name="T86" fmla="*/ 69 w 182"/>
                <a:gd name="T87" fmla="*/ 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420">
                  <a:moveTo>
                    <a:pt x="80" y="0"/>
                  </a:moveTo>
                  <a:lnTo>
                    <a:pt x="90" y="0"/>
                  </a:lnTo>
                  <a:lnTo>
                    <a:pt x="95" y="2"/>
                  </a:lnTo>
                  <a:lnTo>
                    <a:pt x="98" y="2"/>
                  </a:lnTo>
                  <a:lnTo>
                    <a:pt x="94" y="2"/>
                  </a:lnTo>
                  <a:lnTo>
                    <a:pt x="90" y="2"/>
                  </a:lnTo>
                  <a:lnTo>
                    <a:pt x="86" y="4"/>
                  </a:lnTo>
                  <a:lnTo>
                    <a:pt x="83" y="4"/>
                  </a:lnTo>
                  <a:lnTo>
                    <a:pt x="79" y="5"/>
                  </a:lnTo>
                  <a:lnTo>
                    <a:pt x="78" y="5"/>
                  </a:lnTo>
                  <a:lnTo>
                    <a:pt x="76" y="6"/>
                  </a:lnTo>
                  <a:lnTo>
                    <a:pt x="78" y="6"/>
                  </a:lnTo>
                  <a:lnTo>
                    <a:pt x="80" y="8"/>
                  </a:lnTo>
                  <a:lnTo>
                    <a:pt x="83" y="9"/>
                  </a:lnTo>
                  <a:lnTo>
                    <a:pt x="87" y="12"/>
                  </a:lnTo>
                  <a:lnTo>
                    <a:pt x="90" y="14"/>
                  </a:lnTo>
                  <a:lnTo>
                    <a:pt x="92" y="17"/>
                  </a:lnTo>
                  <a:lnTo>
                    <a:pt x="95" y="18"/>
                  </a:lnTo>
                  <a:lnTo>
                    <a:pt x="98" y="20"/>
                  </a:lnTo>
                  <a:lnTo>
                    <a:pt x="98" y="21"/>
                  </a:lnTo>
                  <a:lnTo>
                    <a:pt x="99" y="24"/>
                  </a:lnTo>
                  <a:lnTo>
                    <a:pt x="100" y="32"/>
                  </a:lnTo>
                  <a:lnTo>
                    <a:pt x="103" y="44"/>
                  </a:lnTo>
                  <a:lnTo>
                    <a:pt x="108" y="57"/>
                  </a:lnTo>
                  <a:lnTo>
                    <a:pt x="115" y="71"/>
                  </a:lnTo>
                  <a:lnTo>
                    <a:pt x="122" y="83"/>
                  </a:lnTo>
                  <a:lnTo>
                    <a:pt x="131" y="91"/>
                  </a:lnTo>
                  <a:lnTo>
                    <a:pt x="142" y="94"/>
                  </a:lnTo>
                  <a:lnTo>
                    <a:pt x="158" y="95"/>
                  </a:lnTo>
                  <a:lnTo>
                    <a:pt x="170" y="100"/>
                  </a:lnTo>
                  <a:lnTo>
                    <a:pt x="177" y="106"/>
                  </a:lnTo>
                  <a:lnTo>
                    <a:pt x="181" y="111"/>
                  </a:lnTo>
                  <a:lnTo>
                    <a:pt x="182" y="112"/>
                  </a:lnTo>
                  <a:lnTo>
                    <a:pt x="179" y="112"/>
                  </a:lnTo>
                  <a:lnTo>
                    <a:pt x="177" y="112"/>
                  </a:lnTo>
                  <a:lnTo>
                    <a:pt x="175" y="114"/>
                  </a:lnTo>
                  <a:lnTo>
                    <a:pt x="173" y="116"/>
                  </a:lnTo>
                  <a:lnTo>
                    <a:pt x="171" y="119"/>
                  </a:lnTo>
                  <a:lnTo>
                    <a:pt x="170" y="122"/>
                  </a:lnTo>
                  <a:lnTo>
                    <a:pt x="170" y="122"/>
                  </a:lnTo>
                  <a:lnTo>
                    <a:pt x="177" y="129"/>
                  </a:lnTo>
                  <a:lnTo>
                    <a:pt x="178" y="137"/>
                  </a:lnTo>
                  <a:lnTo>
                    <a:pt x="178" y="145"/>
                  </a:lnTo>
                  <a:lnTo>
                    <a:pt x="178" y="147"/>
                  </a:lnTo>
                  <a:lnTo>
                    <a:pt x="175" y="145"/>
                  </a:lnTo>
                  <a:lnTo>
                    <a:pt x="171" y="143"/>
                  </a:lnTo>
                  <a:lnTo>
                    <a:pt x="167" y="141"/>
                  </a:lnTo>
                  <a:lnTo>
                    <a:pt x="163" y="139"/>
                  </a:lnTo>
                  <a:lnTo>
                    <a:pt x="160" y="139"/>
                  </a:lnTo>
                  <a:lnTo>
                    <a:pt x="158" y="138"/>
                  </a:lnTo>
                  <a:lnTo>
                    <a:pt x="156" y="138"/>
                  </a:lnTo>
                  <a:lnTo>
                    <a:pt x="164" y="145"/>
                  </a:lnTo>
                  <a:lnTo>
                    <a:pt x="171" y="153"/>
                  </a:lnTo>
                  <a:lnTo>
                    <a:pt x="177" y="159"/>
                  </a:lnTo>
                  <a:lnTo>
                    <a:pt x="178" y="163"/>
                  </a:lnTo>
                  <a:lnTo>
                    <a:pt x="169" y="158"/>
                  </a:lnTo>
                  <a:lnTo>
                    <a:pt x="160" y="157"/>
                  </a:lnTo>
                  <a:lnTo>
                    <a:pt x="156" y="157"/>
                  </a:lnTo>
                  <a:lnTo>
                    <a:pt x="154" y="157"/>
                  </a:lnTo>
                  <a:lnTo>
                    <a:pt x="156" y="159"/>
                  </a:lnTo>
                  <a:lnTo>
                    <a:pt x="163" y="162"/>
                  </a:lnTo>
                  <a:lnTo>
                    <a:pt x="170" y="167"/>
                  </a:lnTo>
                  <a:lnTo>
                    <a:pt x="175" y="171"/>
                  </a:lnTo>
                  <a:lnTo>
                    <a:pt x="177" y="174"/>
                  </a:lnTo>
                  <a:lnTo>
                    <a:pt x="173" y="174"/>
                  </a:lnTo>
                  <a:lnTo>
                    <a:pt x="166" y="173"/>
                  </a:lnTo>
                  <a:lnTo>
                    <a:pt x="158" y="171"/>
                  </a:lnTo>
                  <a:lnTo>
                    <a:pt x="148" y="170"/>
                  </a:lnTo>
                  <a:lnTo>
                    <a:pt x="142" y="169"/>
                  </a:lnTo>
                  <a:lnTo>
                    <a:pt x="136" y="170"/>
                  </a:lnTo>
                  <a:lnTo>
                    <a:pt x="136" y="174"/>
                  </a:lnTo>
                  <a:lnTo>
                    <a:pt x="142" y="182"/>
                  </a:lnTo>
                  <a:lnTo>
                    <a:pt x="151" y="186"/>
                  </a:lnTo>
                  <a:lnTo>
                    <a:pt x="160" y="190"/>
                  </a:lnTo>
                  <a:lnTo>
                    <a:pt x="169" y="192"/>
                  </a:lnTo>
                  <a:lnTo>
                    <a:pt x="171" y="192"/>
                  </a:lnTo>
                  <a:lnTo>
                    <a:pt x="164" y="197"/>
                  </a:lnTo>
                  <a:lnTo>
                    <a:pt x="152" y="200"/>
                  </a:lnTo>
                  <a:lnTo>
                    <a:pt x="139" y="201"/>
                  </a:lnTo>
                  <a:lnTo>
                    <a:pt x="123" y="204"/>
                  </a:lnTo>
                  <a:lnTo>
                    <a:pt x="110" y="206"/>
                  </a:lnTo>
                  <a:lnTo>
                    <a:pt x="98" y="210"/>
                  </a:lnTo>
                  <a:lnTo>
                    <a:pt x="88" y="217"/>
                  </a:lnTo>
                  <a:lnTo>
                    <a:pt x="86" y="227"/>
                  </a:lnTo>
                  <a:lnTo>
                    <a:pt x="87" y="243"/>
                  </a:lnTo>
                  <a:lnTo>
                    <a:pt x="94" y="261"/>
                  </a:lnTo>
                  <a:lnTo>
                    <a:pt x="102" y="283"/>
                  </a:lnTo>
                  <a:lnTo>
                    <a:pt x="112" y="304"/>
                  </a:lnTo>
                  <a:lnTo>
                    <a:pt x="123" y="325"/>
                  </a:lnTo>
                  <a:lnTo>
                    <a:pt x="134" y="341"/>
                  </a:lnTo>
                  <a:lnTo>
                    <a:pt x="142" y="353"/>
                  </a:lnTo>
                  <a:lnTo>
                    <a:pt x="150" y="363"/>
                  </a:lnTo>
                  <a:lnTo>
                    <a:pt x="158" y="378"/>
                  </a:lnTo>
                  <a:lnTo>
                    <a:pt x="166" y="396"/>
                  </a:lnTo>
                  <a:lnTo>
                    <a:pt x="173" y="412"/>
                  </a:lnTo>
                  <a:lnTo>
                    <a:pt x="162" y="414"/>
                  </a:lnTo>
                  <a:lnTo>
                    <a:pt x="150" y="417"/>
                  </a:lnTo>
                  <a:lnTo>
                    <a:pt x="138" y="420"/>
                  </a:lnTo>
                  <a:lnTo>
                    <a:pt x="120" y="419"/>
                  </a:lnTo>
                  <a:lnTo>
                    <a:pt x="99" y="417"/>
                  </a:lnTo>
                  <a:lnTo>
                    <a:pt x="79" y="413"/>
                  </a:lnTo>
                  <a:lnTo>
                    <a:pt x="60" y="409"/>
                  </a:lnTo>
                  <a:lnTo>
                    <a:pt x="44" y="406"/>
                  </a:lnTo>
                  <a:lnTo>
                    <a:pt x="36" y="404"/>
                  </a:lnTo>
                  <a:lnTo>
                    <a:pt x="28" y="401"/>
                  </a:lnTo>
                  <a:lnTo>
                    <a:pt x="19" y="400"/>
                  </a:lnTo>
                  <a:lnTo>
                    <a:pt x="9" y="397"/>
                  </a:lnTo>
                  <a:lnTo>
                    <a:pt x="3" y="397"/>
                  </a:lnTo>
                  <a:lnTo>
                    <a:pt x="0" y="396"/>
                  </a:lnTo>
                  <a:lnTo>
                    <a:pt x="0" y="385"/>
                  </a:lnTo>
                  <a:lnTo>
                    <a:pt x="3" y="370"/>
                  </a:lnTo>
                  <a:lnTo>
                    <a:pt x="7" y="351"/>
                  </a:lnTo>
                  <a:lnTo>
                    <a:pt x="11" y="334"/>
                  </a:lnTo>
                  <a:lnTo>
                    <a:pt x="15" y="319"/>
                  </a:lnTo>
                  <a:lnTo>
                    <a:pt x="19" y="308"/>
                  </a:lnTo>
                  <a:lnTo>
                    <a:pt x="20" y="299"/>
                  </a:lnTo>
                  <a:lnTo>
                    <a:pt x="21" y="284"/>
                  </a:lnTo>
                  <a:lnTo>
                    <a:pt x="21" y="265"/>
                  </a:lnTo>
                  <a:lnTo>
                    <a:pt x="21" y="245"/>
                  </a:lnTo>
                  <a:lnTo>
                    <a:pt x="20" y="223"/>
                  </a:lnTo>
                  <a:lnTo>
                    <a:pt x="19" y="201"/>
                  </a:lnTo>
                  <a:lnTo>
                    <a:pt x="17" y="182"/>
                  </a:lnTo>
                  <a:lnTo>
                    <a:pt x="15" y="167"/>
                  </a:lnTo>
                  <a:lnTo>
                    <a:pt x="15" y="157"/>
                  </a:lnTo>
                  <a:lnTo>
                    <a:pt x="19" y="138"/>
                  </a:lnTo>
                  <a:lnTo>
                    <a:pt x="24" y="114"/>
                  </a:lnTo>
                  <a:lnTo>
                    <a:pt x="28" y="88"/>
                  </a:lnTo>
                  <a:lnTo>
                    <a:pt x="32" y="64"/>
                  </a:lnTo>
                  <a:lnTo>
                    <a:pt x="37" y="43"/>
                  </a:lnTo>
                  <a:lnTo>
                    <a:pt x="45" y="24"/>
                  </a:lnTo>
                  <a:lnTo>
                    <a:pt x="57" y="10"/>
                  </a:lnTo>
                  <a:lnTo>
                    <a:pt x="69" y="2"/>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5" name="Freeform 17"/>
            <p:cNvSpPr>
              <a:spLocks/>
            </p:cNvSpPr>
            <p:nvPr/>
          </p:nvSpPr>
          <p:spPr bwMode="auto">
            <a:xfrm>
              <a:off x="3494049" y="-21603"/>
              <a:ext cx="87186" cy="31703"/>
            </a:xfrm>
            <a:custGeom>
              <a:avLst/>
              <a:gdLst>
                <a:gd name="T0" fmla="*/ 1 w 33"/>
                <a:gd name="T1" fmla="*/ 0 h 12"/>
                <a:gd name="T2" fmla="*/ 13 w 33"/>
                <a:gd name="T3" fmla="*/ 4 h 12"/>
                <a:gd name="T4" fmla="*/ 23 w 33"/>
                <a:gd name="T5" fmla="*/ 8 h 12"/>
                <a:gd name="T6" fmla="*/ 31 w 33"/>
                <a:gd name="T7" fmla="*/ 10 h 12"/>
                <a:gd name="T8" fmla="*/ 33 w 33"/>
                <a:gd name="T9" fmla="*/ 12 h 12"/>
                <a:gd name="T10" fmla="*/ 17 w 33"/>
                <a:gd name="T11" fmla="*/ 8 h 12"/>
                <a:gd name="T12" fmla="*/ 0 w 33"/>
                <a:gd name="T13" fmla="*/ 6 h 12"/>
                <a:gd name="T14" fmla="*/ 1 w 3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2">
                  <a:moveTo>
                    <a:pt x="1" y="0"/>
                  </a:moveTo>
                  <a:lnTo>
                    <a:pt x="13" y="4"/>
                  </a:lnTo>
                  <a:lnTo>
                    <a:pt x="23" y="8"/>
                  </a:lnTo>
                  <a:lnTo>
                    <a:pt x="31" y="10"/>
                  </a:lnTo>
                  <a:lnTo>
                    <a:pt x="33" y="12"/>
                  </a:lnTo>
                  <a:lnTo>
                    <a:pt x="17" y="8"/>
                  </a:lnTo>
                  <a:lnTo>
                    <a:pt x="0" y="6"/>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6" name="Freeform 18"/>
            <p:cNvSpPr>
              <a:spLocks/>
            </p:cNvSpPr>
            <p:nvPr/>
          </p:nvSpPr>
          <p:spPr bwMode="auto">
            <a:xfrm>
              <a:off x="3335530" y="62940"/>
              <a:ext cx="84543" cy="240421"/>
            </a:xfrm>
            <a:custGeom>
              <a:avLst/>
              <a:gdLst>
                <a:gd name="T0" fmla="*/ 32 w 32"/>
                <a:gd name="T1" fmla="*/ 0 h 91"/>
                <a:gd name="T2" fmla="*/ 21 w 32"/>
                <a:gd name="T3" fmla="*/ 27 h 91"/>
                <a:gd name="T4" fmla="*/ 10 w 32"/>
                <a:gd name="T5" fmla="*/ 57 h 91"/>
                <a:gd name="T6" fmla="*/ 0 w 32"/>
                <a:gd name="T7" fmla="*/ 91 h 91"/>
                <a:gd name="T8" fmla="*/ 4 w 32"/>
                <a:gd name="T9" fmla="*/ 68 h 91"/>
                <a:gd name="T10" fmla="*/ 8 w 32"/>
                <a:gd name="T11" fmla="*/ 47 h 91"/>
                <a:gd name="T12" fmla="*/ 13 w 32"/>
                <a:gd name="T13" fmla="*/ 29 h 91"/>
                <a:gd name="T14" fmla="*/ 21 w 32"/>
                <a:gd name="T15" fmla="*/ 13 h 91"/>
                <a:gd name="T16" fmla="*/ 32 w 3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1">
                  <a:moveTo>
                    <a:pt x="32" y="0"/>
                  </a:moveTo>
                  <a:lnTo>
                    <a:pt x="21" y="27"/>
                  </a:lnTo>
                  <a:lnTo>
                    <a:pt x="10" y="57"/>
                  </a:lnTo>
                  <a:lnTo>
                    <a:pt x="0" y="91"/>
                  </a:lnTo>
                  <a:lnTo>
                    <a:pt x="4" y="68"/>
                  </a:lnTo>
                  <a:lnTo>
                    <a:pt x="8" y="47"/>
                  </a:lnTo>
                  <a:lnTo>
                    <a:pt x="13" y="29"/>
                  </a:lnTo>
                  <a:lnTo>
                    <a:pt x="21" y="13"/>
                  </a:lnTo>
                  <a:lnTo>
                    <a:pt x="3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Freeform 19"/>
            <p:cNvSpPr>
              <a:spLocks/>
            </p:cNvSpPr>
            <p:nvPr/>
          </p:nvSpPr>
          <p:spPr bwMode="auto">
            <a:xfrm>
              <a:off x="3776742" y="895164"/>
              <a:ext cx="182298" cy="171730"/>
            </a:xfrm>
            <a:custGeom>
              <a:avLst/>
              <a:gdLst>
                <a:gd name="T0" fmla="*/ 27 w 69"/>
                <a:gd name="T1" fmla="*/ 0 h 65"/>
                <a:gd name="T2" fmla="*/ 33 w 69"/>
                <a:gd name="T3" fmla="*/ 4 h 65"/>
                <a:gd name="T4" fmla="*/ 41 w 69"/>
                <a:gd name="T5" fmla="*/ 10 h 65"/>
                <a:gd name="T6" fmla="*/ 51 w 69"/>
                <a:gd name="T7" fmla="*/ 15 h 65"/>
                <a:gd name="T8" fmla="*/ 59 w 69"/>
                <a:gd name="T9" fmla="*/ 20 h 65"/>
                <a:gd name="T10" fmla="*/ 63 w 69"/>
                <a:gd name="T11" fmla="*/ 24 h 65"/>
                <a:gd name="T12" fmla="*/ 65 w 69"/>
                <a:gd name="T13" fmla="*/ 32 h 65"/>
                <a:gd name="T14" fmla="*/ 68 w 69"/>
                <a:gd name="T15" fmla="*/ 42 h 65"/>
                <a:gd name="T16" fmla="*/ 69 w 69"/>
                <a:gd name="T17" fmla="*/ 51 h 65"/>
                <a:gd name="T18" fmla="*/ 69 w 69"/>
                <a:gd name="T19" fmla="*/ 54 h 65"/>
                <a:gd name="T20" fmla="*/ 68 w 69"/>
                <a:gd name="T21" fmla="*/ 55 h 65"/>
                <a:gd name="T22" fmla="*/ 67 w 69"/>
                <a:gd name="T23" fmla="*/ 57 h 65"/>
                <a:gd name="T24" fmla="*/ 64 w 69"/>
                <a:gd name="T25" fmla="*/ 58 h 65"/>
                <a:gd name="T26" fmla="*/ 63 w 69"/>
                <a:gd name="T27" fmla="*/ 58 h 65"/>
                <a:gd name="T28" fmla="*/ 61 w 69"/>
                <a:gd name="T29" fmla="*/ 58 h 65"/>
                <a:gd name="T30" fmla="*/ 61 w 69"/>
                <a:gd name="T31" fmla="*/ 61 h 65"/>
                <a:gd name="T32" fmla="*/ 60 w 69"/>
                <a:gd name="T33" fmla="*/ 62 h 65"/>
                <a:gd name="T34" fmla="*/ 57 w 69"/>
                <a:gd name="T35" fmla="*/ 63 h 65"/>
                <a:gd name="T36" fmla="*/ 56 w 69"/>
                <a:gd name="T37" fmla="*/ 63 h 65"/>
                <a:gd name="T38" fmla="*/ 53 w 69"/>
                <a:gd name="T39" fmla="*/ 62 h 65"/>
                <a:gd name="T40" fmla="*/ 52 w 69"/>
                <a:gd name="T41" fmla="*/ 62 h 65"/>
                <a:gd name="T42" fmla="*/ 49 w 69"/>
                <a:gd name="T43" fmla="*/ 62 h 65"/>
                <a:gd name="T44" fmla="*/ 49 w 69"/>
                <a:gd name="T45" fmla="*/ 61 h 65"/>
                <a:gd name="T46" fmla="*/ 48 w 69"/>
                <a:gd name="T47" fmla="*/ 63 h 65"/>
                <a:gd name="T48" fmla="*/ 47 w 69"/>
                <a:gd name="T49" fmla="*/ 65 h 65"/>
                <a:gd name="T50" fmla="*/ 45 w 69"/>
                <a:gd name="T51" fmla="*/ 65 h 65"/>
                <a:gd name="T52" fmla="*/ 44 w 69"/>
                <a:gd name="T53" fmla="*/ 65 h 65"/>
                <a:gd name="T54" fmla="*/ 43 w 69"/>
                <a:gd name="T55" fmla="*/ 65 h 65"/>
                <a:gd name="T56" fmla="*/ 43 w 69"/>
                <a:gd name="T57" fmla="*/ 63 h 65"/>
                <a:gd name="T58" fmla="*/ 41 w 69"/>
                <a:gd name="T59" fmla="*/ 63 h 65"/>
                <a:gd name="T60" fmla="*/ 41 w 69"/>
                <a:gd name="T61" fmla="*/ 63 h 65"/>
                <a:gd name="T62" fmla="*/ 39 w 69"/>
                <a:gd name="T63" fmla="*/ 63 h 65"/>
                <a:gd name="T64" fmla="*/ 36 w 69"/>
                <a:gd name="T65" fmla="*/ 65 h 65"/>
                <a:gd name="T66" fmla="*/ 33 w 69"/>
                <a:gd name="T67" fmla="*/ 65 h 65"/>
                <a:gd name="T68" fmla="*/ 29 w 69"/>
                <a:gd name="T69" fmla="*/ 63 h 65"/>
                <a:gd name="T70" fmla="*/ 27 w 69"/>
                <a:gd name="T71" fmla="*/ 62 h 65"/>
                <a:gd name="T72" fmla="*/ 25 w 69"/>
                <a:gd name="T73" fmla="*/ 59 h 65"/>
                <a:gd name="T74" fmla="*/ 24 w 69"/>
                <a:gd name="T75" fmla="*/ 57 h 65"/>
                <a:gd name="T76" fmla="*/ 24 w 69"/>
                <a:gd name="T77" fmla="*/ 54 h 65"/>
                <a:gd name="T78" fmla="*/ 24 w 69"/>
                <a:gd name="T79" fmla="*/ 50 h 65"/>
                <a:gd name="T80" fmla="*/ 24 w 69"/>
                <a:gd name="T81" fmla="*/ 49 h 65"/>
                <a:gd name="T82" fmla="*/ 24 w 69"/>
                <a:gd name="T83" fmla="*/ 47 h 65"/>
                <a:gd name="T84" fmla="*/ 24 w 69"/>
                <a:gd name="T85" fmla="*/ 47 h 65"/>
                <a:gd name="T86" fmla="*/ 23 w 69"/>
                <a:gd name="T87" fmla="*/ 46 h 65"/>
                <a:gd name="T88" fmla="*/ 20 w 69"/>
                <a:gd name="T89" fmla="*/ 45 h 65"/>
                <a:gd name="T90" fmla="*/ 16 w 69"/>
                <a:gd name="T91" fmla="*/ 43 h 65"/>
                <a:gd name="T92" fmla="*/ 13 w 69"/>
                <a:gd name="T93" fmla="*/ 41 h 65"/>
                <a:gd name="T94" fmla="*/ 11 w 69"/>
                <a:gd name="T95" fmla="*/ 39 h 65"/>
                <a:gd name="T96" fmla="*/ 8 w 69"/>
                <a:gd name="T97" fmla="*/ 38 h 65"/>
                <a:gd name="T98" fmla="*/ 7 w 69"/>
                <a:gd name="T99" fmla="*/ 35 h 65"/>
                <a:gd name="T100" fmla="*/ 4 w 69"/>
                <a:gd name="T101" fmla="*/ 31 h 65"/>
                <a:gd name="T102" fmla="*/ 3 w 69"/>
                <a:gd name="T103" fmla="*/ 28 h 65"/>
                <a:gd name="T104" fmla="*/ 1 w 69"/>
                <a:gd name="T105" fmla="*/ 24 h 65"/>
                <a:gd name="T106" fmla="*/ 1 w 69"/>
                <a:gd name="T107" fmla="*/ 20 h 65"/>
                <a:gd name="T108" fmla="*/ 0 w 69"/>
                <a:gd name="T109" fmla="*/ 18 h 65"/>
                <a:gd name="T110" fmla="*/ 0 w 69"/>
                <a:gd name="T111" fmla="*/ 16 h 65"/>
                <a:gd name="T112" fmla="*/ 4 w 69"/>
                <a:gd name="T113" fmla="*/ 12 h 65"/>
                <a:gd name="T114" fmla="*/ 11 w 69"/>
                <a:gd name="T115" fmla="*/ 7 h 65"/>
                <a:gd name="T116" fmla="*/ 19 w 69"/>
                <a:gd name="T117" fmla="*/ 3 h 65"/>
                <a:gd name="T118" fmla="*/ 24 w 69"/>
                <a:gd name="T119" fmla="*/ 2 h 65"/>
                <a:gd name="T120" fmla="*/ 27 w 69"/>
                <a:gd name="T1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 h="65">
                  <a:moveTo>
                    <a:pt x="27" y="0"/>
                  </a:moveTo>
                  <a:lnTo>
                    <a:pt x="33" y="4"/>
                  </a:lnTo>
                  <a:lnTo>
                    <a:pt x="41" y="10"/>
                  </a:lnTo>
                  <a:lnTo>
                    <a:pt x="51" y="15"/>
                  </a:lnTo>
                  <a:lnTo>
                    <a:pt x="59" y="20"/>
                  </a:lnTo>
                  <a:lnTo>
                    <a:pt x="63" y="24"/>
                  </a:lnTo>
                  <a:lnTo>
                    <a:pt x="65" y="32"/>
                  </a:lnTo>
                  <a:lnTo>
                    <a:pt x="68" y="42"/>
                  </a:lnTo>
                  <a:lnTo>
                    <a:pt x="69" y="51"/>
                  </a:lnTo>
                  <a:lnTo>
                    <a:pt x="69" y="54"/>
                  </a:lnTo>
                  <a:lnTo>
                    <a:pt x="68" y="55"/>
                  </a:lnTo>
                  <a:lnTo>
                    <a:pt x="67" y="57"/>
                  </a:lnTo>
                  <a:lnTo>
                    <a:pt x="64" y="58"/>
                  </a:lnTo>
                  <a:lnTo>
                    <a:pt x="63" y="58"/>
                  </a:lnTo>
                  <a:lnTo>
                    <a:pt x="61" y="58"/>
                  </a:lnTo>
                  <a:lnTo>
                    <a:pt x="61" y="61"/>
                  </a:lnTo>
                  <a:lnTo>
                    <a:pt x="60" y="62"/>
                  </a:lnTo>
                  <a:lnTo>
                    <a:pt x="57" y="63"/>
                  </a:lnTo>
                  <a:lnTo>
                    <a:pt x="56" y="63"/>
                  </a:lnTo>
                  <a:lnTo>
                    <a:pt x="53" y="62"/>
                  </a:lnTo>
                  <a:lnTo>
                    <a:pt x="52" y="62"/>
                  </a:lnTo>
                  <a:lnTo>
                    <a:pt x="49" y="62"/>
                  </a:lnTo>
                  <a:lnTo>
                    <a:pt x="49" y="61"/>
                  </a:lnTo>
                  <a:lnTo>
                    <a:pt x="48" y="63"/>
                  </a:lnTo>
                  <a:lnTo>
                    <a:pt x="47" y="65"/>
                  </a:lnTo>
                  <a:lnTo>
                    <a:pt x="45" y="65"/>
                  </a:lnTo>
                  <a:lnTo>
                    <a:pt x="44" y="65"/>
                  </a:lnTo>
                  <a:lnTo>
                    <a:pt x="43" y="65"/>
                  </a:lnTo>
                  <a:lnTo>
                    <a:pt x="43" y="63"/>
                  </a:lnTo>
                  <a:lnTo>
                    <a:pt x="41" y="63"/>
                  </a:lnTo>
                  <a:lnTo>
                    <a:pt x="41" y="63"/>
                  </a:lnTo>
                  <a:lnTo>
                    <a:pt x="39" y="63"/>
                  </a:lnTo>
                  <a:lnTo>
                    <a:pt x="36" y="65"/>
                  </a:lnTo>
                  <a:lnTo>
                    <a:pt x="33" y="65"/>
                  </a:lnTo>
                  <a:lnTo>
                    <a:pt x="29" y="63"/>
                  </a:lnTo>
                  <a:lnTo>
                    <a:pt x="27" y="62"/>
                  </a:lnTo>
                  <a:lnTo>
                    <a:pt x="25" y="59"/>
                  </a:lnTo>
                  <a:lnTo>
                    <a:pt x="24" y="57"/>
                  </a:lnTo>
                  <a:lnTo>
                    <a:pt x="24" y="54"/>
                  </a:lnTo>
                  <a:lnTo>
                    <a:pt x="24" y="50"/>
                  </a:lnTo>
                  <a:lnTo>
                    <a:pt x="24" y="49"/>
                  </a:lnTo>
                  <a:lnTo>
                    <a:pt x="24" y="47"/>
                  </a:lnTo>
                  <a:lnTo>
                    <a:pt x="24" y="47"/>
                  </a:lnTo>
                  <a:lnTo>
                    <a:pt x="23" y="46"/>
                  </a:lnTo>
                  <a:lnTo>
                    <a:pt x="20" y="45"/>
                  </a:lnTo>
                  <a:lnTo>
                    <a:pt x="16" y="43"/>
                  </a:lnTo>
                  <a:lnTo>
                    <a:pt x="13" y="41"/>
                  </a:lnTo>
                  <a:lnTo>
                    <a:pt x="11" y="39"/>
                  </a:lnTo>
                  <a:lnTo>
                    <a:pt x="8" y="38"/>
                  </a:lnTo>
                  <a:lnTo>
                    <a:pt x="7" y="35"/>
                  </a:lnTo>
                  <a:lnTo>
                    <a:pt x="4" y="31"/>
                  </a:lnTo>
                  <a:lnTo>
                    <a:pt x="3" y="28"/>
                  </a:lnTo>
                  <a:lnTo>
                    <a:pt x="1" y="24"/>
                  </a:lnTo>
                  <a:lnTo>
                    <a:pt x="1" y="20"/>
                  </a:lnTo>
                  <a:lnTo>
                    <a:pt x="0" y="18"/>
                  </a:lnTo>
                  <a:lnTo>
                    <a:pt x="0" y="16"/>
                  </a:lnTo>
                  <a:lnTo>
                    <a:pt x="4" y="12"/>
                  </a:lnTo>
                  <a:lnTo>
                    <a:pt x="11" y="7"/>
                  </a:lnTo>
                  <a:lnTo>
                    <a:pt x="19" y="3"/>
                  </a:lnTo>
                  <a:lnTo>
                    <a:pt x="24" y="2"/>
                  </a:lnTo>
                  <a:lnTo>
                    <a:pt x="27"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8" name="Freeform 20"/>
            <p:cNvSpPr>
              <a:spLocks/>
            </p:cNvSpPr>
            <p:nvPr/>
          </p:nvSpPr>
          <p:spPr bwMode="auto">
            <a:xfrm>
              <a:off x="3885062" y="984992"/>
              <a:ext cx="10568" cy="81903"/>
            </a:xfrm>
            <a:custGeom>
              <a:avLst/>
              <a:gdLst>
                <a:gd name="T0" fmla="*/ 0 w 4"/>
                <a:gd name="T1" fmla="*/ 0 h 31"/>
                <a:gd name="T2" fmla="*/ 0 w 4"/>
                <a:gd name="T3" fmla="*/ 1 h 31"/>
                <a:gd name="T4" fmla="*/ 0 w 4"/>
                <a:gd name="T5" fmla="*/ 2 h 31"/>
                <a:gd name="T6" fmla="*/ 2 w 4"/>
                <a:gd name="T7" fmla="*/ 5 h 31"/>
                <a:gd name="T8" fmla="*/ 2 w 4"/>
                <a:gd name="T9" fmla="*/ 8 h 31"/>
                <a:gd name="T10" fmla="*/ 3 w 4"/>
                <a:gd name="T11" fmla="*/ 11 h 31"/>
                <a:gd name="T12" fmla="*/ 3 w 4"/>
                <a:gd name="T13" fmla="*/ 12 h 31"/>
                <a:gd name="T14" fmla="*/ 3 w 4"/>
                <a:gd name="T15" fmla="*/ 15 h 31"/>
                <a:gd name="T16" fmla="*/ 4 w 4"/>
                <a:gd name="T17" fmla="*/ 17 h 31"/>
                <a:gd name="T18" fmla="*/ 4 w 4"/>
                <a:gd name="T19" fmla="*/ 23 h 31"/>
                <a:gd name="T20" fmla="*/ 4 w 4"/>
                <a:gd name="T21" fmla="*/ 27 h 31"/>
                <a:gd name="T22" fmla="*/ 4 w 4"/>
                <a:gd name="T23" fmla="*/ 31 h 31"/>
                <a:gd name="T24" fmla="*/ 0 w 4"/>
                <a:gd name="T25" fmla="*/ 29 h 31"/>
                <a:gd name="T26" fmla="*/ 0 w 4"/>
                <a:gd name="T27" fmla="*/ 29 h 31"/>
                <a:gd name="T28" fmla="*/ 0 w 4"/>
                <a:gd name="T29" fmla="*/ 21 h 31"/>
                <a:gd name="T30" fmla="*/ 0 w 4"/>
                <a:gd name="T31" fmla="*/ 12 h 31"/>
                <a:gd name="T32" fmla="*/ 0 w 4"/>
                <a:gd name="T33" fmla="*/ 4 h 31"/>
                <a:gd name="T34" fmla="*/ 0 w 4"/>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31">
                  <a:moveTo>
                    <a:pt x="0" y="0"/>
                  </a:moveTo>
                  <a:lnTo>
                    <a:pt x="0" y="1"/>
                  </a:lnTo>
                  <a:lnTo>
                    <a:pt x="0" y="2"/>
                  </a:lnTo>
                  <a:lnTo>
                    <a:pt x="2" y="5"/>
                  </a:lnTo>
                  <a:lnTo>
                    <a:pt x="2" y="8"/>
                  </a:lnTo>
                  <a:lnTo>
                    <a:pt x="3" y="11"/>
                  </a:lnTo>
                  <a:lnTo>
                    <a:pt x="3" y="12"/>
                  </a:lnTo>
                  <a:lnTo>
                    <a:pt x="3" y="15"/>
                  </a:lnTo>
                  <a:lnTo>
                    <a:pt x="4" y="17"/>
                  </a:lnTo>
                  <a:lnTo>
                    <a:pt x="4" y="23"/>
                  </a:lnTo>
                  <a:lnTo>
                    <a:pt x="4" y="27"/>
                  </a:lnTo>
                  <a:lnTo>
                    <a:pt x="4" y="31"/>
                  </a:lnTo>
                  <a:lnTo>
                    <a:pt x="0" y="29"/>
                  </a:lnTo>
                  <a:lnTo>
                    <a:pt x="0" y="29"/>
                  </a:lnTo>
                  <a:lnTo>
                    <a:pt x="0" y="21"/>
                  </a:lnTo>
                  <a:lnTo>
                    <a:pt x="0" y="12"/>
                  </a:lnTo>
                  <a:lnTo>
                    <a:pt x="0" y="4"/>
                  </a:lnTo>
                  <a:lnTo>
                    <a:pt x="0" y="0"/>
                  </a:lnTo>
                  <a:close/>
                </a:path>
              </a:pathLst>
            </a:custGeom>
            <a:solidFill>
              <a:srgbClr val="EBA1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9" name="Freeform 21"/>
            <p:cNvSpPr>
              <a:spLocks/>
            </p:cNvSpPr>
            <p:nvPr/>
          </p:nvSpPr>
          <p:spPr bwMode="auto">
            <a:xfrm>
              <a:off x="3906198" y="984992"/>
              <a:ext cx="15852" cy="76618"/>
            </a:xfrm>
            <a:custGeom>
              <a:avLst/>
              <a:gdLst>
                <a:gd name="T0" fmla="*/ 2 w 6"/>
                <a:gd name="T1" fmla="*/ 0 h 29"/>
                <a:gd name="T2" fmla="*/ 3 w 6"/>
                <a:gd name="T3" fmla="*/ 7 h 29"/>
                <a:gd name="T4" fmla="*/ 4 w 6"/>
                <a:gd name="T5" fmla="*/ 15 h 29"/>
                <a:gd name="T6" fmla="*/ 4 w 6"/>
                <a:gd name="T7" fmla="*/ 23 h 29"/>
                <a:gd name="T8" fmla="*/ 4 w 6"/>
                <a:gd name="T9" fmla="*/ 25 h 29"/>
                <a:gd name="T10" fmla="*/ 6 w 6"/>
                <a:gd name="T11" fmla="*/ 29 h 29"/>
                <a:gd name="T12" fmla="*/ 3 w 6"/>
                <a:gd name="T13" fmla="*/ 28 h 29"/>
                <a:gd name="T14" fmla="*/ 2 w 6"/>
                <a:gd name="T15" fmla="*/ 28 h 29"/>
                <a:gd name="T16" fmla="*/ 0 w 6"/>
                <a:gd name="T17" fmla="*/ 27 h 29"/>
                <a:gd name="T18" fmla="*/ 0 w 6"/>
                <a:gd name="T19" fmla="*/ 19 h 29"/>
                <a:gd name="T20" fmla="*/ 2 w 6"/>
                <a:gd name="T21" fmla="*/ 9 h 29"/>
                <a:gd name="T22" fmla="*/ 2 w 6"/>
                <a:gd name="T23" fmla="*/ 2 h 29"/>
                <a:gd name="T24" fmla="*/ 2 w 6"/>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9">
                  <a:moveTo>
                    <a:pt x="2" y="0"/>
                  </a:moveTo>
                  <a:lnTo>
                    <a:pt x="3" y="7"/>
                  </a:lnTo>
                  <a:lnTo>
                    <a:pt x="4" y="15"/>
                  </a:lnTo>
                  <a:lnTo>
                    <a:pt x="4" y="23"/>
                  </a:lnTo>
                  <a:lnTo>
                    <a:pt x="4" y="25"/>
                  </a:lnTo>
                  <a:lnTo>
                    <a:pt x="6" y="29"/>
                  </a:lnTo>
                  <a:lnTo>
                    <a:pt x="3" y="28"/>
                  </a:lnTo>
                  <a:lnTo>
                    <a:pt x="2" y="28"/>
                  </a:lnTo>
                  <a:lnTo>
                    <a:pt x="0" y="27"/>
                  </a:lnTo>
                  <a:lnTo>
                    <a:pt x="0" y="19"/>
                  </a:lnTo>
                  <a:lnTo>
                    <a:pt x="2" y="9"/>
                  </a:lnTo>
                  <a:lnTo>
                    <a:pt x="2" y="2"/>
                  </a:lnTo>
                  <a:lnTo>
                    <a:pt x="2" y="0"/>
                  </a:lnTo>
                  <a:close/>
                </a:path>
              </a:pathLst>
            </a:custGeom>
            <a:solidFill>
              <a:srgbClr val="EBA1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Freeform 22"/>
            <p:cNvSpPr>
              <a:spLocks/>
            </p:cNvSpPr>
            <p:nvPr/>
          </p:nvSpPr>
          <p:spPr bwMode="auto">
            <a:xfrm>
              <a:off x="3776742" y="913658"/>
              <a:ext cx="87186" cy="153235"/>
            </a:xfrm>
            <a:custGeom>
              <a:avLst/>
              <a:gdLst>
                <a:gd name="T0" fmla="*/ 13 w 33"/>
                <a:gd name="T1" fmla="*/ 0 h 58"/>
                <a:gd name="T2" fmla="*/ 15 w 33"/>
                <a:gd name="T3" fmla="*/ 1 h 58"/>
                <a:gd name="T4" fmla="*/ 16 w 33"/>
                <a:gd name="T5" fmla="*/ 4 h 58"/>
                <a:gd name="T6" fmla="*/ 17 w 33"/>
                <a:gd name="T7" fmla="*/ 7 h 58"/>
                <a:gd name="T8" fmla="*/ 19 w 33"/>
                <a:gd name="T9" fmla="*/ 11 h 58"/>
                <a:gd name="T10" fmla="*/ 20 w 33"/>
                <a:gd name="T11" fmla="*/ 15 h 58"/>
                <a:gd name="T12" fmla="*/ 21 w 33"/>
                <a:gd name="T13" fmla="*/ 19 h 58"/>
                <a:gd name="T14" fmla="*/ 24 w 33"/>
                <a:gd name="T15" fmla="*/ 21 h 58"/>
                <a:gd name="T16" fmla="*/ 27 w 33"/>
                <a:gd name="T17" fmla="*/ 25 h 58"/>
                <a:gd name="T18" fmla="*/ 29 w 33"/>
                <a:gd name="T19" fmla="*/ 28 h 58"/>
                <a:gd name="T20" fmla="*/ 31 w 33"/>
                <a:gd name="T21" fmla="*/ 29 h 58"/>
                <a:gd name="T22" fmla="*/ 32 w 33"/>
                <a:gd name="T23" fmla="*/ 31 h 58"/>
                <a:gd name="T24" fmla="*/ 32 w 33"/>
                <a:gd name="T25" fmla="*/ 46 h 58"/>
                <a:gd name="T26" fmla="*/ 33 w 33"/>
                <a:gd name="T27" fmla="*/ 47 h 58"/>
                <a:gd name="T28" fmla="*/ 33 w 33"/>
                <a:gd name="T29" fmla="*/ 50 h 58"/>
                <a:gd name="T30" fmla="*/ 33 w 33"/>
                <a:gd name="T31" fmla="*/ 54 h 58"/>
                <a:gd name="T32" fmla="*/ 33 w 33"/>
                <a:gd name="T33" fmla="*/ 58 h 58"/>
                <a:gd name="T34" fmla="*/ 29 w 33"/>
                <a:gd name="T35" fmla="*/ 56 h 58"/>
                <a:gd name="T36" fmla="*/ 27 w 33"/>
                <a:gd name="T37" fmla="*/ 55 h 58"/>
                <a:gd name="T38" fmla="*/ 25 w 33"/>
                <a:gd name="T39" fmla="*/ 52 h 58"/>
                <a:gd name="T40" fmla="*/ 24 w 33"/>
                <a:gd name="T41" fmla="*/ 50 h 58"/>
                <a:gd name="T42" fmla="*/ 24 w 33"/>
                <a:gd name="T43" fmla="*/ 47 h 58"/>
                <a:gd name="T44" fmla="*/ 24 w 33"/>
                <a:gd name="T45" fmla="*/ 43 h 58"/>
                <a:gd name="T46" fmla="*/ 24 w 33"/>
                <a:gd name="T47" fmla="*/ 42 h 58"/>
                <a:gd name="T48" fmla="*/ 24 w 33"/>
                <a:gd name="T49" fmla="*/ 40 h 58"/>
                <a:gd name="T50" fmla="*/ 24 w 33"/>
                <a:gd name="T51" fmla="*/ 40 h 58"/>
                <a:gd name="T52" fmla="*/ 23 w 33"/>
                <a:gd name="T53" fmla="*/ 39 h 58"/>
                <a:gd name="T54" fmla="*/ 20 w 33"/>
                <a:gd name="T55" fmla="*/ 38 h 58"/>
                <a:gd name="T56" fmla="*/ 16 w 33"/>
                <a:gd name="T57" fmla="*/ 36 h 58"/>
                <a:gd name="T58" fmla="*/ 13 w 33"/>
                <a:gd name="T59" fmla="*/ 34 h 58"/>
                <a:gd name="T60" fmla="*/ 11 w 33"/>
                <a:gd name="T61" fmla="*/ 32 h 58"/>
                <a:gd name="T62" fmla="*/ 8 w 33"/>
                <a:gd name="T63" fmla="*/ 31 h 58"/>
                <a:gd name="T64" fmla="*/ 7 w 33"/>
                <a:gd name="T65" fmla="*/ 28 h 58"/>
                <a:gd name="T66" fmla="*/ 4 w 33"/>
                <a:gd name="T67" fmla="*/ 24 h 58"/>
                <a:gd name="T68" fmla="*/ 3 w 33"/>
                <a:gd name="T69" fmla="*/ 21 h 58"/>
                <a:gd name="T70" fmla="*/ 1 w 33"/>
                <a:gd name="T71" fmla="*/ 17 h 58"/>
                <a:gd name="T72" fmla="*/ 1 w 33"/>
                <a:gd name="T73" fmla="*/ 13 h 58"/>
                <a:gd name="T74" fmla="*/ 0 w 33"/>
                <a:gd name="T75" fmla="*/ 11 h 58"/>
                <a:gd name="T76" fmla="*/ 0 w 33"/>
                <a:gd name="T77" fmla="*/ 9 h 58"/>
                <a:gd name="T78" fmla="*/ 0 w 33"/>
                <a:gd name="T79" fmla="*/ 8 h 58"/>
                <a:gd name="T80" fmla="*/ 4 w 33"/>
                <a:gd name="T81" fmla="*/ 5 h 58"/>
                <a:gd name="T82" fmla="*/ 8 w 33"/>
                <a:gd name="T83" fmla="*/ 3 h 58"/>
                <a:gd name="T84" fmla="*/ 11 w 33"/>
                <a:gd name="T85" fmla="*/ 1 h 58"/>
                <a:gd name="T86" fmla="*/ 13 w 33"/>
                <a:gd name="T87" fmla="*/ 0 h 58"/>
                <a:gd name="T88" fmla="*/ 13 w 33"/>
                <a:gd name="T8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 h="58">
                  <a:moveTo>
                    <a:pt x="13" y="0"/>
                  </a:moveTo>
                  <a:lnTo>
                    <a:pt x="15" y="1"/>
                  </a:lnTo>
                  <a:lnTo>
                    <a:pt x="16" y="4"/>
                  </a:lnTo>
                  <a:lnTo>
                    <a:pt x="17" y="7"/>
                  </a:lnTo>
                  <a:lnTo>
                    <a:pt x="19" y="11"/>
                  </a:lnTo>
                  <a:lnTo>
                    <a:pt x="20" y="15"/>
                  </a:lnTo>
                  <a:lnTo>
                    <a:pt x="21" y="19"/>
                  </a:lnTo>
                  <a:lnTo>
                    <a:pt x="24" y="21"/>
                  </a:lnTo>
                  <a:lnTo>
                    <a:pt x="27" y="25"/>
                  </a:lnTo>
                  <a:lnTo>
                    <a:pt x="29" y="28"/>
                  </a:lnTo>
                  <a:lnTo>
                    <a:pt x="31" y="29"/>
                  </a:lnTo>
                  <a:lnTo>
                    <a:pt x="32" y="31"/>
                  </a:lnTo>
                  <a:lnTo>
                    <a:pt x="32" y="46"/>
                  </a:lnTo>
                  <a:lnTo>
                    <a:pt x="33" y="47"/>
                  </a:lnTo>
                  <a:lnTo>
                    <a:pt x="33" y="50"/>
                  </a:lnTo>
                  <a:lnTo>
                    <a:pt x="33" y="54"/>
                  </a:lnTo>
                  <a:lnTo>
                    <a:pt x="33" y="58"/>
                  </a:lnTo>
                  <a:lnTo>
                    <a:pt x="29" y="56"/>
                  </a:lnTo>
                  <a:lnTo>
                    <a:pt x="27" y="55"/>
                  </a:lnTo>
                  <a:lnTo>
                    <a:pt x="25" y="52"/>
                  </a:lnTo>
                  <a:lnTo>
                    <a:pt x="24" y="50"/>
                  </a:lnTo>
                  <a:lnTo>
                    <a:pt x="24" y="47"/>
                  </a:lnTo>
                  <a:lnTo>
                    <a:pt x="24" y="43"/>
                  </a:lnTo>
                  <a:lnTo>
                    <a:pt x="24" y="42"/>
                  </a:lnTo>
                  <a:lnTo>
                    <a:pt x="24" y="40"/>
                  </a:lnTo>
                  <a:lnTo>
                    <a:pt x="24" y="40"/>
                  </a:lnTo>
                  <a:lnTo>
                    <a:pt x="23" y="39"/>
                  </a:lnTo>
                  <a:lnTo>
                    <a:pt x="20" y="38"/>
                  </a:lnTo>
                  <a:lnTo>
                    <a:pt x="16" y="36"/>
                  </a:lnTo>
                  <a:lnTo>
                    <a:pt x="13" y="34"/>
                  </a:lnTo>
                  <a:lnTo>
                    <a:pt x="11" y="32"/>
                  </a:lnTo>
                  <a:lnTo>
                    <a:pt x="8" y="31"/>
                  </a:lnTo>
                  <a:lnTo>
                    <a:pt x="7" y="28"/>
                  </a:lnTo>
                  <a:lnTo>
                    <a:pt x="4" y="24"/>
                  </a:lnTo>
                  <a:lnTo>
                    <a:pt x="3" y="21"/>
                  </a:lnTo>
                  <a:lnTo>
                    <a:pt x="1" y="17"/>
                  </a:lnTo>
                  <a:lnTo>
                    <a:pt x="1" y="13"/>
                  </a:lnTo>
                  <a:lnTo>
                    <a:pt x="0" y="11"/>
                  </a:lnTo>
                  <a:lnTo>
                    <a:pt x="0" y="9"/>
                  </a:lnTo>
                  <a:lnTo>
                    <a:pt x="0" y="8"/>
                  </a:lnTo>
                  <a:lnTo>
                    <a:pt x="4" y="5"/>
                  </a:lnTo>
                  <a:lnTo>
                    <a:pt x="8" y="3"/>
                  </a:lnTo>
                  <a:lnTo>
                    <a:pt x="11" y="1"/>
                  </a:lnTo>
                  <a:lnTo>
                    <a:pt x="13" y="0"/>
                  </a:lnTo>
                  <a:lnTo>
                    <a:pt x="1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1" name="Freeform 23"/>
            <p:cNvSpPr>
              <a:spLocks/>
            </p:cNvSpPr>
            <p:nvPr/>
          </p:nvSpPr>
          <p:spPr bwMode="auto">
            <a:xfrm>
              <a:off x="3932618" y="977066"/>
              <a:ext cx="23778" cy="73975"/>
            </a:xfrm>
            <a:custGeom>
              <a:avLst/>
              <a:gdLst>
                <a:gd name="T0" fmla="*/ 1 w 9"/>
                <a:gd name="T1" fmla="*/ 0 h 28"/>
                <a:gd name="T2" fmla="*/ 1 w 9"/>
                <a:gd name="T3" fmla="*/ 0 h 28"/>
                <a:gd name="T4" fmla="*/ 4 w 9"/>
                <a:gd name="T5" fmla="*/ 5 h 28"/>
                <a:gd name="T6" fmla="*/ 6 w 9"/>
                <a:gd name="T7" fmla="*/ 15 h 28"/>
                <a:gd name="T8" fmla="*/ 9 w 9"/>
                <a:gd name="T9" fmla="*/ 24 h 28"/>
                <a:gd name="T10" fmla="*/ 8 w 9"/>
                <a:gd name="T11" fmla="*/ 26 h 28"/>
                <a:gd name="T12" fmla="*/ 5 w 9"/>
                <a:gd name="T13" fmla="*/ 27 h 28"/>
                <a:gd name="T14" fmla="*/ 4 w 9"/>
                <a:gd name="T15" fmla="*/ 27 h 28"/>
                <a:gd name="T16" fmla="*/ 2 w 9"/>
                <a:gd name="T17" fmla="*/ 27 h 28"/>
                <a:gd name="T18" fmla="*/ 2 w 9"/>
                <a:gd name="T19" fmla="*/ 28 h 28"/>
                <a:gd name="T20" fmla="*/ 2 w 9"/>
                <a:gd name="T21" fmla="*/ 18 h 28"/>
                <a:gd name="T22" fmla="*/ 0 w 9"/>
                <a:gd name="T23" fmla="*/ 10 h 28"/>
                <a:gd name="T24" fmla="*/ 0 w 9"/>
                <a:gd name="T25" fmla="*/ 5 h 28"/>
                <a:gd name="T26" fmla="*/ 0 w 9"/>
                <a:gd name="T27" fmla="*/ 4 h 28"/>
                <a:gd name="T28" fmla="*/ 0 w 9"/>
                <a:gd name="T29" fmla="*/ 3 h 28"/>
                <a:gd name="T30" fmla="*/ 0 w 9"/>
                <a:gd name="T31" fmla="*/ 1 h 28"/>
                <a:gd name="T32" fmla="*/ 1 w 9"/>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8">
                  <a:moveTo>
                    <a:pt x="1" y="0"/>
                  </a:moveTo>
                  <a:lnTo>
                    <a:pt x="1" y="0"/>
                  </a:lnTo>
                  <a:lnTo>
                    <a:pt x="4" y="5"/>
                  </a:lnTo>
                  <a:lnTo>
                    <a:pt x="6" y="15"/>
                  </a:lnTo>
                  <a:lnTo>
                    <a:pt x="9" y="24"/>
                  </a:lnTo>
                  <a:lnTo>
                    <a:pt x="8" y="26"/>
                  </a:lnTo>
                  <a:lnTo>
                    <a:pt x="5" y="27"/>
                  </a:lnTo>
                  <a:lnTo>
                    <a:pt x="4" y="27"/>
                  </a:lnTo>
                  <a:lnTo>
                    <a:pt x="2" y="27"/>
                  </a:lnTo>
                  <a:lnTo>
                    <a:pt x="2" y="28"/>
                  </a:lnTo>
                  <a:lnTo>
                    <a:pt x="2" y="18"/>
                  </a:lnTo>
                  <a:lnTo>
                    <a:pt x="0" y="10"/>
                  </a:lnTo>
                  <a:lnTo>
                    <a:pt x="0" y="5"/>
                  </a:lnTo>
                  <a:lnTo>
                    <a:pt x="0" y="4"/>
                  </a:lnTo>
                  <a:lnTo>
                    <a:pt x="0" y="3"/>
                  </a:lnTo>
                  <a:lnTo>
                    <a:pt x="0" y="1"/>
                  </a:lnTo>
                  <a:lnTo>
                    <a:pt x="1" y="0"/>
                  </a:lnTo>
                  <a:close/>
                </a:path>
              </a:pathLst>
            </a:custGeom>
            <a:solidFill>
              <a:srgbClr val="EBA16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24"/>
            <p:cNvSpPr>
              <a:spLocks/>
            </p:cNvSpPr>
            <p:nvPr/>
          </p:nvSpPr>
          <p:spPr bwMode="auto">
            <a:xfrm>
              <a:off x="3443852" y="52371"/>
              <a:ext cx="420076" cy="924692"/>
            </a:xfrm>
            <a:custGeom>
              <a:avLst/>
              <a:gdLst>
                <a:gd name="T0" fmla="*/ 58 w 159"/>
                <a:gd name="T1" fmla="*/ 0 h 350"/>
                <a:gd name="T2" fmla="*/ 80 w 159"/>
                <a:gd name="T3" fmla="*/ 17 h 350"/>
                <a:gd name="T4" fmla="*/ 95 w 159"/>
                <a:gd name="T5" fmla="*/ 59 h 350"/>
                <a:gd name="T6" fmla="*/ 94 w 159"/>
                <a:gd name="T7" fmla="*/ 99 h 350"/>
                <a:gd name="T8" fmla="*/ 88 w 159"/>
                <a:gd name="T9" fmla="*/ 123 h 350"/>
                <a:gd name="T10" fmla="*/ 90 w 159"/>
                <a:gd name="T11" fmla="*/ 145 h 350"/>
                <a:gd name="T12" fmla="*/ 94 w 159"/>
                <a:gd name="T13" fmla="*/ 176 h 350"/>
                <a:gd name="T14" fmla="*/ 95 w 159"/>
                <a:gd name="T15" fmla="*/ 201 h 350"/>
                <a:gd name="T16" fmla="*/ 94 w 159"/>
                <a:gd name="T17" fmla="*/ 209 h 350"/>
                <a:gd name="T18" fmla="*/ 99 w 159"/>
                <a:gd name="T19" fmla="*/ 212 h 350"/>
                <a:gd name="T20" fmla="*/ 104 w 159"/>
                <a:gd name="T21" fmla="*/ 217 h 350"/>
                <a:gd name="T22" fmla="*/ 107 w 159"/>
                <a:gd name="T23" fmla="*/ 224 h 350"/>
                <a:gd name="T24" fmla="*/ 108 w 159"/>
                <a:gd name="T25" fmla="*/ 240 h 350"/>
                <a:gd name="T26" fmla="*/ 110 w 159"/>
                <a:gd name="T27" fmla="*/ 251 h 350"/>
                <a:gd name="T28" fmla="*/ 113 w 159"/>
                <a:gd name="T29" fmla="*/ 252 h 350"/>
                <a:gd name="T30" fmla="*/ 118 w 159"/>
                <a:gd name="T31" fmla="*/ 256 h 350"/>
                <a:gd name="T32" fmla="*/ 123 w 159"/>
                <a:gd name="T33" fmla="*/ 260 h 350"/>
                <a:gd name="T34" fmla="*/ 127 w 159"/>
                <a:gd name="T35" fmla="*/ 266 h 350"/>
                <a:gd name="T36" fmla="*/ 134 w 159"/>
                <a:gd name="T37" fmla="*/ 278 h 350"/>
                <a:gd name="T38" fmla="*/ 139 w 159"/>
                <a:gd name="T39" fmla="*/ 287 h 350"/>
                <a:gd name="T40" fmla="*/ 158 w 159"/>
                <a:gd name="T41" fmla="*/ 322 h 350"/>
                <a:gd name="T42" fmla="*/ 143 w 159"/>
                <a:gd name="T43" fmla="*/ 333 h 350"/>
                <a:gd name="T44" fmla="*/ 125 w 159"/>
                <a:gd name="T45" fmla="*/ 345 h 350"/>
                <a:gd name="T46" fmla="*/ 108 w 159"/>
                <a:gd name="T47" fmla="*/ 350 h 350"/>
                <a:gd name="T48" fmla="*/ 95 w 159"/>
                <a:gd name="T49" fmla="*/ 339 h 350"/>
                <a:gd name="T50" fmla="*/ 78 w 159"/>
                <a:gd name="T51" fmla="*/ 313 h 350"/>
                <a:gd name="T52" fmla="*/ 60 w 159"/>
                <a:gd name="T53" fmla="*/ 284 h 350"/>
                <a:gd name="T54" fmla="*/ 48 w 159"/>
                <a:gd name="T55" fmla="*/ 263 h 350"/>
                <a:gd name="T56" fmla="*/ 46 w 159"/>
                <a:gd name="T57" fmla="*/ 257 h 350"/>
                <a:gd name="T58" fmla="*/ 38 w 159"/>
                <a:gd name="T59" fmla="*/ 243 h 350"/>
                <a:gd name="T60" fmla="*/ 27 w 159"/>
                <a:gd name="T61" fmla="*/ 224 h 350"/>
                <a:gd name="T62" fmla="*/ 15 w 159"/>
                <a:gd name="T63" fmla="*/ 208 h 350"/>
                <a:gd name="T64" fmla="*/ 12 w 159"/>
                <a:gd name="T65" fmla="*/ 192 h 350"/>
                <a:gd name="T66" fmla="*/ 11 w 159"/>
                <a:gd name="T67" fmla="*/ 172 h 350"/>
                <a:gd name="T68" fmla="*/ 9 w 159"/>
                <a:gd name="T69" fmla="*/ 133 h 350"/>
                <a:gd name="T70" fmla="*/ 7 w 159"/>
                <a:gd name="T71" fmla="*/ 99 h 350"/>
                <a:gd name="T72" fmla="*/ 3 w 159"/>
                <a:gd name="T73" fmla="*/ 84 h 350"/>
                <a:gd name="T74" fmla="*/ 0 w 159"/>
                <a:gd name="T75" fmla="*/ 60 h 350"/>
                <a:gd name="T76" fmla="*/ 3 w 159"/>
                <a:gd name="T77" fmla="*/ 35 h 350"/>
                <a:gd name="T78" fmla="*/ 16 w 159"/>
                <a:gd name="T79" fmla="*/ 17 h 350"/>
                <a:gd name="T80" fmla="*/ 35 w 159"/>
                <a:gd name="T81"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350">
                  <a:moveTo>
                    <a:pt x="46" y="0"/>
                  </a:moveTo>
                  <a:lnTo>
                    <a:pt x="58" y="0"/>
                  </a:lnTo>
                  <a:lnTo>
                    <a:pt x="68" y="5"/>
                  </a:lnTo>
                  <a:lnTo>
                    <a:pt x="80" y="17"/>
                  </a:lnTo>
                  <a:lnTo>
                    <a:pt x="90" y="37"/>
                  </a:lnTo>
                  <a:lnTo>
                    <a:pt x="95" y="59"/>
                  </a:lnTo>
                  <a:lnTo>
                    <a:pt x="95" y="80"/>
                  </a:lnTo>
                  <a:lnTo>
                    <a:pt x="94" y="99"/>
                  </a:lnTo>
                  <a:lnTo>
                    <a:pt x="91" y="114"/>
                  </a:lnTo>
                  <a:lnTo>
                    <a:pt x="88" y="123"/>
                  </a:lnTo>
                  <a:lnTo>
                    <a:pt x="88" y="131"/>
                  </a:lnTo>
                  <a:lnTo>
                    <a:pt x="90" y="145"/>
                  </a:lnTo>
                  <a:lnTo>
                    <a:pt x="91" y="159"/>
                  </a:lnTo>
                  <a:lnTo>
                    <a:pt x="94" y="176"/>
                  </a:lnTo>
                  <a:lnTo>
                    <a:pt x="95" y="190"/>
                  </a:lnTo>
                  <a:lnTo>
                    <a:pt x="95" y="201"/>
                  </a:lnTo>
                  <a:lnTo>
                    <a:pt x="94" y="209"/>
                  </a:lnTo>
                  <a:lnTo>
                    <a:pt x="94" y="209"/>
                  </a:lnTo>
                  <a:lnTo>
                    <a:pt x="96" y="211"/>
                  </a:lnTo>
                  <a:lnTo>
                    <a:pt x="99" y="212"/>
                  </a:lnTo>
                  <a:lnTo>
                    <a:pt x="102" y="215"/>
                  </a:lnTo>
                  <a:lnTo>
                    <a:pt x="104" y="217"/>
                  </a:lnTo>
                  <a:lnTo>
                    <a:pt x="106" y="221"/>
                  </a:lnTo>
                  <a:lnTo>
                    <a:pt x="107" y="224"/>
                  </a:lnTo>
                  <a:lnTo>
                    <a:pt x="107" y="232"/>
                  </a:lnTo>
                  <a:lnTo>
                    <a:pt x="108" y="240"/>
                  </a:lnTo>
                  <a:lnTo>
                    <a:pt x="110" y="248"/>
                  </a:lnTo>
                  <a:lnTo>
                    <a:pt x="110" y="251"/>
                  </a:lnTo>
                  <a:lnTo>
                    <a:pt x="111" y="251"/>
                  </a:lnTo>
                  <a:lnTo>
                    <a:pt x="113" y="252"/>
                  </a:lnTo>
                  <a:lnTo>
                    <a:pt x="115" y="253"/>
                  </a:lnTo>
                  <a:lnTo>
                    <a:pt x="118" y="256"/>
                  </a:lnTo>
                  <a:lnTo>
                    <a:pt x="121" y="257"/>
                  </a:lnTo>
                  <a:lnTo>
                    <a:pt x="123" y="260"/>
                  </a:lnTo>
                  <a:lnTo>
                    <a:pt x="126" y="263"/>
                  </a:lnTo>
                  <a:lnTo>
                    <a:pt x="127" y="266"/>
                  </a:lnTo>
                  <a:lnTo>
                    <a:pt x="130" y="271"/>
                  </a:lnTo>
                  <a:lnTo>
                    <a:pt x="134" y="278"/>
                  </a:lnTo>
                  <a:lnTo>
                    <a:pt x="138" y="283"/>
                  </a:lnTo>
                  <a:lnTo>
                    <a:pt x="139" y="287"/>
                  </a:lnTo>
                  <a:lnTo>
                    <a:pt x="159" y="321"/>
                  </a:lnTo>
                  <a:lnTo>
                    <a:pt x="158" y="322"/>
                  </a:lnTo>
                  <a:lnTo>
                    <a:pt x="151" y="327"/>
                  </a:lnTo>
                  <a:lnTo>
                    <a:pt x="143" y="333"/>
                  </a:lnTo>
                  <a:lnTo>
                    <a:pt x="134" y="338"/>
                  </a:lnTo>
                  <a:lnTo>
                    <a:pt x="125" y="345"/>
                  </a:lnTo>
                  <a:lnTo>
                    <a:pt x="115" y="349"/>
                  </a:lnTo>
                  <a:lnTo>
                    <a:pt x="108" y="350"/>
                  </a:lnTo>
                  <a:lnTo>
                    <a:pt x="103" y="347"/>
                  </a:lnTo>
                  <a:lnTo>
                    <a:pt x="95" y="339"/>
                  </a:lnTo>
                  <a:lnTo>
                    <a:pt x="86" y="327"/>
                  </a:lnTo>
                  <a:lnTo>
                    <a:pt x="78" y="313"/>
                  </a:lnTo>
                  <a:lnTo>
                    <a:pt x="68" y="298"/>
                  </a:lnTo>
                  <a:lnTo>
                    <a:pt x="60" y="284"/>
                  </a:lnTo>
                  <a:lnTo>
                    <a:pt x="52" y="272"/>
                  </a:lnTo>
                  <a:lnTo>
                    <a:pt x="48" y="263"/>
                  </a:lnTo>
                  <a:lnTo>
                    <a:pt x="47" y="260"/>
                  </a:lnTo>
                  <a:lnTo>
                    <a:pt x="46" y="257"/>
                  </a:lnTo>
                  <a:lnTo>
                    <a:pt x="42" y="251"/>
                  </a:lnTo>
                  <a:lnTo>
                    <a:pt x="38" y="243"/>
                  </a:lnTo>
                  <a:lnTo>
                    <a:pt x="32" y="233"/>
                  </a:lnTo>
                  <a:lnTo>
                    <a:pt x="27" y="224"/>
                  </a:lnTo>
                  <a:lnTo>
                    <a:pt x="22" y="219"/>
                  </a:lnTo>
                  <a:lnTo>
                    <a:pt x="15" y="208"/>
                  </a:lnTo>
                  <a:lnTo>
                    <a:pt x="12" y="198"/>
                  </a:lnTo>
                  <a:lnTo>
                    <a:pt x="12" y="192"/>
                  </a:lnTo>
                  <a:lnTo>
                    <a:pt x="12" y="185"/>
                  </a:lnTo>
                  <a:lnTo>
                    <a:pt x="11" y="172"/>
                  </a:lnTo>
                  <a:lnTo>
                    <a:pt x="11" y="153"/>
                  </a:lnTo>
                  <a:lnTo>
                    <a:pt x="9" y="133"/>
                  </a:lnTo>
                  <a:lnTo>
                    <a:pt x="8" y="114"/>
                  </a:lnTo>
                  <a:lnTo>
                    <a:pt x="7" y="99"/>
                  </a:lnTo>
                  <a:lnTo>
                    <a:pt x="5" y="91"/>
                  </a:lnTo>
                  <a:lnTo>
                    <a:pt x="3" y="84"/>
                  </a:lnTo>
                  <a:lnTo>
                    <a:pt x="1" y="74"/>
                  </a:lnTo>
                  <a:lnTo>
                    <a:pt x="0" y="60"/>
                  </a:lnTo>
                  <a:lnTo>
                    <a:pt x="0" y="47"/>
                  </a:lnTo>
                  <a:lnTo>
                    <a:pt x="3" y="35"/>
                  </a:lnTo>
                  <a:lnTo>
                    <a:pt x="8" y="25"/>
                  </a:lnTo>
                  <a:lnTo>
                    <a:pt x="16" y="17"/>
                  </a:lnTo>
                  <a:lnTo>
                    <a:pt x="24" y="9"/>
                  </a:lnTo>
                  <a:lnTo>
                    <a:pt x="35" y="2"/>
                  </a:lnTo>
                  <a:lnTo>
                    <a:pt x="46" y="0"/>
                  </a:lnTo>
                  <a:close/>
                </a:path>
              </a:pathLst>
            </a:custGeom>
            <a:solidFill>
              <a:srgbClr val="0F0F0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 name="Freeform 25"/>
            <p:cNvSpPr>
              <a:spLocks/>
            </p:cNvSpPr>
            <p:nvPr/>
          </p:nvSpPr>
          <p:spPr bwMode="auto">
            <a:xfrm>
              <a:off x="3443852" y="76150"/>
              <a:ext cx="372519" cy="900916"/>
            </a:xfrm>
            <a:custGeom>
              <a:avLst/>
              <a:gdLst>
                <a:gd name="T0" fmla="*/ 58 w 141"/>
                <a:gd name="T1" fmla="*/ 3 h 341"/>
                <a:gd name="T2" fmla="*/ 58 w 141"/>
                <a:gd name="T3" fmla="*/ 8 h 341"/>
                <a:gd name="T4" fmla="*/ 36 w 141"/>
                <a:gd name="T5" fmla="*/ 28 h 341"/>
                <a:gd name="T6" fmla="*/ 31 w 141"/>
                <a:gd name="T7" fmla="*/ 40 h 341"/>
                <a:gd name="T8" fmla="*/ 64 w 141"/>
                <a:gd name="T9" fmla="*/ 24 h 341"/>
                <a:gd name="T10" fmla="*/ 78 w 141"/>
                <a:gd name="T11" fmla="*/ 28 h 341"/>
                <a:gd name="T12" fmla="*/ 80 w 141"/>
                <a:gd name="T13" fmla="*/ 34 h 341"/>
                <a:gd name="T14" fmla="*/ 47 w 141"/>
                <a:gd name="T15" fmla="*/ 38 h 341"/>
                <a:gd name="T16" fmla="*/ 39 w 141"/>
                <a:gd name="T17" fmla="*/ 50 h 341"/>
                <a:gd name="T18" fmla="*/ 43 w 141"/>
                <a:gd name="T19" fmla="*/ 57 h 341"/>
                <a:gd name="T20" fmla="*/ 74 w 141"/>
                <a:gd name="T21" fmla="*/ 52 h 341"/>
                <a:gd name="T22" fmla="*/ 50 w 141"/>
                <a:gd name="T23" fmla="*/ 65 h 341"/>
                <a:gd name="T24" fmla="*/ 48 w 141"/>
                <a:gd name="T25" fmla="*/ 70 h 341"/>
                <a:gd name="T26" fmla="*/ 59 w 141"/>
                <a:gd name="T27" fmla="*/ 74 h 341"/>
                <a:gd name="T28" fmla="*/ 80 w 141"/>
                <a:gd name="T29" fmla="*/ 69 h 341"/>
                <a:gd name="T30" fmla="*/ 87 w 141"/>
                <a:gd name="T31" fmla="*/ 70 h 341"/>
                <a:gd name="T32" fmla="*/ 87 w 141"/>
                <a:gd name="T33" fmla="*/ 75 h 341"/>
                <a:gd name="T34" fmla="*/ 68 w 141"/>
                <a:gd name="T35" fmla="*/ 82 h 341"/>
                <a:gd name="T36" fmla="*/ 46 w 141"/>
                <a:gd name="T37" fmla="*/ 120 h 341"/>
                <a:gd name="T38" fmla="*/ 66 w 141"/>
                <a:gd name="T39" fmla="*/ 105 h 341"/>
                <a:gd name="T40" fmla="*/ 79 w 141"/>
                <a:gd name="T41" fmla="*/ 94 h 341"/>
                <a:gd name="T42" fmla="*/ 54 w 141"/>
                <a:gd name="T43" fmla="*/ 133 h 341"/>
                <a:gd name="T44" fmla="*/ 46 w 141"/>
                <a:gd name="T45" fmla="*/ 144 h 341"/>
                <a:gd name="T46" fmla="*/ 46 w 141"/>
                <a:gd name="T47" fmla="*/ 150 h 341"/>
                <a:gd name="T48" fmla="*/ 55 w 141"/>
                <a:gd name="T49" fmla="*/ 145 h 341"/>
                <a:gd name="T50" fmla="*/ 80 w 141"/>
                <a:gd name="T51" fmla="*/ 112 h 341"/>
                <a:gd name="T52" fmla="*/ 76 w 141"/>
                <a:gd name="T53" fmla="*/ 126 h 341"/>
                <a:gd name="T54" fmla="*/ 48 w 141"/>
                <a:gd name="T55" fmla="*/ 165 h 341"/>
                <a:gd name="T56" fmla="*/ 47 w 141"/>
                <a:gd name="T57" fmla="*/ 173 h 341"/>
                <a:gd name="T58" fmla="*/ 59 w 141"/>
                <a:gd name="T59" fmla="*/ 168 h 341"/>
                <a:gd name="T60" fmla="*/ 79 w 141"/>
                <a:gd name="T61" fmla="*/ 132 h 341"/>
                <a:gd name="T62" fmla="*/ 71 w 141"/>
                <a:gd name="T63" fmla="*/ 163 h 341"/>
                <a:gd name="T64" fmla="*/ 64 w 141"/>
                <a:gd name="T65" fmla="*/ 179 h 341"/>
                <a:gd name="T66" fmla="*/ 75 w 141"/>
                <a:gd name="T67" fmla="*/ 185 h 341"/>
                <a:gd name="T68" fmla="*/ 58 w 141"/>
                <a:gd name="T69" fmla="*/ 189 h 341"/>
                <a:gd name="T70" fmla="*/ 48 w 141"/>
                <a:gd name="T71" fmla="*/ 191 h 341"/>
                <a:gd name="T72" fmla="*/ 60 w 141"/>
                <a:gd name="T73" fmla="*/ 200 h 341"/>
                <a:gd name="T74" fmla="*/ 94 w 141"/>
                <a:gd name="T75" fmla="*/ 210 h 341"/>
                <a:gd name="T76" fmla="*/ 70 w 141"/>
                <a:gd name="T77" fmla="*/ 208 h 341"/>
                <a:gd name="T78" fmla="*/ 83 w 141"/>
                <a:gd name="T79" fmla="*/ 223 h 341"/>
                <a:gd name="T80" fmla="*/ 42 w 141"/>
                <a:gd name="T81" fmla="*/ 206 h 341"/>
                <a:gd name="T82" fmla="*/ 74 w 141"/>
                <a:gd name="T83" fmla="*/ 232 h 341"/>
                <a:gd name="T84" fmla="*/ 98 w 141"/>
                <a:gd name="T85" fmla="*/ 258 h 341"/>
                <a:gd name="T86" fmla="*/ 84 w 141"/>
                <a:gd name="T87" fmla="*/ 259 h 341"/>
                <a:gd name="T88" fmla="*/ 110 w 141"/>
                <a:gd name="T89" fmla="*/ 283 h 341"/>
                <a:gd name="T90" fmla="*/ 131 w 141"/>
                <a:gd name="T91" fmla="*/ 318 h 341"/>
                <a:gd name="T92" fmla="*/ 108 w 141"/>
                <a:gd name="T93" fmla="*/ 341 h 341"/>
                <a:gd name="T94" fmla="*/ 78 w 141"/>
                <a:gd name="T95" fmla="*/ 304 h 341"/>
                <a:gd name="T96" fmla="*/ 48 w 141"/>
                <a:gd name="T97" fmla="*/ 254 h 341"/>
                <a:gd name="T98" fmla="*/ 38 w 141"/>
                <a:gd name="T99" fmla="*/ 234 h 341"/>
                <a:gd name="T100" fmla="*/ 15 w 141"/>
                <a:gd name="T101" fmla="*/ 199 h 341"/>
                <a:gd name="T102" fmla="*/ 11 w 141"/>
                <a:gd name="T103" fmla="*/ 163 h 341"/>
                <a:gd name="T104" fmla="*/ 7 w 141"/>
                <a:gd name="T105" fmla="*/ 90 h 341"/>
                <a:gd name="T106" fmla="*/ 0 w 141"/>
                <a:gd name="T107" fmla="*/ 48 h 341"/>
                <a:gd name="T108" fmla="*/ 38 w 141"/>
                <a:gd name="T109" fmla="*/ 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41">
                  <a:moveTo>
                    <a:pt x="51" y="0"/>
                  </a:moveTo>
                  <a:lnTo>
                    <a:pt x="54" y="0"/>
                  </a:lnTo>
                  <a:lnTo>
                    <a:pt x="56" y="1"/>
                  </a:lnTo>
                  <a:lnTo>
                    <a:pt x="58" y="3"/>
                  </a:lnTo>
                  <a:lnTo>
                    <a:pt x="59" y="5"/>
                  </a:lnTo>
                  <a:lnTo>
                    <a:pt x="59" y="7"/>
                  </a:lnTo>
                  <a:lnTo>
                    <a:pt x="59" y="8"/>
                  </a:lnTo>
                  <a:lnTo>
                    <a:pt x="58" y="8"/>
                  </a:lnTo>
                  <a:lnTo>
                    <a:pt x="55" y="10"/>
                  </a:lnTo>
                  <a:lnTo>
                    <a:pt x="50" y="14"/>
                  </a:lnTo>
                  <a:lnTo>
                    <a:pt x="43" y="20"/>
                  </a:lnTo>
                  <a:lnTo>
                    <a:pt x="36" y="28"/>
                  </a:lnTo>
                  <a:lnTo>
                    <a:pt x="30" y="35"/>
                  </a:lnTo>
                  <a:lnTo>
                    <a:pt x="27" y="39"/>
                  </a:lnTo>
                  <a:lnTo>
                    <a:pt x="27" y="42"/>
                  </a:lnTo>
                  <a:lnTo>
                    <a:pt x="31" y="40"/>
                  </a:lnTo>
                  <a:lnTo>
                    <a:pt x="38" y="35"/>
                  </a:lnTo>
                  <a:lnTo>
                    <a:pt x="47" y="30"/>
                  </a:lnTo>
                  <a:lnTo>
                    <a:pt x="59" y="26"/>
                  </a:lnTo>
                  <a:lnTo>
                    <a:pt x="64" y="24"/>
                  </a:lnTo>
                  <a:lnTo>
                    <a:pt x="68" y="24"/>
                  </a:lnTo>
                  <a:lnTo>
                    <a:pt x="72" y="26"/>
                  </a:lnTo>
                  <a:lnTo>
                    <a:pt x="75" y="26"/>
                  </a:lnTo>
                  <a:lnTo>
                    <a:pt x="78" y="28"/>
                  </a:lnTo>
                  <a:lnTo>
                    <a:pt x="79" y="30"/>
                  </a:lnTo>
                  <a:lnTo>
                    <a:pt x="79" y="31"/>
                  </a:lnTo>
                  <a:lnTo>
                    <a:pt x="80" y="32"/>
                  </a:lnTo>
                  <a:lnTo>
                    <a:pt x="80" y="34"/>
                  </a:lnTo>
                  <a:lnTo>
                    <a:pt x="80" y="34"/>
                  </a:lnTo>
                  <a:lnTo>
                    <a:pt x="71" y="28"/>
                  </a:lnTo>
                  <a:lnTo>
                    <a:pt x="60" y="31"/>
                  </a:lnTo>
                  <a:lnTo>
                    <a:pt x="47" y="38"/>
                  </a:lnTo>
                  <a:lnTo>
                    <a:pt x="42" y="42"/>
                  </a:lnTo>
                  <a:lnTo>
                    <a:pt x="39" y="44"/>
                  </a:lnTo>
                  <a:lnTo>
                    <a:pt x="39" y="47"/>
                  </a:lnTo>
                  <a:lnTo>
                    <a:pt x="39" y="50"/>
                  </a:lnTo>
                  <a:lnTo>
                    <a:pt x="40" y="52"/>
                  </a:lnTo>
                  <a:lnTo>
                    <a:pt x="42" y="54"/>
                  </a:lnTo>
                  <a:lnTo>
                    <a:pt x="43" y="55"/>
                  </a:lnTo>
                  <a:lnTo>
                    <a:pt x="43" y="57"/>
                  </a:lnTo>
                  <a:lnTo>
                    <a:pt x="55" y="51"/>
                  </a:lnTo>
                  <a:lnTo>
                    <a:pt x="66" y="50"/>
                  </a:lnTo>
                  <a:lnTo>
                    <a:pt x="72" y="51"/>
                  </a:lnTo>
                  <a:lnTo>
                    <a:pt x="74" y="52"/>
                  </a:lnTo>
                  <a:lnTo>
                    <a:pt x="68" y="52"/>
                  </a:lnTo>
                  <a:lnTo>
                    <a:pt x="62" y="57"/>
                  </a:lnTo>
                  <a:lnTo>
                    <a:pt x="55" y="61"/>
                  </a:lnTo>
                  <a:lnTo>
                    <a:pt x="50" y="65"/>
                  </a:lnTo>
                  <a:lnTo>
                    <a:pt x="48" y="65"/>
                  </a:lnTo>
                  <a:lnTo>
                    <a:pt x="47" y="67"/>
                  </a:lnTo>
                  <a:lnTo>
                    <a:pt x="47" y="69"/>
                  </a:lnTo>
                  <a:lnTo>
                    <a:pt x="48" y="70"/>
                  </a:lnTo>
                  <a:lnTo>
                    <a:pt x="50" y="71"/>
                  </a:lnTo>
                  <a:lnTo>
                    <a:pt x="51" y="73"/>
                  </a:lnTo>
                  <a:lnTo>
                    <a:pt x="55" y="74"/>
                  </a:lnTo>
                  <a:lnTo>
                    <a:pt x="59" y="74"/>
                  </a:lnTo>
                  <a:lnTo>
                    <a:pt x="64" y="73"/>
                  </a:lnTo>
                  <a:lnTo>
                    <a:pt x="71" y="71"/>
                  </a:lnTo>
                  <a:lnTo>
                    <a:pt x="76" y="69"/>
                  </a:lnTo>
                  <a:lnTo>
                    <a:pt x="80" y="69"/>
                  </a:lnTo>
                  <a:lnTo>
                    <a:pt x="83" y="67"/>
                  </a:lnTo>
                  <a:lnTo>
                    <a:pt x="86" y="69"/>
                  </a:lnTo>
                  <a:lnTo>
                    <a:pt x="87" y="69"/>
                  </a:lnTo>
                  <a:lnTo>
                    <a:pt x="87" y="70"/>
                  </a:lnTo>
                  <a:lnTo>
                    <a:pt x="87" y="71"/>
                  </a:lnTo>
                  <a:lnTo>
                    <a:pt x="87" y="73"/>
                  </a:lnTo>
                  <a:lnTo>
                    <a:pt x="87" y="74"/>
                  </a:lnTo>
                  <a:lnTo>
                    <a:pt x="87" y="75"/>
                  </a:lnTo>
                  <a:lnTo>
                    <a:pt x="86" y="75"/>
                  </a:lnTo>
                  <a:lnTo>
                    <a:pt x="86" y="75"/>
                  </a:lnTo>
                  <a:lnTo>
                    <a:pt x="78" y="77"/>
                  </a:lnTo>
                  <a:lnTo>
                    <a:pt x="68" y="82"/>
                  </a:lnTo>
                  <a:lnTo>
                    <a:pt x="60" y="91"/>
                  </a:lnTo>
                  <a:lnTo>
                    <a:pt x="54" y="102"/>
                  </a:lnTo>
                  <a:lnTo>
                    <a:pt x="48" y="112"/>
                  </a:lnTo>
                  <a:lnTo>
                    <a:pt x="46" y="120"/>
                  </a:lnTo>
                  <a:lnTo>
                    <a:pt x="47" y="122"/>
                  </a:lnTo>
                  <a:lnTo>
                    <a:pt x="51" y="120"/>
                  </a:lnTo>
                  <a:lnTo>
                    <a:pt x="58" y="113"/>
                  </a:lnTo>
                  <a:lnTo>
                    <a:pt x="66" y="105"/>
                  </a:lnTo>
                  <a:lnTo>
                    <a:pt x="72" y="97"/>
                  </a:lnTo>
                  <a:lnTo>
                    <a:pt x="78" y="90"/>
                  </a:lnTo>
                  <a:lnTo>
                    <a:pt x="80" y="87"/>
                  </a:lnTo>
                  <a:lnTo>
                    <a:pt x="79" y="94"/>
                  </a:lnTo>
                  <a:lnTo>
                    <a:pt x="74" y="103"/>
                  </a:lnTo>
                  <a:lnTo>
                    <a:pt x="67" y="114"/>
                  </a:lnTo>
                  <a:lnTo>
                    <a:pt x="60" y="124"/>
                  </a:lnTo>
                  <a:lnTo>
                    <a:pt x="54" y="133"/>
                  </a:lnTo>
                  <a:lnTo>
                    <a:pt x="48" y="140"/>
                  </a:lnTo>
                  <a:lnTo>
                    <a:pt x="47" y="141"/>
                  </a:lnTo>
                  <a:lnTo>
                    <a:pt x="47" y="142"/>
                  </a:lnTo>
                  <a:lnTo>
                    <a:pt x="46" y="144"/>
                  </a:lnTo>
                  <a:lnTo>
                    <a:pt x="46" y="145"/>
                  </a:lnTo>
                  <a:lnTo>
                    <a:pt x="46" y="146"/>
                  </a:lnTo>
                  <a:lnTo>
                    <a:pt x="46" y="149"/>
                  </a:lnTo>
                  <a:lnTo>
                    <a:pt x="46" y="150"/>
                  </a:lnTo>
                  <a:lnTo>
                    <a:pt x="47" y="152"/>
                  </a:lnTo>
                  <a:lnTo>
                    <a:pt x="48" y="152"/>
                  </a:lnTo>
                  <a:lnTo>
                    <a:pt x="51" y="150"/>
                  </a:lnTo>
                  <a:lnTo>
                    <a:pt x="55" y="145"/>
                  </a:lnTo>
                  <a:lnTo>
                    <a:pt x="62" y="138"/>
                  </a:lnTo>
                  <a:lnTo>
                    <a:pt x="68" y="129"/>
                  </a:lnTo>
                  <a:lnTo>
                    <a:pt x="75" y="120"/>
                  </a:lnTo>
                  <a:lnTo>
                    <a:pt x="80" y="112"/>
                  </a:lnTo>
                  <a:lnTo>
                    <a:pt x="84" y="106"/>
                  </a:lnTo>
                  <a:lnTo>
                    <a:pt x="86" y="103"/>
                  </a:lnTo>
                  <a:lnTo>
                    <a:pt x="83" y="114"/>
                  </a:lnTo>
                  <a:lnTo>
                    <a:pt x="76" y="126"/>
                  </a:lnTo>
                  <a:lnTo>
                    <a:pt x="68" y="138"/>
                  </a:lnTo>
                  <a:lnTo>
                    <a:pt x="60" y="149"/>
                  </a:lnTo>
                  <a:lnTo>
                    <a:pt x="54" y="159"/>
                  </a:lnTo>
                  <a:lnTo>
                    <a:pt x="48" y="165"/>
                  </a:lnTo>
                  <a:lnTo>
                    <a:pt x="47" y="169"/>
                  </a:lnTo>
                  <a:lnTo>
                    <a:pt x="47" y="172"/>
                  </a:lnTo>
                  <a:lnTo>
                    <a:pt x="47" y="173"/>
                  </a:lnTo>
                  <a:lnTo>
                    <a:pt x="47" y="173"/>
                  </a:lnTo>
                  <a:lnTo>
                    <a:pt x="48" y="175"/>
                  </a:lnTo>
                  <a:lnTo>
                    <a:pt x="50" y="175"/>
                  </a:lnTo>
                  <a:lnTo>
                    <a:pt x="50" y="175"/>
                  </a:lnTo>
                  <a:lnTo>
                    <a:pt x="59" y="168"/>
                  </a:lnTo>
                  <a:lnTo>
                    <a:pt x="67" y="159"/>
                  </a:lnTo>
                  <a:lnTo>
                    <a:pt x="72" y="148"/>
                  </a:lnTo>
                  <a:lnTo>
                    <a:pt x="76" y="138"/>
                  </a:lnTo>
                  <a:lnTo>
                    <a:pt x="79" y="132"/>
                  </a:lnTo>
                  <a:lnTo>
                    <a:pt x="80" y="129"/>
                  </a:lnTo>
                  <a:lnTo>
                    <a:pt x="79" y="141"/>
                  </a:lnTo>
                  <a:lnTo>
                    <a:pt x="76" y="153"/>
                  </a:lnTo>
                  <a:lnTo>
                    <a:pt x="71" y="163"/>
                  </a:lnTo>
                  <a:lnTo>
                    <a:pt x="66" y="171"/>
                  </a:lnTo>
                  <a:lnTo>
                    <a:pt x="63" y="176"/>
                  </a:lnTo>
                  <a:lnTo>
                    <a:pt x="62" y="179"/>
                  </a:lnTo>
                  <a:lnTo>
                    <a:pt x="64" y="179"/>
                  </a:lnTo>
                  <a:lnTo>
                    <a:pt x="67" y="179"/>
                  </a:lnTo>
                  <a:lnTo>
                    <a:pt x="70" y="181"/>
                  </a:lnTo>
                  <a:lnTo>
                    <a:pt x="74" y="183"/>
                  </a:lnTo>
                  <a:lnTo>
                    <a:pt x="75" y="185"/>
                  </a:lnTo>
                  <a:lnTo>
                    <a:pt x="76" y="188"/>
                  </a:lnTo>
                  <a:lnTo>
                    <a:pt x="74" y="191"/>
                  </a:lnTo>
                  <a:lnTo>
                    <a:pt x="67" y="191"/>
                  </a:lnTo>
                  <a:lnTo>
                    <a:pt x="58" y="189"/>
                  </a:lnTo>
                  <a:lnTo>
                    <a:pt x="50" y="189"/>
                  </a:lnTo>
                  <a:lnTo>
                    <a:pt x="47" y="188"/>
                  </a:lnTo>
                  <a:lnTo>
                    <a:pt x="47" y="189"/>
                  </a:lnTo>
                  <a:lnTo>
                    <a:pt x="48" y="191"/>
                  </a:lnTo>
                  <a:lnTo>
                    <a:pt x="51" y="192"/>
                  </a:lnTo>
                  <a:lnTo>
                    <a:pt x="54" y="195"/>
                  </a:lnTo>
                  <a:lnTo>
                    <a:pt x="58" y="197"/>
                  </a:lnTo>
                  <a:lnTo>
                    <a:pt x="60" y="200"/>
                  </a:lnTo>
                  <a:lnTo>
                    <a:pt x="68" y="204"/>
                  </a:lnTo>
                  <a:lnTo>
                    <a:pt x="79" y="206"/>
                  </a:lnTo>
                  <a:lnTo>
                    <a:pt x="88" y="207"/>
                  </a:lnTo>
                  <a:lnTo>
                    <a:pt x="94" y="210"/>
                  </a:lnTo>
                  <a:lnTo>
                    <a:pt x="91" y="210"/>
                  </a:lnTo>
                  <a:lnTo>
                    <a:pt x="84" y="210"/>
                  </a:lnTo>
                  <a:lnTo>
                    <a:pt x="76" y="208"/>
                  </a:lnTo>
                  <a:lnTo>
                    <a:pt x="70" y="208"/>
                  </a:lnTo>
                  <a:lnTo>
                    <a:pt x="67" y="207"/>
                  </a:lnTo>
                  <a:lnTo>
                    <a:pt x="71" y="211"/>
                  </a:lnTo>
                  <a:lnTo>
                    <a:pt x="76" y="216"/>
                  </a:lnTo>
                  <a:lnTo>
                    <a:pt x="83" y="223"/>
                  </a:lnTo>
                  <a:lnTo>
                    <a:pt x="87" y="227"/>
                  </a:lnTo>
                  <a:lnTo>
                    <a:pt x="88" y="230"/>
                  </a:lnTo>
                  <a:lnTo>
                    <a:pt x="39" y="200"/>
                  </a:lnTo>
                  <a:lnTo>
                    <a:pt x="42" y="206"/>
                  </a:lnTo>
                  <a:lnTo>
                    <a:pt x="48" y="214"/>
                  </a:lnTo>
                  <a:lnTo>
                    <a:pt x="56" y="220"/>
                  </a:lnTo>
                  <a:lnTo>
                    <a:pt x="66" y="227"/>
                  </a:lnTo>
                  <a:lnTo>
                    <a:pt x="74" y="232"/>
                  </a:lnTo>
                  <a:lnTo>
                    <a:pt x="82" y="240"/>
                  </a:lnTo>
                  <a:lnTo>
                    <a:pt x="91" y="248"/>
                  </a:lnTo>
                  <a:lnTo>
                    <a:pt x="96" y="254"/>
                  </a:lnTo>
                  <a:lnTo>
                    <a:pt x="98" y="258"/>
                  </a:lnTo>
                  <a:lnTo>
                    <a:pt x="60" y="235"/>
                  </a:lnTo>
                  <a:lnTo>
                    <a:pt x="66" y="243"/>
                  </a:lnTo>
                  <a:lnTo>
                    <a:pt x="75" y="251"/>
                  </a:lnTo>
                  <a:lnTo>
                    <a:pt x="84" y="259"/>
                  </a:lnTo>
                  <a:lnTo>
                    <a:pt x="94" y="266"/>
                  </a:lnTo>
                  <a:lnTo>
                    <a:pt x="100" y="270"/>
                  </a:lnTo>
                  <a:lnTo>
                    <a:pt x="106" y="275"/>
                  </a:lnTo>
                  <a:lnTo>
                    <a:pt x="110" y="283"/>
                  </a:lnTo>
                  <a:lnTo>
                    <a:pt x="114" y="294"/>
                  </a:lnTo>
                  <a:lnTo>
                    <a:pt x="118" y="304"/>
                  </a:lnTo>
                  <a:lnTo>
                    <a:pt x="122" y="310"/>
                  </a:lnTo>
                  <a:lnTo>
                    <a:pt x="131" y="318"/>
                  </a:lnTo>
                  <a:lnTo>
                    <a:pt x="141" y="325"/>
                  </a:lnTo>
                  <a:lnTo>
                    <a:pt x="129" y="333"/>
                  </a:lnTo>
                  <a:lnTo>
                    <a:pt x="117" y="338"/>
                  </a:lnTo>
                  <a:lnTo>
                    <a:pt x="108" y="341"/>
                  </a:lnTo>
                  <a:lnTo>
                    <a:pt x="103" y="338"/>
                  </a:lnTo>
                  <a:lnTo>
                    <a:pt x="95" y="330"/>
                  </a:lnTo>
                  <a:lnTo>
                    <a:pt x="86" y="318"/>
                  </a:lnTo>
                  <a:lnTo>
                    <a:pt x="78" y="304"/>
                  </a:lnTo>
                  <a:lnTo>
                    <a:pt x="68" y="289"/>
                  </a:lnTo>
                  <a:lnTo>
                    <a:pt x="60" y="275"/>
                  </a:lnTo>
                  <a:lnTo>
                    <a:pt x="52" y="263"/>
                  </a:lnTo>
                  <a:lnTo>
                    <a:pt x="48" y="254"/>
                  </a:lnTo>
                  <a:lnTo>
                    <a:pt x="47" y="251"/>
                  </a:lnTo>
                  <a:lnTo>
                    <a:pt x="46" y="248"/>
                  </a:lnTo>
                  <a:lnTo>
                    <a:pt x="42" y="242"/>
                  </a:lnTo>
                  <a:lnTo>
                    <a:pt x="38" y="234"/>
                  </a:lnTo>
                  <a:lnTo>
                    <a:pt x="32" y="224"/>
                  </a:lnTo>
                  <a:lnTo>
                    <a:pt x="27" y="215"/>
                  </a:lnTo>
                  <a:lnTo>
                    <a:pt x="22" y="210"/>
                  </a:lnTo>
                  <a:lnTo>
                    <a:pt x="15" y="199"/>
                  </a:lnTo>
                  <a:lnTo>
                    <a:pt x="12" y="189"/>
                  </a:lnTo>
                  <a:lnTo>
                    <a:pt x="12" y="183"/>
                  </a:lnTo>
                  <a:lnTo>
                    <a:pt x="12" y="176"/>
                  </a:lnTo>
                  <a:lnTo>
                    <a:pt x="11" y="163"/>
                  </a:lnTo>
                  <a:lnTo>
                    <a:pt x="11" y="144"/>
                  </a:lnTo>
                  <a:lnTo>
                    <a:pt x="9" y="124"/>
                  </a:lnTo>
                  <a:lnTo>
                    <a:pt x="8" y="105"/>
                  </a:lnTo>
                  <a:lnTo>
                    <a:pt x="7" y="90"/>
                  </a:lnTo>
                  <a:lnTo>
                    <a:pt x="5" y="82"/>
                  </a:lnTo>
                  <a:lnTo>
                    <a:pt x="3" y="75"/>
                  </a:lnTo>
                  <a:lnTo>
                    <a:pt x="1" y="63"/>
                  </a:lnTo>
                  <a:lnTo>
                    <a:pt x="0" y="48"/>
                  </a:lnTo>
                  <a:lnTo>
                    <a:pt x="1" y="34"/>
                  </a:lnTo>
                  <a:lnTo>
                    <a:pt x="12" y="23"/>
                  </a:lnTo>
                  <a:lnTo>
                    <a:pt x="26" y="12"/>
                  </a:lnTo>
                  <a:lnTo>
                    <a:pt x="38" y="5"/>
                  </a:lnTo>
                  <a:lnTo>
                    <a:pt x="47" y="0"/>
                  </a:lnTo>
                  <a:lnTo>
                    <a:pt x="5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Freeform 26"/>
            <p:cNvSpPr>
              <a:spLocks/>
            </p:cNvSpPr>
            <p:nvPr/>
          </p:nvSpPr>
          <p:spPr bwMode="auto">
            <a:xfrm>
              <a:off x="3163802" y="1040473"/>
              <a:ext cx="391013" cy="1099064"/>
            </a:xfrm>
            <a:custGeom>
              <a:avLst/>
              <a:gdLst>
                <a:gd name="T0" fmla="*/ 102 w 148"/>
                <a:gd name="T1" fmla="*/ 0 h 416"/>
                <a:gd name="T2" fmla="*/ 125 w 148"/>
                <a:gd name="T3" fmla="*/ 7 h 416"/>
                <a:gd name="T4" fmla="*/ 121 w 148"/>
                <a:gd name="T5" fmla="*/ 26 h 416"/>
                <a:gd name="T6" fmla="*/ 117 w 148"/>
                <a:gd name="T7" fmla="*/ 49 h 416"/>
                <a:gd name="T8" fmla="*/ 118 w 148"/>
                <a:gd name="T9" fmla="*/ 62 h 416"/>
                <a:gd name="T10" fmla="*/ 133 w 148"/>
                <a:gd name="T11" fmla="*/ 61 h 416"/>
                <a:gd name="T12" fmla="*/ 141 w 148"/>
                <a:gd name="T13" fmla="*/ 57 h 416"/>
                <a:gd name="T14" fmla="*/ 134 w 148"/>
                <a:gd name="T15" fmla="*/ 67 h 416"/>
                <a:gd name="T16" fmla="*/ 121 w 148"/>
                <a:gd name="T17" fmla="*/ 93 h 416"/>
                <a:gd name="T18" fmla="*/ 103 w 148"/>
                <a:gd name="T19" fmla="*/ 126 h 416"/>
                <a:gd name="T20" fmla="*/ 89 w 148"/>
                <a:gd name="T21" fmla="*/ 157 h 416"/>
                <a:gd name="T22" fmla="*/ 83 w 148"/>
                <a:gd name="T23" fmla="*/ 178 h 416"/>
                <a:gd name="T24" fmla="*/ 91 w 148"/>
                <a:gd name="T25" fmla="*/ 182 h 416"/>
                <a:gd name="T26" fmla="*/ 107 w 148"/>
                <a:gd name="T27" fmla="*/ 165 h 416"/>
                <a:gd name="T28" fmla="*/ 126 w 148"/>
                <a:gd name="T29" fmla="*/ 144 h 416"/>
                <a:gd name="T30" fmla="*/ 138 w 148"/>
                <a:gd name="T31" fmla="*/ 126 h 416"/>
                <a:gd name="T32" fmla="*/ 148 w 148"/>
                <a:gd name="T33" fmla="*/ 124 h 416"/>
                <a:gd name="T34" fmla="*/ 113 w 148"/>
                <a:gd name="T35" fmla="*/ 173 h 416"/>
                <a:gd name="T36" fmla="*/ 79 w 148"/>
                <a:gd name="T37" fmla="*/ 234 h 416"/>
                <a:gd name="T38" fmla="*/ 51 w 148"/>
                <a:gd name="T39" fmla="*/ 294 h 416"/>
                <a:gd name="T40" fmla="*/ 35 w 148"/>
                <a:gd name="T41" fmla="*/ 341 h 416"/>
                <a:gd name="T42" fmla="*/ 35 w 148"/>
                <a:gd name="T43" fmla="*/ 367 h 416"/>
                <a:gd name="T44" fmla="*/ 45 w 148"/>
                <a:gd name="T45" fmla="*/ 375 h 416"/>
                <a:gd name="T46" fmla="*/ 58 w 148"/>
                <a:gd name="T47" fmla="*/ 375 h 416"/>
                <a:gd name="T48" fmla="*/ 71 w 148"/>
                <a:gd name="T49" fmla="*/ 372 h 416"/>
                <a:gd name="T50" fmla="*/ 82 w 148"/>
                <a:gd name="T51" fmla="*/ 360 h 416"/>
                <a:gd name="T52" fmla="*/ 87 w 148"/>
                <a:gd name="T53" fmla="*/ 339 h 416"/>
                <a:gd name="T54" fmla="*/ 90 w 148"/>
                <a:gd name="T55" fmla="*/ 328 h 416"/>
                <a:gd name="T56" fmla="*/ 94 w 148"/>
                <a:gd name="T57" fmla="*/ 340 h 416"/>
                <a:gd name="T58" fmla="*/ 102 w 148"/>
                <a:gd name="T59" fmla="*/ 365 h 416"/>
                <a:gd name="T60" fmla="*/ 103 w 148"/>
                <a:gd name="T61" fmla="*/ 394 h 416"/>
                <a:gd name="T62" fmla="*/ 95 w 148"/>
                <a:gd name="T63" fmla="*/ 408 h 416"/>
                <a:gd name="T64" fmla="*/ 73 w 148"/>
                <a:gd name="T65" fmla="*/ 411 h 416"/>
                <a:gd name="T66" fmla="*/ 37 w 148"/>
                <a:gd name="T67" fmla="*/ 411 h 416"/>
                <a:gd name="T68" fmla="*/ 7 w 148"/>
                <a:gd name="T69" fmla="*/ 414 h 416"/>
                <a:gd name="T70" fmla="*/ 2 w 148"/>
                <a:gd name="T71" fmla="*/ 412 h 416"/>
                <a:gd name="T72" fmla="*/ 7 w 148"/>
                <a:gd name="T73" fmla="*/ 386 h 416"/>
                <a:gd name="T74" fmla="*/ 15 w 148"/>
                <a:gd name="T75" fmla="*/ 341 h 416"/>
                <a:gd name="T76" fmla="*/ 26 w 148"/>
                <a:gd name="T77" fmla="*/ 292 h 416"/>
                <a:gd name="T78" fmla="*/ 38 w 148"/>
                <a:gd name="T79" fmla="*/ 246 h 416"/>
                <a:gd name="T80" fmla="*/ 50 w 148"/>
                <a:gd name="T81" fmla="*/ 215 h 416"/>
                <a:gd name="T82" fmla="*/ 59 w 148"/>
                <a:gd name="T83" fmla="*/ 194 h 416"/>
                <a:gd name="T84" fmla="*/ 62 w 148"/>
                <a:gd name="T85" fmla="*/ 183 h 416"/>
                <a:gd name="T86" fmla="*/ 65 w 148"/>
                <a:gd name="T87" fmla="*/ 175 h 416"/>
                <a:gd name="T88" fmla="*/ 69 w 148"/>
                <a:gd name="T89" fmla="*/ 169 h 416"/>
                <a:gd name="T90" fmla="*/ 66 w 148"/>
                <a:gd name="T91" fmla="*/ 167 h 416"/>
                <a:gd name="T92" fmla="*/ 63 w 148"/>
                <a:gd name="T93" fmla="*/ 161 h 416"/>
                <a:gd name="T94" fmla="*/ 65 w 148"/>
                <a:gd name="T95" fmla="*/ 153 h 416"/>
                <a:gd name="T96" fmla="*/ 67 w 148"/>
                <a:gd name="T97" fmla="*/ 145 h 416"/>
                <a:gd name="T98" fmla="*/ 70 w 148"/>
                <a:gd name="T99" fmla="*/ 121 h 416"/>
                <a:gd name="T100" fmla="*/ 75 w 148"/>
                <a:gd name="T101" fmla="*/ 82 h 416"/>
                <a:gd name="T102" fmla="*/ 79 w 148"/>
                <a:gd name="T103" fmla="*/ 42 h 416"/>
                <a:gd name="T104" fmla="*/ 81 w 148"/>
                <a:gd name="T105" fmla="*/ 12 h 416"/>
                <a:gd name="T106" fmla="*/ 83 w 148"/>
                <a:gd name="T107" fmla="*/ 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 h="416">
                  <a:moveTo>
                    <a:pt x="90" y="0"/>
                  </a:moveTo>
                  <a:lnTo>
                    <a:pt x="102" y="0"/>
                  </a:lnTo>
                  <a:lnTo>
                    <a:pt x="126" y="4"/>
                  </a:lnTo>
                  <a:lnTo>
                    <a:pt x="125" y="7"/>
                  </a:lnTo>
                  <a:lnTo>
                    <a:pt x="124" y="15"/>
                  </a:lnTo>
                  <a:lnTo>
                    <a:pt x="121" y="26"/>
                  </a:lnTo>
                  <a:lnTo>
                    <a:pt x="118" y="37"/>
                  </a:lnTo>
                  <a:lnTo>
                    <a:pt x="117" y="49"/>
                  </a:lnTo>
                  <a:lnTo>
                    <a:pt x="117" y="57"/>
                  </a:lnTo>
                  <a:lnTo>
                    <a:pt x="118" y="62"/>
                  </a:lnTo>
                  <a:lnTo>
                    <a:pt x="126" y="63"/>
                  </a:lnTo>
                  <a:lnTo>
                    <a:pt x="133" y="61"/>
                  </a:lnTo>
                  <a:lnTo>
                    <a:pt x="138" y="58"/>
                  </a:lnTo>
                  <a:lnTo>
                    <a:pt x="141" y="57"/>
                  </a:lnTo>
                  <a:lnTo>
                    <a:pt x="140" y="59"/>
                  </a:lnTo>
                  <a:lnTo>
                    <a:pt x="134" y="67"/>
                  </a:lnTo>
                  <a:lnTo>
                    <a:pt x="129" y="80"/>
                  </a:lnTo>
                  <a:lnTo>
                    <a:pt x="121" y="93"/>
                  </a:lnTo>
                  <a:lnTo>
                    <a:pt x="111" y="109"/>
                  </a:lnTo>
                  <a:lnTo>
                    <a:pt x="103" y="126"/>
                  </a:lnTo>
                  <a:lnTo>
                    <a:pt x="95" y="143"/>
                  </a:lnTo>
                  <a:lnTo>
                    <a:pt x="89" y="157"/>
                  </a:lnTo>
                  <a:lnTo>
                    <a:pt x="85" y="169"/>
                  </a:lnTo>
                  <a:lnTo>
                    <a:pt x="83" y="178"/>
                  </a:lnTo>
                  <a:lnTo>
                    <a:pt x="85" y="182"/>
                  </a:lnTo>
                  <a:lnTo>
                    <a:pt x="91" y="182"/>
                  </a:lnTo>
                  <a:lnTo>
                    <a:pt x="99" y="175"/>
                  </a:lnTo>
                  <a:lnTo>
                    <a:pt x="107" y="165"/>
                  </a:lnTo>
                  <a:lnTo>
                    <a:pt x="118" y="155"/>
                  </a:lnTo>
                  <a:lnTo>
                    <a:pt x="126" y="144"/>
                  </a:lnTo>
                  <a:lnTo>
                    <a:pt x="134" y="133"/>
                  </a:lnTo>
                  <a:lnTo>
                    <a:pt x="138" y="126"/>
                  </a:lnTo>
                  <a:lnTo>
                    <a:pt x="141" y="124"/>
                  </a:lnTo>
                  <a:lnTo>
                    <a:pt x="148" y="124"/>
                  </a:lnTo>
                  <a:lnTo>
                    <a:pt x="130" y="147"/>
                  </a:lnTo>
                  <a:lnTo>
                    <a:pt x="113" y="173"/>
                  </a:lnTo>
                  <a:lnTo>
                    <a:pt x="95" y="203"/>
                  </a:lnTo>
                  <a:lnTo>
                    <a:pt x="79" y="234"/>
                  </a:lnTo>
                  <a:lnTo>
                    <a:pt x="65" y="265"/>
                  </a:lnTo>
                  <a:lnTo>
                    <a:pt x="51" y="294"/>
                  </a:lnTo>
                  <a:lnTo>
                    <a:pt x="42" y="320"/>
                  </a:lnTo>
                  <a:lnTo>
                    <a:pt x="35" y="341"/>
                  </a:lnTo>
                  <a:lnTo>
                    <a:pt x="34" y="356"/>
                  </a:lnTo>
                  <a:lnTo>
                    <a:pt x="35" y="367"/>
                  </a:lnTo>
                  <a:lnTo>
                    <a:pt x="39" y="372"/>
                  </a:lnTo>
                  <a:lnTo>
                    <a:pt x="45" y="375"/>
                  </a:lnTo>
                  <a:lnTo>
                    <a:pt x="51" y="376"/>
                  </a:lnTo>
                  <a:lnTo>
                    <a:pt x="58" y="375"/>
                  </a:lnTo>
                  <a:lnTo>
                    <a:pt x="65" y="374"/>
                  </a:lnTo>
                  <a:lnTo>
                    <a:pt x="71" y="372"/>
                  </a:lnTo>
                  <a:lnTo>
                    <a:pt x="77" y="368"/>
                  </a:lnTo>
                  <a:lnTo>
                    <a:pt x="82" y="360"/>
                  </a:lnTo>
                  <a:lnTo>
                    <a:pt x="85" y="349"/>
                  </a:lnTo>
                  <a:lnTo>
                    <a:pt x="87" y="339"/>
                  </a:lnTo>
                  <a:lnTo>
                    <a:pt x="89" y="332"/>
                  </a:lnTo>
                  <a:lnTo>
                    <a:pt x="90" y="328"/>
                  </a:lnTo>
                  <a:lnTo>
                    <a:pt x="91" y="332"/>
                  </a:lnTo>
                  <a:lnTo>
                    <a:pt x="94" y="340"/>
                  </a:lnTo>
                  <a:lnTo>
                    <a:pt x="98" y="352"/>
                  </a:lnTo>
                  <a:lnTo>
                    <a:pt x="102" y="365"/>
                  </a:lnTo>
                  <a:lnTo>
                    <a:pt x="107" y="379"/>
                  </a:lnTo>
                  <a:lnTo>
                    <a:pt x="103" y="394"/>
                  </a:lnTo>
                  <a:lnTo>
                    <a:pt x="99" y="403"/>
                  </a:lnTo>
                  <a:lnTo>
                    <a:pt x="95" y="408"/>
                  </a:lnTo>
                  <a:lnTo>
                    <a:pt x="86" y="410"/>
                  </a:lnTo>
                  <a:lnTo>
                    <a:pt x="73" y="411"/>
                  </a:lnTo>
                  <a:lnTo>
                    <a:pt x="54" y="411"/>
                  </a:lnTo>
                  <a:lnTo>
                    <a:pt x="37" y="411"/>
                  </a:lnTo>
                  <a:lnTo>
                    <a:pt x="19" y="412"/>
                  </a:lnTo>
                  <a:lnTo>
                    <a:pt x="7" y="414"/>
                  </a:lnTo>
                  <a:lnTo>
                    <a:pt x="0" y="416"/>
                  </a:lnTo>
                  <a:lnTo>
                    <a:pt x="2" y="412"/>
                  </a:lnTo>
                  <a:lnTo>
                    <a:pt x="3" y="402"/>
                  </a:lnTo>
                  <a:lnTo>
                    <a:pt x="7" y="386"/>
                  </a:lnTo>
                  <a:lnTo>
                    <a:pt x="11" y="365"/>
                  </a:lnTo>
                  <a:lnTo>
                    <a:pt x="15" y="341"/>
                  </a:lnTo>
                  <a:lnTo>
                    <a:pt x="20" y="317"/>
                  </a:lnTo>
                  <a:lnTo>
                    <a:pt x="26" y="292"/>
                  </a:lnTo>
                  <a:lnTo>
                    <a:pt x="33" y="267"/>
                  </a:lnTo>
                  <a:lnTo>
                    <a:pt x="38" y="246"/>
                  </a:lnTo>
                  <a:lnTo>
                    <a:pt x="45" y="229"/>
                  </a:lnTo>
                  <a:lnTo>
                    <a:pt x="50" y="215"/>
                  </a:lnTo>
                  <a:lnTo>
                    <a:pt x="55" y="203"/>
                  </a:lnTo>
                  <a:lnTo>
                    <a:pt x="59" y="194"/>
                  </a:lnTo>
                  <a:lnTo>
                    <a:pt x="62" y="187"/>
                  </a:lnTo>
                  <a:lnTo>
                    <a:pt x="62" y="183"/>
                  </a:lnTo>
                  <a:lnTo>
                    <a:pt x="63" y="179"/>
                  </a:lnTo>
                  <a:lnTo>
                    <a:pt x="65" y="175"/>
                  </a:lnTo>
                  <a:lnTo>
                    <a:pt x="69" y="169"/>
                  </a:lnTo>
                  <a:lnTo>
                    <a:pt x="69" y="169"/>
                  </a:lnTo>
                  <a:lnTo>
                    <a:pt x="67" y="168"/>
                  </a:lnTo>
                  <a:lnTo>
                    <a:pt x="66" y="167"/>
                  </a:lnTo>
                  <a:lnTo>
                    <a:pt x="65" y="164"/>
                  </a:lnTo>
                  <a:lnTo>
                    <a:pt x="63" y="161"/>
                  </a:lnTo>
                  <a:lnTo>
                    <a:pt x="63" y="157"/>
                  </a:lnTo>
                  <a:lnTo>
                    <a:pt x="65" y="153"/>
                  </a:lnTo>
                  <a:lnTo>
                    <a:pt x="67" y="149"/>
                  </a:lnTo>
                  <a:lnTo>
                    <a:pt x="67" y="145"/>
                  </a:lnTo>
                  <a:lnTo>
                    <a:pt x="69" y="136"/>
                  </a:lnTo>
                  <a:lnTo>
                    <a:pt x="70" y="121"/>
                  </a:lnTo>
                  <a:lnTo>
                    <a:pt x="73" y="102"/>
                  </a:lnTo>
                  <a:lnTo>
                    <a:pt x="75" y="82"/>
                  </a:lnTo>
                  <a:lnTo>
                    <a:pt x="77" y="62"/>
                  </a:lnTo>
                  <a:lnTo>
                    <a:pt x="79" y="42"/>
                  </a:lnTo>
                  <a:lnTo>
                    <a:pt x="81" y="26"/>
                  </a:lnTo>
                  <a:lnTo>
                    <a:pt x="81" y="12"/>
                  </a:lnTo>
                  <a:lnTo>
                    <a:pt x="81" y="4"/>
                  </a:lnTo>
                  <a:lnTo>
                    <a:pt x="83" y="2"/>
                  </a:lnTo>
                  <a:lnTo>
                    <a:pt x="9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 name="Freeform 27"/>
            <p:cNvSpPr>
              <a:spLocks/>
            </p:cNvSpPr>
            <p:nvPr/>
          </p:nvSpPr>
          <p:spPr bwMode="auto">
            <a:xfrm>
              <a:off x="3694839" y="2102549"/>
              <a:ext cx="414791" cy="169087"/>
            </a:xfrm>
            <a:custGeom>
              <a:avLst/>
              <a:gdLst>
                <a:gd name="T0" fmla="*/ 151 w 157"/>
                <a:gd name="T1" fmla="*/ 0 h 64"/>
                <a:gd name="T2" fmla="*/ 155 w 157"/>
                <a:gd name="T3" fmla="*/ 0 h 64"/>
                <a:gd name="T4" fmla="*/ 157 w 157"/>
                <a:gd name="T5" fmla="*/ 2 h 64"/>
                <a:gd name="T6" fmla="*/ 154 w 157"/>
                <a:gd name="T7" fmla="*/ 9 h 64"/>
                <a:gd name="T8" fmla="*/ 147 w 157"/>
                <a:gd name="T9" fmla="*/ 17 h 64"/>
                <a:gd name="T10" fmla="*/ 135 w 157"/>
                <a:gd name="T11" fmla="*/ 27 h 64"/>
                <a:gd name="T12" fmla="*/ 115 w 157"/>
                <a:gd name="T13" fmla="*/ 36 h 64"/>
                <a:gd name="T14" fmla="*/ 92 w 157"/>
                <a:gd name="T15" fmla="*/ 43 h 64"/>
                <a:gd name="T16" fmla="*/ 75 w 157"/>
                <a:gd name="T17" fmla="*/ 47 h 64"/>
                <a:gd name="T18" fmla="*/ 63 w 157"/>
                <a:gd name="T19" fmla="*/ 47 h 64"/>
                <a:gd name="T20" fmla="*/ 55 w 157"/>
                <a:gd name="T21" fmla="*/ 47 h 64"/>
                <a:gd name="T22" fmla="*/ 52 w 157"/>
                <a:gd name="T23" fmla="*/ 45 h 64"/>
                <a:gd name="T24" fmla="*/ 50 w 157"/>
                <a:gd name="T25" fmla="*/ 59 h 64"/>
                <a:gd name="T26" fmla="*/ 47 w 157"/>
                <a:gd name="T27" fmla="*/ 59 h 64"/>
                <a:gd name="T28" fmla="*/ 39 w 157"/>
                <a:gd name="T29" fmla="*/ 60 h 64"/>
                <a:gd name="T30" fmla="*/ 28 w 157"/>
                <a:gd name="T31" fmla="*/ 61 h 64"/>
                <a:gd name="T32" fmla="*/ 16 w 157"/>
                <a:gd name="T33" fmla="*/ 63 h 64"/>
                <a:gd name="T34" fmla="*/ 8 w 157"/>
                <a:gd name="T35" fmla="*/ 64 h 64"/>
                <a:gd name="T36" fmla="*/ 3 w 157"/>
                <a:gd name="T37" fmla="*/ 63 h 64"/>
                <a:gd name="T38" fmla="*/ 0 w 157"/>
                <a:gd name="T39" fmla="*/ 57 h 64"/>
                <a:gd name="T40" fmla="*/ 0 w 157"/>
                <a:gd name="T41" fmla="*/ 51 h 64"/>
                <a:gd name="T42" fmla="*/ 0 w 157"/>
                <a:gd name="T43" fmla="*/ 44 h 64"/>
                <a:gd name="T44" fmla="*/ 0 w 157"/>
                <a:gd name="T45" fmla="*/ 40 h 64"/>
                <a:gd name="T46" fmla="*/ 86 w 157"/>
                <a:gd name="T47" fmla="*/ 5 h 64"/>
                <a:gd name="T48" fmla="*/ 88 w 157"/>
                <a:gd name="T49" fmla="*/ 5 h 64"/>
                <a:gd name="T50" fmla="*/ 96 w 157"/>
                <a:gd name="T51" fmla="*/ 6 h 64"/>
                <a:gd name="T52" fmla="*/ 106 w 157"/>
                <a:gd name="T53" fmla="*/ 8 h 64"/>
                <a:gd name="T54" fmla="*/ 115 w 157"/>
                <a:gd name="T55" fmla="*/ 8 h 64"/>
                <a:gd name="T56" fmla="*/ 122 w 157"/>
                <a:gd name="T57" fmla="*/ 8 h 64"/>
                <a:gd name="T58" fmla="*/ 127 w 157"/>
                <a:gd name="T59" fmla="*/ 5 h 64"/>
                <a:gd name="T60" fmla="*/ 135 w 157"/>
                <a:gd name="T61" fmla="*/ 2 h 64"/>
                <a:gd name="T62" fmla="*/ 143 w 157"/>
                <a:gd name="T63" fmla="*/ 1 h 64"/>
                <a:gd name="T64" fmla="*/ 151 w 157"/>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64">
                  <a:moveTo>
                    <a:pt x="151" y="0"/>
                  </a:moveTo>
                  <a:lnTo>
                    <a:pt x="155" y="0"/>
                  </a:lnTo>
                  <a:lnTo>
                    <a:pt x="157" y="2"/>
                  </a:lnTo>
                  <a:lnTo>
                    <a:pt x="154" y="9"/>
                  </a:lnTo>
                  <a:lnTo>
                    <a:pt x="147" y="17"/>
                  </a:lnTo>
                  <a:lnTo>
                    <a:pt x="135" y="27"/>
                  </a:lnTo>
                  <a:lnTo>
                    <a:pt x="115" y="36"/>
                  </a:lnTo>
                  <a:lnTo>
                    <a:pt x="92" y="43"/>
                  </a:lnTo>
                  <a:lnTo>
                    <a:pt x="75" y="47"/>
                  </a:lnTo>
                  <a:lnTo>
                    <a:pt x="63" y="47"/>
                  </a:lnTo>
                  <a:lnTo>
                    <a:pt x="55" y="47"/>
                  </a:lnTo>
                  <a:lnTo>
                    <a:pt x="52" y="45"/>
                  </a:lnTo>
                  <a:lnTo>
                    <a:pt x="50" y="59"/>
                  </a:lnTo>
                  <a:lnTo>
                    <a:pt x="47" y="59"/>
                  </a:lnTo>
                  <a:lnTo>
                    <a:pt x="39" y="60"/>
                  </a:lnTo>
                  <a:lnTo>
                    <a:pt x="28" y="61"/>
                  </a:lnTo>
                  <a:lnTo>
                    <a:pt x="16" y="63"/>
                  </a:lnTo>
                  <a:lnTo>
                    <a:pt x="8" y="64"/>
                  </a:lnTo>
                  <a:lnTo>
                    <a:pt x="3" y="63"/>
                  </a:lnTo>
                  <a:lnTo>
                    <a:pt x="0" y="57"/>
                  </a:lnTo>
                  <a:lnTo>
                    <a:pt x="0" y="51"/>
                  </a:lnTo>
                  <a:lnTo>
                    <a:pt x="0" y="44"/>
                  </a:lnTo>
                  <a:lnTo>
                    <a:pt x="0" y="40"/>
                  </a:lnTo>
                  <a:lnTo>
                    <a:pt x="86" y="5"/>
                  </a:lnTo>
                  <a:lnTo>
                    <a:pt x="88" y="5"/>
                  </a:lnTo>
                  <a:lnTo>
                    <a:pt x="96" y="6"/>
                  </a:lnTo>
                  <a:lnTo>
                    <a:pt x="106" y="8"/>
                  </a:lnTo>
                  <a:lnTo>
                    <a:pt x="115" y="8"/>
                  </a:lnTo>
                  <a:lnTo>
                    <a:pt x="122" y="8"/>
                  </a:lnTo>
                  <a:lnTo>
                    <a:pt x="127" y="5"/>
                  </a:lnTo>
                  <a:lnTo>
                    <a:pt x="135" y="2"/>
                  </a:lnTo>
                  <a:lnTo>
                    <a:pt x="143" y="1"/>
                  </a:lnTo>
                  <a:lnTo>
                    <a:pt x="15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Freeform 28"/>
            <p:cNvSpPr>
              <a:spLocks/>
            </p:cNvSpPr>
            <p:nvPr/>
          </p:nvSpPr>
          <p:spPr bwMode="auto">
            <a:xfrm>
              <a:off x="3153234" y="2113117"/>
              <a:ext cx="446496" cy="190223"/>
            </a:xfrm>
            <a:custGeom>
              <a:avLst/>
              <a:gdLst>
                <a:gd name="T0" fmla="*/ 85 w 169"/>
                <a:gd name="T1" fmla="*/ 0 h 72"/>
                <a:gd name="T2" fmla="*/ 85 w 169"/>
                <a:gd name="T3" fmla="*/ 2 h 72"/>
                <a:gd name="T4" fmla="*/ 86 w 169"/>
                <a:gd name="T5" fmla="*/ 10 h 72"/>
                <a:gd name="T6" fmla="*/ 89 w 169"/>
                <a:gd name="T7" fmla="*/ 20 h 72"/>
                <a:gd name="T8" fmla="*/ 94 w 169"/>
                <a:gd name="T9" fmla="*/ 28 h 72"/>
                <a:gd name="T10" fmla="*/ 101 w 169"/>
                <a:gd name="T11" fmla="*/ 31 h 72"/>
                <a:gd name="T12" fmla="*/ 111 w 169"/>
                <a:gd name="T13" fmla="*/ 35 h 72"/>
                <a:gd name="T14" fmla="*/ 125 w 169"/>
                <a:gd name="T15" fmla="*/ 40 h 72"/>
                <a:gd name="T16" fmla="*/ 138 w 169"/>
                <a:gd name="T17" fmla="*/ 45 h 72"/>
                <a:gd name="T18" fmla="*/ 152 w 169"/>
                <a:gd name="T19" fmla="*/ 49 h 72"/>
                <a:gd name="T20" fmla="*/ 162 w 169"/>
                <a:gd name="T21" fmla="*/ 52 h 72"/>
                <a:gd name="T22" fmla="*/ 169 w 169"/>
                <a:gd name="T23" fmla="*/ 53 h 72"/>
                <a:gd name="T24" fmla="*/ 169 w 169"/>
                <a:gd name="T25" fmla="*/ 55 h 72"/>
                <a:gd name="T26" fmla="*/ 168 w 169"/>
                <a:gd name="T27" fmla="*/ 56 h 72"/>
                <a:gd name="T28" fmla="*/ 168 w 169"/>
                <a:gd name="T29" fmla="*/ 59 h 72"/>
                <a:gd name="T30" fmla="*/ 166 w 169"/>
                <a:gd name="T31" fmla="*/ 62 h 72"/>
                <a:gd name="T32" fmla="*/ 165 w 169"/>
                <a:gd name="T33" fmla="*/ 64 h 72"/>
                <a:gd name="T34" fmla="*/ 162 w 169"/>
                <a:gd name="T35" fmla="*/ 67 h 72"/>
                <a:gd name="T36" fmla="*/ 158 w 169"/>
                <a:gd name="T37" fmla="*/ 70 h 72"/>
                <a:gd name="T38" fmla="*/ 154 w 169"/>
                <a:gd name="T39" fmla="*/ 71 h 72"/>
                <a:gd name="T40" fmla="*/ 145 w 169"/>
                <a:gd name="T41" fmla="*/ 72 h 72"/>
                <a:gd name="T42" fmla="*/ 132 w 169"/>
                <a:gd name="T43" fmla="*/ 72 h 72"/>
                <a:gd name="T44" fmla="*/ 114 w 169"/>
                <a:gd name="T45" fmla="*/ 72 h 72"/>
                <a:gd name="T46" fmla="*/ 97 w 169"/>
                <a:gd name="T47" fmla="*/ 72 h 72"/>
                <a:gd name="T48" fmla="*/ 78 w 169"/>
                <a:gd name="T49" fmla="*/ 70 h 72"/>
                <a:gd name="T50" fmla="*/ 63 w 169"/>
                <a:gd name="T51" fmla="*/ 64 h 72"/>
                <a:gd name="T52" fmla="*/ 51 w 169"/>
                <a:gd name="T53" fmla="*/ 57 h 72"/>
                <a:gd name="T54" fmla="*/ 41 w 169"/>
                <a:gd name="T55" fmla="*/ 66 h 72"/>
                <a:gd name="T56" fmla="*/ 37 w 169"/>
                <a:gd name="T57" fmla="*/ 66 h 72"/>
                <a:gd name="T58" fmla="*/ 28 w 169"/>
                <a:gd name="T59" fmla="*/ 66 h 72"/>
                <a:gd name="T60" fmla="*/ 18 w 169"/>
                <a:gd name="T61" fmla="*/ 64 h 72"/>
                <a:gd name="T62" fmla="*/ 7 w 169"/>
                <a:gd name="T63" fmla="*/ 62 h 72"/>
                <a:gd name="T64" fmla="*/ 0 w 169"/>
                <a:gd name="T65" fmla="*/ 57 h 72"/>
                <a:gd name="T66" fmla="*/ 0 w 169"/>
                <a:gd name="T67" fmla="*/ 53 h 72"/>
                <a:gd name="T68" fmla="*/ 2 w 169"/>
                <a:gd name="T69" fmla="*/ 45 h 72"/>
                <a:gd name="T70" fmla="*/ 3 w 169"/>
                <a:gd name="T71" fmla="*/ 33 h 72"/>
                <a:gd name="T72" fmla="*/ 4 w 169"/>
                <a:gd name="T73" fmla="*/ 21 h 72"/>
                <a:gd name="T74" fmla="*/ 6 w 169"/>
                <a:gd name="T75" fmla="*/ 10 h 72"/>
                <a:gd name="T76" fmla="*/ 6 w 169"/>
                <a:gd name="T77" fmla="*/ 2 h 72"/>
                <a:gd name="T78" fmla="*/ 85 w 169"/>
                <a:gd name="T7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72">
                  <a:moveTo>
                    <a:pt x="85" y="0"/>
                  </a:moveTo>
                  <a:lnTo>
                    <a:pt x="85" y="2"/>
                  </a:lnTo>
                  <a:lnTo>
                    <a:pt x="86" y="10"/>
                  </a:lnTo>
                  <a:lnTo>
                    <a:pt x="89" y="20"/>
                  </a:lnTo>
                  <a:lnTo>
                    <a:pt x="94" y="28"/>
                  </a:lnTo>
                  <a:lnTo>
                    <a:pt x="101" y="31"/>
                  </a:lnTo>
                  <a:lnTo>
                    <a:pt x="111" y="35"/>
                  </a:lnTo>
                  <a:lnTo>
                    <a:pt x="125" y="40"/>
                  </a:lnTo>
                  <a:lnTo>
                    <a:pt x="138" y="45"/>
                  </a:lnTo>
                  <a:lnTo>
                    <a:pt x="152" y="49"/>
                  </a:lnTo>
                  <a:lnTo>
                    <a:pt x="162" y="52"/>
                  </a:lnTo>
                  <a:lnTo>
                    <a:pt x="169" y="53"/>
                  </a:lnTo>
                  <a:lnTo>
                    <a:pt x="169" y="55"/>
                  </a:lnTo>
                  <a:lnTo>
                    <a:pt x="168" y="56"/>
                  </a:lnTo>
                  <a:lnTo>
                    <a:pt x="168" y="59"/>
                  </a:lnTo>
                  <a:lnTo>
                    <a:pt x="166" y="62"/>
                  </a:lnTo>
                  <a:lnTo>
                    <a:pt x="165" y="64"/>
                  </a:lnTo>
                  <a:lnTo>
                    <a:pt x="162" y="67"/>
                  </a:lnTo>
                  <a:lnTo>
                    <a:pt x="158" y="70"/>
                  </a:lnTo>
                  <a:lnTo>
                    <a:pt x="154" y="71"/>
                  </a:lnTo>
                  <a:lnTo>
                    <a:pt x="145" y="72"/>
                  </a:lnTo>
                  <a:lnTo>
                    <a:pt x="132" y="72"/>
                  </a:lnTo>
                  <a:lnTo>
                    <a:pt x="114" y="72"/>
                  </a:lnTo>
                  <a:lnTo>
                    <a:pt x="97" y="72"/>
                  </a:lnTo>
                  <a:lnTo>
                    <a:pt x="78" y="70"/>
                  </a:lnTo>
                  <a:lnTo>
                    <a:pt x="63" y="64"/>
                  </a:lnTo>
                  <a:lnTo>
                    <a:pt x="51" y="57"/>
                  </a:lnTo>
                  <a:lnTo>
                    <a:pt x="41" y="66"/>
                  </a:lnTo>
                  <a:lnTo>
                    <a:pt x="37" y="66"/>
                  </a:lnTo>
                  <a:lnTo>
                    <a:pt x="28" y="66"/>
                  </a:lnTo>
                  <a:lnTo>
                    <a:pt x="18" y="64"/>
                  </a:lnTo>
                  <a:lnTo>
                    <a:pt x="7" y="62"/>
                  </a:lnTo>
                  <a:lnTo>
                    <a:pt x="0" y="57"/>
                  </a:lnTo>
                  <a:lnTo>
                    <a:pt x="0" y="53"/>
                  </a:lnTo>
                  <a:lnTo>
                    <a:pt x="2" y="45"/>
                  </a:lnTo>
                  <a:lnTo>
                    <a:pt x="3" y="33"/>
                  </a:lnTo>
                  <a:lnTo>
                    <a:pt x="4" y="21"/>
                  </a:lnTo>
                  <a:lnTo>
                    <a:pt x="6" y="10"/>
                  </a:lnTo>
                  <a:lnTo>
                    <a:pt x="6" y="2"/>
                  </a:lnTo>
                  <a:lnTo>
                    <a:pt x="8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Freeform 29"/>
            <p:cNvSpPr>
              <a:spLocks/>
            </p:cNvSpPr>
            <p:nvPr/>
          </p:nvSpPr>
          <p:spPr bwMode="auto">
            <a:xfrm>
              <a:off x="3287975" y="155411"/>
              <a:ext cx="89827" cy="758249"/>
            </a:xfrm>
            <a:custGeom>
              <a:avLst/>
              <a:gdLst>
                <a:gd name="T0" fmla="*/ 28 w 34"/>
                <a:gd name="T1" fmla="*/ 0 h 287"/>
                <a:gd name="T2" fmla="*/ 34 w 34"/>
                <a:gd name="T3" fmla="*/ 287 h 287"/>
                <a:gd name="T4" fmla="*/ 32 w 34"/>
                <a:gd name="T5" fmla="*/ 284 h 287"/>
                <a:gd name="T6" fmla="*/ 31 w 34"/>
                <a:gd name="T7" fmla="*/ 274 h 287"/>
                <a:gd name="T8" fmla="*/ 27 w 34"/>
                <a:gd name="T9" fmla="*/ 259 h 287"/>
                <a:gd name="T10" fmla="*/ 23 w 34"/>
                <a:gd name="T11" fmla="*/ 240 h 287"/>
                <a:gd name="T12" fmla="*/ 18 w 34"/>
                <a:gd name="T13" fmla="*/ 218 h 287"/>
                <a:gd name="T14" fmla="*/ 14 w 34"/>
                <a:gd name="T15" fmla="*/ 197 h 287"/>
                <a:gd name="T16" fmla="*/ 8 w 34"/>
                <a:gd name="T17" fmla="*/ 177 h 287"/>
                <a:gd name="T18" fmla="*/ 4 w 34"/>
                <a:gd name="T19" fmla="*/ 159 h 287"/>
                <a:gd name="T20" fmla="*/ 2 w 34"/>
                <a:gd name="T21" fmla="*/ 145 h 287"/>
                <a:gd name="T22" fmla="*/ 0 w 34"/>
                <a:gd name="T23" fmla="*/ 135 h 287"/>
                <a:gd name="T24" fmla="*/ 0 w 34"/>
                <a:gd name="T25" fmla="*/ 127 h 287"/>
                <a:gd name="T26" fmla="*/ 2 w 34"/>
                <a:gd name="T27" fmla="*/ 114 h 287"/>
                <a:gd name="T28" fmla="*/ 4 w 34"/>
                <a:gd name="T29" fmla="*/ 98 h 287"/>
                <a:gd name="T30" fmla="*/ 8 w 34"/>
                <a:gd name="T31" fmla="*/ 79 h 287"/>
                <a:gd name="T32" fmla="*/ 12 w 34"/>
                <a:gd name="T33" fmla="*/ 60 h 287"/>
                <a:gd name="T34" fmla="*/ 18 w 34"/>
                <a:gd name="T35" fmla="*/ 43 h 287"/>
                <a:gd name="T36" fmla="*/ 22 w 34"/>
                <a:gd name="T37" fmla="*/ 25 h 287"/>
                <a:gd name="T38" fmla="*/ 26 w 34"/>
                <a:gd name="T39" fmla="*/ 12 h 287"/>
                <a:gd name="T40" fmla="*/ 27 w 34"/>
                <a:gd name="T41" fmla="*/ 4 h 287"/>
                <a:gd name="T42" fmla="*/ 28 w 34"/>
                <a:gd name="T4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87">
                  <a:moveTo>
                    <a:pt x="28" y="0"/>
                  </a:moveTo>
                  <a:lnTo>
                    <a:pt x="34" y="287"/>
                  </a:lnTo>
                  <a:lnTo>
                    <a:pt x="32" y="284"/>
                  </a:lnTo>
                  <a:lnTo>
                    <a:pt x="31" y="274"/>
                  </a:lnTo>
                  <a:lnTo>
                    <a:pt x="27" y="259"/>
                  </a:lnTo>
                  <a:lnTo>
                    <a:pt x="23" y="240"/>
                  </a:lnTo>
                  <a:lnTo>
                    <a:pt x="18" y="218"/>
                  </a:lnTo>
                  <a:lnTo>
                    <a:pt x="14" y="197"/>
                  </a:lnTo>
                  <a:lnTo>
                    <a:pt x="8" y="177"/>
                  </a:lnTo>
                  <a:lnTo>
                    <a:pt x="4" y="159"/>
                  </a:lnTo>
                  <a:lnTo>
                    <a:pt x="2" y="145"/>
                  </a:lnTo>
                  <a:lnTo>
                    <a:pt x="0" y="135"/>
                  </a:lnTo>
                  <a:lnTo>
                    <a:pt x="0" y="127"/>
                  </a:lnTo>
                  <a:lnTo>
                    <a:pt x="2" y="114"/>
                  </a:lnTo>
                  <a:lnTo>
                    <a:pt x="4" y="98"/>
                  </a:lnTo>
                  <a:lnTo>
                    <a:pt x="8" y="79"/>
                  </a:lnTo>
                  <a:lnTo>
                    <a:pt x="12" y="60"/>
                  </a:lnTo>
                  <a:lnTo>
                    <a:pt x="18" y="43"/>
                  </a:lnTo>
                  <a:lnTo>
                    <a:pt x="22" y="25"/>
                  </a:lnTo>
                  <a:lnTo>
                    <a:pt x="26" y="12"/>
                  </a:lnTo>
                  <a:lnTo>
                    <a:pt x="27" y="4"/>
                  </a:lnTo>
                  <a:lnTo>
                    <a:pt x="2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22" name="Rectangle 93"/>
          <p:cNvSpPr/>
          <p:nvPr/>
        </p:nvSpPr>
        <p:spPr>
          <a:xfrm>
            <a:off x="5580438" y="1600513"/>
            <a:ext cx="1442991" cy="323165"/>
          </a:xfrm>
          <a:prstGeom prst="rect">
            <a:avLst/>
          </a:prstGeom>
        </p:spPr>
        <p:txBody>
          <a:bodyPr wrap="square">
            <a:spAutoFit/>
          </a:bodyPr>
          <a:lstStyle/>
          <a:p>
            <a:r>
              <a:rPr lang="tr-TR" sz="1500" b="1" dirty="0">
                <a:solidFill>
                  <a:schemeClr val="tx1">
                    <a:lumMod val="65000"/>
                    <a:lumOff val="35000"/>
                  </a:schemeClr>
                </a:solidFill>
                <a:latin typeface="Agency FB" panose="020B0503020202020204" pitchFamily="34" charset="0"/>
              </a:rPr>
              <a:t>İsteklilik</a:t>
            </a:r>
          </a:p>
        </p:txBody>
      </p:sp>
      <p:sp>
        <p:nvSpPr>
          <p:cNvPr id="20" name="Rectangle 105"/>
          <p:cNvSpPr/>
          <p:nvPr/>
        </p:nvSpPr>
        <p:spPr>
          <a:xfrm>
            <a:off x="5580438" y="2787774"/>
            <a:ext cx="1442991" cy="323165"/>
          </a:xfrm>
          <a:prstGeom prst="rect">
            <a:avLst/>
          </a:prstGeom>
        </p:spPr>
        <p:txBody>
          <a:bodyPr wrap="square">
            <a:spAutoFit/>
          </a:bodyPr>
          <a:lstStyle/>
          <a:p>
            <a:r>
              <a:rPr lang="tr-TR" sz="1500" b="1" dirty="0">
                <a:solidFill>
                  <a:schemeClr val="tx1">
                    <a:lumMod val="65000"/>
                    <a:lumOff val="35000"/>
                  </a:schemeClr>
                </a:solidFill>
                <a:latin typeface="Agency FB" panose="020B0503020202020204" pitchFamily="34" charset="0"/>
              </a:rPr>
              <a:t>Yakınlık ve Mizah</a:t>
            </a:r>
          </a:p>
        </p:txBody>
      </p:sp>
      <p:sp>
        <p:nvSpPr>
          <p:cNvPr id="18" name="Rectangle 108"/>
          <p:cNvSpPr/>
          <p:nvPr/>
        </p:nvSpPr>
        <p:spPr>
          <a:xfrm>
            <a:off x="5580438" y="4012490"/>
            <a:ext cx="1442991" cy="323165"/>
          </a:xfrm>
          <a:prstGeom prst="rect">
            <a:avLst/>
          </a:prstGeom>
        </p:spPr>
        <p:txBody>
          <a:bodyPr wrap="square">
            <a:spAutoFit/>
          </a:bodyPr>
          <a:lstStyle/>
          <a:p>
            <a:r>
              <a:rPr lang="tr-TR" sz="1500" b="1" dirty="0">
                <a:solidFill>
                  <a:schemeClr val="tx1">
                    <a:lumMod val="65000"/>
                    <a:lumOff val="35000"/>
                  </a:schemeClr>
                </a:solidFill>
                <a:latin typeface="Agency FB" panose="020B0503020202020204" pitchFamily="34" charset="0"/>
              </a:rPr>
              <a:t>Güvenirlik</a:t>
            </a:r>
          </a:p>
        </p:txBody>
      </p:sp>
      <p:sp>
        <p:nvSpPr>
          <p:cNvPr id="14" name="Freeform 9"/>
          <p:cNvSpPr/>
          <p:nvPr/>
        </p:nvSpPr>
        <p:spPr>
          <a:xfrm>
            <a:off x="3052393" y="1251298"/>
            <a:ext cx="2257103" cy="1020051"/>
          </a:xfrm>
          <a:custGeom>
            <a:avLst/>
            <a:gdLst>
              <a:gd name="connsiteX0" fmla="*/ 2074227 w 3861117"/>
              <a:gd name="connsiteY0" fmla="*/ 0 h 1872691"/>
              <a:gd name="connsiteX1" fmla="*/ 3861117 w 3861117"/>
              <a:gd name="connsiteY1" fmla="*/ 899160 h 1872691"/>
              <a:gd name="connsiteX2" fmla="*/ 2074227 w 3861117"/>
              <a:gd name="connsiteY2" fmla="*/ 1798320 h 1872691"/>
              <a:gd name="connsiteX3" fmla="*/ 2074227 w 3861117"/>
              <a:gd name="connsiteY3" fmla="*/ 1337934 h 1872691"/>
              <a:gd name="connsiteX4" fmla="*/ 1869786 w 3861117"/>
              <a:gd name="connsiteY4" fmla="*/ 1330291 h 1872691"/>
              <a:gd name="connsiteX5" fmla="*/ 0 w 3861117"/>
              <a:gd name="connsiteY5" fmla="*/ 1872691 h 1872691"/>
              <a:gd name="connsiteX6" fmla="*/ 1141225 w 3861117"/>
              <a:gd name="connsiteY6" fmla="*/ 428629 h 1872691"/>
              <a:gd name="connsiteX7" fmla="*/ 2074227 w 3861117"/>
              <a:gd name="connsiteY7" fmla="*/ 430887 h 1872691"/>
              <a:gd name="connsiteX0" fmla="*/ 2074227 w 3861117"/>
              <a:gd name="connsiteY0" fmla="*/ 0 h 1872691"/>
              <a:gd name="connsiteX1" fmla="*/ 3861117 w 3861117"/>
              <a:gd name="connsiteY1" fmla="*/ 899160 h 1872691"/>
              <a:gd name="connsiteX2" fmla="*/ 2074227 w 3861117"/>
              <a:gd name="connsiteY2" fmla="*/ 1798320 h 1872691"/>
              <a:gd name="connsiteX3" fmla="*/ 2074227 w 3861117"/>
              <a:gd name="connsiteY3" fmla="*/ 1337934 h 1872691"/>
              <a:gd name="connsiteX4" fmla="*/ 1869786 w 3861117"/>
              <a:gd name="connsiteY4" fmla="*/ 1330291 h 1872691"/>
              <a:gd name="connsiteX5" fmla="*/ 0 w 3861117"/>
              <a:gd name="connsiteY5" fmla="*/ 1872691 h 1872691"/>
              <a:gd name="connsiteX6" fmla="*/ 1148845 w 3861117"/>
              <a:gd name="connsiteY6" fmla="*/ 436249 h 1872691"/>
              <a:gd name="connsiteX7" fmla="*/ 2074227 w 3861117"/>
              <a:gd name="connsiteY7" fmla="*/ 430887 h 1872691"/>
              <a:gd name="connsiteX8" fmla="*/ 2074227 w 3861117"/>
              <a:gd name="connsiteY8" fmla="*/ 0 h 187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117" h="1872691">
                <a:moveTo>
                  <a:pt x="2074227" y="0"/>
                </a:moveTo>
                <a:lnTo>
                  <a:pt x="3861117" y="899160"/>
                </a:lnTo>
                <a:lnTo>
                  <a:pt x="2074227" y="1798320"/>
                </a:lnTo>
                <a:lnTo>
                  <a:pt x="2074227" y="1337934"/>
                </a:lnTo>
                <a:lnTo>
                  <a:pt x="1869786" y="1330291"/>
                </a:lnTo>
                <a:cubicBezTo>
                  <a:pt x="1134010" y="1311512"/>
                  <a:pt x="510749" y="1369752"/>
                  <a:pt x="0" y="1872691"/>
                </a:cubicBezTo>
                <a:cubicBezTo>
                  <a:pt x="48938" y="1643456"/>
                  <a:pt x="699030" y="481018"/>
                  <a:pt x="1148845" y="436249"/>
                </a:cubicBezTo>
                <a:lnTo>
                  <a:pt x="2074227" y="430887"/>
                </a:lnTo>
                <a:lnTo>
                  <a:pt x="2074227" y="0"/>
                </a:lnTo>
                <a:close/>
              </a:path>
            </a:pathLst>
          </a:custGeom>
          <a:gradFill flip="none" rotWithShape="1">
            <a:gsLst>
              <a:gs pos="50000">
                <a:schemeClr val="accent1"/>
              </a:gs>
              <a:gs pos="0">
                <a:schemeClr val="accent1">
                  <a:lumMod val="60000"/>
                  <a:lumOff val="40000"/>
                </a:schemeClr>
              </a:gs>
              <a:gs pos="100000">
                <a:schemeClr val="accent1">
                  <a:lumMod val="75000"/>
                </a:schemeClr>
              </a:gs>
            </a:gsLst>
            <a:lin ang="10800000" scaled="1"/>
            <a:tileRect/>
          </a:gradFill>
          <a:ln>
            <a:noFill/>
          </a:ln>
          <a:effectLst>
            <a:outerShdw dist="12700" dir="5400000" algn="l" rotWithShape="0">
              <a:schemeClr val="accent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p:cNvSpPr/>
          <p:nvPr/>
        </p:nvSpPr>
        <p:spPr>
          <a:xfrm rot="5400000">
            <a:off x="3747465" y="1603127"/>
            <a:ext cx="979542" cy="2671443"/>
          </a:xfrm>
          <a:custGeom>
            <a:avLst/>
            <a:gdLst>
              <a:gd name="connsiteX0" fmla="*/ 0 w 1798320"/>
              <a:gd name="connsiteY0" fmla="*/ 1786890 h 4569909"/>
              <a:gd name="connsiteX1" fmla="*/ 899160 w 1798320"/>
              <a:gd name="connsiteY1" fmla="*/ 0 h 4569909"/>
              <a:gd name="connsiteX2" fmla="*/ 1798320 w 1798320"/>
              <a:gd name="connsiteY2" fmla="*/ 1786890 h 4569909"/>
              <a:gd name="connsiteX3" fmla="*/ 1375410 w 1798320"/>
              <a:gd name="connsiteY3" fmla="*/ 1786890 h 4569909"/>
              <a:gd name="connsiteX4" fmla="*/ 1375410 w 1798320"/>
              <a:gd name="connsiteY4" fmla="*/ 4536693 h 4569909"/>
              <a:gd name="connsiteX5" fmla="*/ 1294167 w 1798320"/>
              <a:gd name="connsiteY5" fmla="*/ 4548172 h 4569909"/>
              <a:gd name="connsiteX6" fmla="*/ 907031 w 1798320"/>
              <a:gd name="connsiteY6" fmla="*/ 4569909 h 4569909"/>
              <a:gd name="connsiteX7" fmla="*/ 519895 w 1798320"/>
              <a:gd name="connsiteY7" fmla="*/ 4548172 h 4569909"/>
              <a:gd name="connsiteX8" fmla="*/ 422910 w 1798320"/>
              <a:gd name="connsiteY8" fmla="*/ 4534468 h 4569909"/>
              <a:gd name="connsiteX9" fmla="*/ 422910 w 1798320"/>
              <a:gd name="connsiteY9" fmla="*/ 1786890 h 456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8320" h="4569909">
                <a:moveTo>
                  <a:pt x="0" y="1786890"/>
                </a:moveTo>
                <a:lnTo>
                  <a:pt x="899160" y="0"/>
                </a:lnTo>
                <a:lnTo>
                  <a:pt x="1798320" y="1786890"/>
                </a:lnTo>
                <a:lnTo>
                  <a:pt x="1375410" y="1786890"/>
                </a:lnTo>
                <a:lnTo>
                  <a:pt x="1375410" y="4536693"/>
                </a:lnTo>
                <a:lnTo>
                  <a:pt x="1294167" y="4548172"/>
                </a:lnTo>
                <a:cubicBezTo>
                  <a:pt x="1166880" y="4562546"/>
                  <a:pt x="1037729" y="4569909"/>
                  <a:pt x="907031" y="4569909"/>
                </a:cubicBezTo>
                <a:cubicBezTo>
                  <a:pt x="776333" y="4569909"/>
                  <a:pt x="647182" y="4562546"/>
                  <a:pt x="519895" y="4548172"/>
                </a:cubicBezTo>
                <a:lnTo>
                  <a:pt x="422910" y="4534468"/>
                </a:lnTo>
                <a:lnTo>
                  <a:pt x="422910" y="1786890"/>
                </a:lnTo>
                <a:close/>
              </a:path>
            </a:pathLst>
          </a:custGeom>
          <a:gradFill flip="none" rotWithShape="1">
            <a:gsLst>
              <a:gs pos="0">
                <a:schemeClr val="accent6">
                  <a:lumMod val="60000"/>
                  <a:lumOff val="40000"/>
                </a:schemeClr>
              </a:gs>
              <a:gs pos="50000">
                <a:schemeClr val="accent6"/>
              </a:gs>
              <a:gs pos="100000">
                <a:schemeClr val="accent6">
                  <a:lumMod val="75000"/>
                </a:schemeClr>
              </a:gs>
            </a:gsLst>
            <a:lin ang="5400000" scaled="1"/>
            <a:tileRect/>
          </a:gradFill>
          <a:ln>
            <a:noFill/>
          </a:ln>
          <a:effectLst>
            <a:outerShdw dist="12700" dir="5400000" algn="l" rotWithShape="0">
              <a:schemeClr val="accent6">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p:cNvSpPr/>
          <p:nvPr/>
        </p:nvSpPr>
        <p:spPr>
          <a:xfrm flipV="1">
            <a:off x="3051138" y="3607203"/>
            <a:ext cx="2257103" cy="1020051"/>
          </a:xfrm>
          <a:custGeom>
            <a:avLst/>
            <a:gdLst>
              <a:gd name="connsiteX0" fmla="*/ 2074227 w 3861117"/>
              <a:gd name="connsiteY0" fmla="*/ 0 h 1872691"/>
              <a:gd name="connsiteX1" fmla="*/ 3861117 w 3861117"/>
              <a:gd name="connsiteY1" fmla="*/ 899160 h 1872691"/>
              <a:gd name="connsiteX2" fmla="*/ 2074227 w 3861117"/>
              <a:gd name="connsiteY2" fmla="*/ 1798320 h 1872691"/>
              <a:gd name="connsiteX3" fmla="*/ 2074227 w 3861117"/>
              <a:gd name="connsiteY3" fmla="*/ 1337934 h 1872691"/>
              <a:gd name="connsiteX4" fmla="*/ 1869786 w 3861117"/>
              <a:gd name="connsiteY4" fmla="*/ 1330291 h 1872691"/>
              <a:gd name="connsiteX5" fmla="*/ 0 w 3861117"/>
              <a:gd name="connsiteY5" fmla="*/ 1872691 h 1872691"/>
              <a:gd name="connsiteX6" fmla="*/ 1141225 w 3861117"/>
              <a:gd name="connsiteY6" fmla="*/ 428629 h 1872691"/>
              <a:gd name="connsiteX7" fmla="*/ 2074227 w 3861117"/>
              <a:gd name="connsiteY7" fmla="*/ 430887 h 1872691"/>
              <a:gd name="connsiteX0" fmla="*/ 2074227 w 3861117"/>
              <a:gd name="connsiteY0" fmla="*/ 0 h 1872691"/>
              <a:gd name="connsiteX1" fmla="*/ 3861117 w 3861117"/>
              <a:gd name="connsiteY1" fmla="*/ 899160 h 1872691"/>
              <a:gd name="connsiteX2" fmla="*/ 2074227 w 3861117"/>
              <a:gd name="connsiteY2" fmla="*/ 1798320 h 1872691"/>
              <a:gd name="connsiteX3" fmla="*/ 2074227 w 3861117"/>
              <a:gd name="connsiteY3" fmla="*/ 1337934 h 1872691"/>
              <a:gd name="connsiteX4" fmla="*/ 1869786 w 3861117"/>
              <a:gd name="connsiteY4" fmla="*/ 1330291 h 1872691"/>
              <a:gd name="connsiteX5" fmla="*/ 0 w 3861117"/>
              <a:gd name="connsiteY5" fmla="*/ 1872691 h 1872691"/>
              <a:gd name="connsiteX6" fmla="*/ 1148845 w 3861117"/>
              <a:gd name="connsiteY6" fmla="*/ 436249 h 1872691"/>
              <a:gd name="connsiteX7" fmla="*/ 2074227 w 3861117"/>
              <a:gd name="connsiteY7" fmla="*/ 430887 h 1872691"/>
              <a:gd name="connsiteX8" fmla="*/ 2074227 w 3861117"/>
              <a:gd name="connsiteY8" fmla="*/ 0 h 187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117" h="1872691">
                <a:moveTo>
                  <a:pt x="2074227" y="0"/>
                </a:moveTo>
                <a:lnTo>
                  <a:pt x="3861117" y="899160"/>
                </a:lnTo>
                <a:lnTo>
                  <a:pt x="2074227" y="1798320"/>
                </a:lnTo>
                <a:lnTo>
                  <a:pt x="2074227" y="1337934"/>
                </a:lnTo>
                <a:lnTo>
                  <a:pt x="1869786" y="1330291"/>
                </a:lnTo>
                <a:cubicBezTo>
                  <a:pt x="1134010" y="1311512"/>
                  <a:pt x="510749" y="1369752"/>
                  <a:pt x="0" y="1872691"/>
                </a:cubicBezTo>
                <a:cubicBezTo>
                  <a:pt x="48938" y="1643456"/>
                  <a:pt x="699030" y="481018"/>
                  <a:pt x="1148845" y="436249"/>
                </a:cubicBezTo>
                <a:lnTo>
                  <a:pt x="2074227" y="430887"/>
                </a:lnTo>
                <a:lnTo>
                  <a:pt x="2074227" y="0"/>
                </a:lnTo>
                <a:close/>
              </a:path>
            </a:pathLst>
          </a:custGeom>
          <a:gradFill flip="none" rotWithShape="1">
            <a:gsLst>
              <a:gs pos="0">
                <a:schemeClr val="accent4">
                  <a:lumMod val="60000"/>
                  <a:lumOff val="40000"/>
                </a:schemeClr>
              </a:gs>
              <a:gs pos="50000">
                <a:schemeClr val="accent4"/>
              </a:gs>
              <a:gs pos="100000">
                <a:schemeClr val="accent4">
                  <a:lumMod val="75000"/>
                </a:schemeClr>
              </a:gs>
            </a:gsLst>
            <a:lin ang="10800000" scaled="1"/>
            <a:tileRect/>
          </a:gradFill>
          <a:ln>
            <a:noFill/>
          </a:ln>
          <a:effectLst>
            <a:outerShdw dist="12700" dir="5400000" algn="l" rotWithShape="0">
              <a:schemeClr val="accent4">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4"/>
          <p:cNvSpPr/>
          <p:nvPr/>
        </p:nvSpPr>
        <p:spPr>
          <a:xfrm>
            <a:off x="1187624" y="1559571"/>
            <a:ext cx="2292507" cy="2762712"/>
          </a:xfrm>
          <a:custGeom>
            <a:avLst/>
            <a:gdLst>
              <a:gd name="connsiteX0" fmla="*/ 3874596 w 3930364"/>
              <a:gd name="connsiteY0" fmla="*/ 76 h 5087687"/>
              <a:gd name="connsiteX1" fmla="*/ 3918620 w 3930364"/>
              <a:gd name="connsiteY1" fmla="*/ 16292 h 5087687"/>
              <a:gd name="connsiteX2" fmla="*/ 3919583 w 3930364"/>
              <a:gd name="connsiteY2" fmla="*/ 19145 h 5087687"/>
              <a:gd name="connsiteX3" fmla="*/ 3782171 w 3930364"/>
              <a:gd name="connsiteY3" fmla="*/ 153450 h 5087687"/>
              <a:gd name="connsiteX4" fmla="*/ 2968152 w 3930364"/>
              <a:gd name="connsiteY4" fmla="*/ 1426349 h 5087687"/>
              <a:gd name="connsiteX5" fmla="*/ 2950738 w 3930364"/>
              <a:gd name="connsiteY5" fmla="*/ 1478268 h 5087687"/>
              <a:gd name="connsiteX6" fmla="*/ 2867906 w 3930364"/>
              <a:gd name="connsiteY6" fmla="*/ 1553033 h 5087687"/>
              <a:gd name="connsiteX7" fmla="*/ 2273300 w 3930364"/>
              <a:gd name="connsiteY7" fmla="*/ 2075669 h 5087687"/>
              <a:gd name="connsiteX8" fmla="*/ 2804114 w 3930364"/>
              <a:gd name="connsiteY8" fmla="*/ 2075669 h 5087687"/>
              <a:gd name="connsiteX9" fmla="*/ 2791515 w 3930364"/>
              <a:gd name="connsiteY9" fmla="*/ 2159616 h 5087687"/>
              <a:gd name="connsiteX10" fmla="*/ 2768599 w 3930364"/>
              <a:gd name="connsiteY10" fmla="*/ 2543842 h 5087687"/>
              <a:gd name="connsiteX11" fmla="*/ 2791515 w 3930364"/>
              <a:gd name="connsiteY11" fmla="*/ 2928068 h 5087687"/>
              <a:gd name="connsiteX12" fmla="*/ 2807705 w 3930364"/>
              <a:gd name="connsiteY12" fmla="*/ 3035941 h 5087687"/>
              <a:gd name="connsiteX13" fmla="*/ 2730294 w 3930364"/>
              <a:gd name="connsiteY13" fmla="*/ 3036339 h 5087687"/>
              <a:gd name="connsiteX14" fmla="*/ 2288540 w 3930364"/>
              <a:gd name="connsiteY14" fmla="*/ 3058649 h 5087687"/>
              <a:gd name="connsiteX15" fmla="*/ 2881740 w 3930364"/>
              <a:gd name="connsiteY15" fmla="*/ 3530434 h 5087687"/>
              <a:gd name="connsiteX16" fmla="*/ 2944014 w 3930364"/>
              <a:gd name="connsiteY16" fmla="*/ 3589370 h 5087687"/>
              <a:gd name="connsiteX17" fmla="*/ 2968152 w 3930364"/>
              <a:gd name="connsiteY17" fmla="*/ 3661335 h 5087687"/>
              <a:gd name="connsiteX18" fmla="*/ 3921680 w 3930364"/>
              <a:gd name="connsiteY18" fmla="*/ 5070589 h 5087687"/>
              <a:gd name="connsiteX19" fmla="*/ 3930364 w 3930364"/>
              <a:gd name="connsiteY19" fmla="*/ 5078301 h 5087687"/>
              <a:gd name="connsiteX20" fmla="*/ 3916809 w 3930364"/>
              <a:gd name="connsiteY20" fmla="*/ 5083505 h 5087687"/>
              <a:gd name="connsiteX21" fmla="*/ 3798570 w 3930364"/>
              <a:gd name="connsiteY21" fmla="*/ 5080486 h 5087687"/>
              <a:gd name="connsiteX22" fmla="*/ 6350 w 3930364"/>
              <a:gd name="connsiteY22" fmla="*/ 3048486 h 5087687"/>
              <a:gd name="connsiteX23" fmla="*/ 0 w 3930364"/>
              <a:gd name="connsiteY23" fmla="*/ 2070586 h 5087687"/>
              <a:gd name="connsiteX24" fmla="*/ 3797300 w 3930364"/>
              <a:gd name="connsiteY24" fmla="*/ 13186 h 5087687"/>
              <a:gd name="connsiteX25" fmla="*/ 3874596 w 3930364"/>
              <a:gd name="connsiteY25" fmla="*/ 76 h 5087687"/>
              <a:gd name="connsiteX0" fmla="*/ 3874596 w 3930364"/>
              <a:gd name="connsiteY0" fmla="*/ 76 h 5083506"/>
              <a:gd name="connsiteX1" fmla="*/ 3918620 w 3930364"/>
              <a:gd name="connsiteY1" fmla="*/ 16292 h 5083506"/>
              <a:gd name="connsiteX2" fmla="*/ 3919583 w 3930364"/>
              <a:gd name="connsiteY2" fmla="*/ 19145 h 5083506"/>
              <a:gd name="connsiteX3" fmla="*/ 3782171 w 3930364"/>
              <a:gd name="connsiteY3" fmla="*/ 153450 h 5083506"/>
              <a:gd name="connsiteX4" fmla="*/ 2968152 w 3930364"/>
              <a:gd name="connsiteY4" fmla="*/ 1426349 h 5083506"/>
              <a:gd name="connsiteX5" fmla="*/ 2950738 w 3930364"/>
              <a:gd name="connsiteY5" fmla="*/ 1478268 h 5083506"/>
              <a:gd name="connsiteX6" fmla="*/ 2867906 w 3930364"/>
              <a:gd name="connsiteY6" fmla="*/ 1553033 h 5083506"/>
              <a:gd name="connsiteX7" fmla="*/ 2273300 w 3930364"/>
              <a:gd name="connsiteY7" fmla="*/ 2075669 h 5083506"/>
              <a:gd name="connsiteX8" fmla="*/ 2804114 w 3930364"/>
              <a:gd name="connsiteY8" fmla="*/ 2075669 h 5083506"/>
              <a:gd name="connsiteX9" fmla="*/ 2791515 w 3930364"/>
              <a:gd name="connsiteY9" fmla="*/ 2159616 h 5083506"/>
              <a:gd name="connsiteX10" fmla="*/ 2768599 w 3930364"/>
              <a:gd name="connsiteY10" fmla="*/ 2543842 h 5083506"/>
              <a:gd name="connsiteX11" fmla="*/ 2791515 w 3930364"/>
              <a:gd name="connsiteY11" fmla="*/ 2928068 h 5083506"/>
              <a:gd name="connsiteX12" fmla="*/ 2807705 w 3930364"/>
              <a:gd name="connsiteY12" fmla="*/ 3035941 h 5083506"/>
              <a:gd name="connsiteX13" fmla="*/ 2730294 w 3930364"/>
              <a:gd name="connsiteY13" fmla="*/ 3036339 h 5083506"/>
              <a:gd name="connsiteX14" fmla="*/ 2288540 w 3930364"/>
              <a:gd name="connsiteY14" fmla="*/ 3058649 h 5083506"/>
              <a:gd name="connsiteX15" fmla="*/ 2881740 w 3930364"/>
              <a:gd name="connsiteY15" fmla="*/ 3530434 h 5083506"/>
              <a:gd name="connsiteX16" fmla="*/ 2944014 w 3930364"/>
              <a:gd name="connsiteY16" fmla="*/ 3589370 h 5083506"/>
              <a:gd name="connsiteX17" fmla="*/ 2968152 w 3930364"/>
              <a:gd name="connsiteY17" fmla="*/ 3661335 h 5083506"/>
              <a:gd name="connsiteX18" fmla="*/ 3921680 w 3930364"/>
              <a:gd name="connsiteY18" fmla="*/ 5070589 h 5083506"/>
              <a:gd name="connsiteX19" fmla="*/ 3930364 w 3930364"/>
              <a:gd name="connsiteY19" fmla="*/ 5078301 h 5083506"/>
              <a:gd name="connsiteX20" fmla="*/ 3916809 w 3930364"/>
              <a:gd name="connsiteY20" fmla="*/ 5083505 h 5083506"/>
              <a:gd name="connsiteX21" fmla="*/ 6350 w 3930364"/>
              <a:gd name="connsiteY21" fmla="*/ 3048486 h 5083506"/>
              <a:gd name="connsiteX22" fmla="*/ 0 w 3930364"/>
              <a:gd name="connsiteY22" fmla="*/ 2070586 h 5083506"/>
              <a:gd name="connsiteX23" fmla="*/ 3797300 w 3930364"/>
              <a:gd name="connsiteY23" fmla="*/ 13186 h 5083506"/>
              <a:gd name="connsiteX24" fmla="*/ 3874596 w 3930364"/>
              <a:gd name="connsiteY24" fmla="*/ 76 h 5083506"/>
              <a:gd name="connsiteX0" fmla="*/ 3874596 w 3930364"/>
              <a:gd name="connsiteY0" fmla="*/ 76 h 5078301"/>
              <a:gd name="connsiteX1" fmla="*/ 3918620 w 3930364"/>
              <a:gd name="connsiteY1" fmla="*/ 16292 h 5078301"/>
              <a:gd name="connsiteX2" fmla="*/ 3919583 w 3930364"/>
              <a:gd name="connsiteY2" fmla="*/ 19145 h 5078301"/>
              <a:gd name="connsiteX3" fmla="*/ 3782171 w 3930364"/>
              <a:gd name="connsiteY3" fmla="*/ 153450 h 5078301"/>
              <a:gd name="connsiteX4" fmla="*/ 2968152 w 3930364"/>
              <a:gd name="connsiteY4" fmla="*/ 1426349 h 5078301"/>
              <a:gd name="connsiteX5" fmla="*/ 2950738 w 3930364"/>
              <a:gd name="connsiteY5" fmla="*/ 1478268 h 5078301"/>
              <a:gd name="connsiteX6" fmla="*/ 2867906 w 3930364"/>
              <a:gd name="connsiteY6" fmla="*/ 1553033 h 5078301"/>
              <a:gd name="connsiteX7" fmla="*/ 2273300 w 3930364"/>
              <a:gd name="connsiteY7" fmla="*/ 2075669 h 5078301"/>
              <a:gd name="connsiteX8" fmla="*/ 2804114 w 3930364"/>
              <a:gd name="connsiteY8" fmla="*/ 2075669 h 5078301"/>
              <a:gd name="connsiteX9" fmla="*/ 2791515 w 3930364"/>
              <a:gd name="connsiteY9" fmla="*/ 2159616 h 5078301"/>
              <a:gd name="connsiteX10" fmla="*/ 2768599 w 3930364"/>
              <a:gd name="connsiteY10" fmla="*/ 2543842 h 5078301"/>
              <a:gd name="connsiteX11" fmla="*/ 2791515 w 3930364"/>
              <a:gd name="connsiteY11" fmla="*/ 2928068 h 5078301"/>
              <a:gd name="connsiteX12" fmla="*/ 2807705 w 3930364"/>
              <a:gd name="connsiteY12" fmla="*/ 3035941 h 5078301"/>
              <a:gd name="connsiteX13" fmla="*/ 2730294 w 3930364"/>
              <a:gd name="connsiteY13" fmla="*/ 3036339 h 5078301"/>
              <a:gd name="connsiteX14" fmla="*/ 2288540 w 3930364"/>
              <a:gd name="connsiteY14" fmla="*/ 3058649 h 5078301"/>
              <a:gd name="connsiteX15" fmla="*/ 2881740 w 3930364"/>
              <a:gd name="connsiteY15" fmla="*/ 3530434 h 5078301"/>
              <a:gd name="connsiteX16" fmla="*/ 2944014 w 3930364"/>
              <a:gd name="connsiteY16" fmla="*/ 3589370 h 5078301"/>
              <a:gd name="connsiteX17" fmla="*/ 2968152 w 3930364"/>
              <a:gd name="connsiteY17" fmla="*/ 3661335 h 5078301"/>
              <a:gd name="connsiteX18" fmla="*/ 3921680 w 3930364"/>
              <a:gd name="connsiteY18" fmla="*/ 5070589 h 5078301"/>
              <a:gd name="connsiteX19" fmla="*/ 3930364 w 3930364"/>
              <a:gd name="connsiteY19" fmla="*/ 5078301 h 5078301"/>
              <a:gd name="connsiteX20" fmla="*/ 6350 w 3930364"/>
              <a:gd name="connsiteY20" fmla="*/ 3048486 h 5078301"/>
              <a:gd name="connsiteX21" fmla="*/ 0 w 3930364"/>
              <a:gd name="connsiteY21" fmla="*/ 2070586 h 5078301"/>
              <a:gd name="connsiteX22" fmla="*/ 3797300 w 3930364"/>
              <a:gd name="connsiteY22" fmla="*/ 13186 h 5078301"/>
              <a:gd name="connsiteX23" fmla="*/ 3874596 w 3930364"/>
              <a:gd name="connsiteY23" fmla="*/ 76 h 5078301"/>
              <a:gd name="connsiteX0" fmla="*/ 3874596 w 3921679"/>
              <a:gd name="connsiteY0" fmla="*/ 76 h 5070589"/>
              <a:gd name="connsiteX1" fmla="*/ 3918620 w 3921679"/>
              <a:gd name="connsiteY1" fmla="*/ 16292 h 5070589"/>
              <a:gd name="connsiteX2" fmla="*/ 3919583 w 3921679"/>
              <a:gd name="connsiteY2" fmla="*/ 19145 h 5070589"/>
              <a:gd name="connsiteX3" fmla="*/ 3782171 w 3921679"/>
              <a:gd name="connsiteY3" fmla="*/ 153450 h 5070589"/>
              <a:gd name="connsiteX4" fmla="*/ 2968152 w 3921679"/>
              <a:gd name="connsiteY4" fmla="*/ 1426349 h 5070589"/>
              <a:gd name="connsiteX5" fmla="*/ 2950738 w 3921679"/>
              <a:gd name="connsiteY5" fmla="*/ 1478268 h 5070589"/>
              <a:gd name="connsiteX6" fmla="*/ 2867906 w 3921679"/>
              <a:gd name="connsiteY6" fmla="*/ 1553033 h 5070589"/>
              <a:gd name="connsiteX7" fmla="*/ 2273300 w 3921679"/>
              <a:gd name="connsiteY7" fmla="*/ 2075669 h 5070589"/>
              <a:gd name="connsiteX8" fmla="*/ 2804114 w 3921679"/>
              <a:gd name="connsiteY8" fmla="*/ 2075669 h 5070589"/>
              <a:gd name="connsiteX9" fmla="*/ 2791515 w 3921679"/>
              <a:gd name="connsiteY9" fmla="*/ 2159616 h 5070589"/>
              <a:gd name="connsiteX10" fmla="*/ 2768599 w 3921679"/>
              <a:gd name="connsiteY10" fmla="*/ 2543842 h 5070589"/>
              <a:gd name="connsiteX11" fmla="*/ 2791515 w 3921679"/>
              <a:gd name="connsiteY11" fmla="*/ 2928068 h 5070589"/>
              <a:gd name="connsiteX12" fmla="*/ 2807705 w 3921679"/>
              <a:gd name="connsiteY12" fmla="*/ 3035941 h 5070589"/>
              <a:gd name="connsiteX13" fmla="*/ 2730294 w 3921679"/>
              <a:gd name="connsiteY13" fmla="*/ 3036339 h 5070589"/>
              <a:gd name="connsiteX14" fmla="*/ 2288540 w 3921679"/>
              <a:gd name="connsiteY14" fmla="*/ 3058649 h 5070589"/>
              <a:gd name="connsiteX15" fmla="*/ 2881740 w 3921679"/>
              <a:gd name="connsiteY15" fmla="*/ 3530434 h 5070589"/>
              <a:gd name="connsiteX16" fmla="*/ 2944014 w 3921679"/>
              <a:gd name="connsiteY16" fmla="*/ 3589370 h 5070589"/>
              <a:gd name="connsiteX17" fmla="*/ 2968152 w 3921679"/>
              <a:gd name="connsiteY17" fmla="*/ 3661335 h 5070589"/>
              <a:gd name="connsiteX18" fmla="*/ 3921680 w 3921679"/>
              <a:gd name="connsiteY18" fmla="*/ 5070589 h 5070589"/>
              <a:gd name="connsiteX19" fmla="*/ 6350 w 3921679"/>
              <a:gd name="connsiteY19" fmla="*/ 3048486 h 5070589"/>
              <a:gd name="connsiteX20" fmla="*/ 0 w 3921679"/>
              <a:gd name="connsiteY20" fmla="*/ 2070586 h 5070589"/>
              <a:gd name="connsiteX21" fmla="*/ 3797300 w 3921679"/>
              <a:gd name="connsiteY21" fmla="*/ 13186 h 5070589"/>
              <a:gd name="connsiteX22" fmla="*/ 3874596 w 3921679"/>
              <a:gd name="connsiteY22" fmla="*/ 76 h 5070589"/>
              <a:gd name="connsiteX0" fmla="*/ 3874596 w 3921680"/>
              <a:gd name="connsiteY0" fmla="*/ 76 h 5070589"/>
              <a:gd name="connsiteX1" fmla="*/ 3918620 w 3921680"/>
              <a:gd name="connsiteY1" fmla="*/ 16292 h 5070589"/>
              <a:gd name="connsiteX2" fmla="*/ 3919583 w 3921680"/>
              <a:gd name="connsiteY2" fmla="*/ 19145 h 5070589"/>
              <a:gd name="connsiteX3" fmla="*/ 3782171 w 3921680"/>
              <a:gd name="connsiteY3" fmla="*/ 153450 h 5070589"/>
              <a:gd name="connsiteX4" fmla="*/ 2968152 w 3921680"/>
              <a:gd name="connsiteY4" fmla="*/ 1426349 h 5070589"/>
              <a:gd name="connsiteX5" fmla="*/ 2950738 w 3921680"/>
              <a:gd name="connsiteY5" fmla="*/ 1478268 h 5070589"/>
              <a:gd name="connsiteX6" fmla="*/ 2867906 w 3921680"/>
              <a:gd name="connsiteY6" fmla="*/ 1553033 h 5070589"/>
              <a:gd name="connsiteX7" fmla="*/ 2273300 w 3921680"/>
              <a:gd name="connsiteY7" fmla="*/ 2075669 h 5070589"/>
              <a:gd name="connsiteX8" fmla="*/ 2804114 w 3921680"/>
              <a:gd name="connsiteY8" fmla="*/ 2075669 h 5070589"/>
              <a:gd name="connsiteX9" fmla="*/ 2791515 w 3921680"/>
              <a:gd name="connsiteY9" fmla="*/ 2159616 h 5070589"/>
              <a:gd name="connsiteX10" fmla="*/ 2768599 w 3921680"/>
              <a:gd name="connsiteY10" fmla="*/ 2543842 h 5070589"/>
              <a:gd name="connsiteX11" fmla="*/ 2791515 w 3921680"/>
              <a:gd name="connsiteY11" fmla="*/ 2928068 h 5070589"/>
              <a:gd name="connsiteX12" fmla="*/ 2807705 w 3921680"/>
              <a:gd name="connsiteY12" fmla="*/ 3035941 h 5070589"/>
              <a:gd name="connsiteX13" fmla="*/ 2730294 w 3921680"/>
              <a:gd name="connsiteY13" fmla="*/ 3036339 h 5070589"/>
              <a:gd name="connsiteX14" fmla="*/ 2288540 w 3921680"/>
              <a:gd name="connsiteY14" fmla="*/ 3058649 h 5070589"/>
              <a:gd name="connsiteX15" fmla="*/ 2881740 w 3921680"/>
              <a:gd name="connsiteY15" fmla="*/ 3530434 h 5070589"/>
              <a:gd name="connsiteX16" fmla="*/ 2944014 w 3921680"/>
              <a:gd name="connsiteY16" fmla="*/ 3589370 h 5070589"/>
              <a:gd name="connsiteX17" fmla="*/ 2968152 w 3921680"/>
              <a:gd name="connsiteY17" fmla="*/ 3661335 h 5070589"/>
              <a:gd name="connsiteX18" fmla="*/ 3921680 w 3921680"/>
              <a:gd name="connsiteY18" fmla="*/ 5070589 h 5070589"/>
              <a:gd name="connsiteX19" fmla="*/ 6350 w 3921680"/>
              <a:gd name="connsiteY19" fmla="*/ 3048486 h 5070589"/>
              <a:gd name="connsiteX20" fmla="*/ 0 w 3921680"/>
              <a:gd name="connsiteY20" fmla="*/ 2070586 h 5070589"/>
              <a:gd name="connsiteX21" fmla="*/ 3797300 w 3921680"/>
              <a:gd name="connsiteY21" fmla="*/ 13186 h 5070589"/>
              <a:gd name="connsiteX22" fmla="*/ 3874596 w 3921680"/>
              <a:gd name="connsiteY22" fmla="*/ 76 h 5070589"/>
              <a:gd name="connsiteX0" fmla="*/ 3874596 w 3921680"/>
              <a:gd name="connsiteY0" fmla="*/ 76 h 5070589"/>
              <a:gd name="connsiteX1" fmla="*/ 3918620 w 3921680"/>
              <a:gd name="connsiteY1" fmla="*/ 16292 h 5070589"/>
              <a:gd name="connsiteX2" fmla="*/ 3919583 w 3921680"/>
              <a:gd name="connsiteY2" fmla="*/ 19145 h 5070589"/>
              <a:gd name="connsiteX3" fmla="*/ 3782171 w 3921680"/>
              <a:gd name="connsiteY3" fmla="*/ 153450 h 5070589"/>
              <a:gd name="connsiteX4" fmla="*/ 2968152 w 3921680"/>
              <a:gd name="connsiteY4" fmla="*/ 1426349 h 5070589"/>
              <a:gd name="connsiteX5" fmla="*/ 2950738 w 3921680"/>
              <a:gd name="connsiteY5" fmla="*/ 1478268 h 5070589"/>
              <a:gd name="connsiteX6" fmla="*/ 2867906 w 3921680"/>
              <a:gd name="connsiteY6" fmla="*/ 1553033 h 5070589"/>
              <a:gd name="connsiteX7" fmla="*/ 2273300 w 3921680"/>
              <a:gd name="connsiteY7" fmla="*/ 2075669 h 5070589"/>
              <a:gd name="connsiteX8" fmla="*/ 2804114 w 3921680"/>
              <a:gd name="connsiteY8" fmla="*/ 2075669 h 5070589"/>
              <a:gd name="connsiteX9" fmla="*/ 2791515 w 3921680"/>
              <a:gd name="connsiteY9" fmla="*/ 2159616 h 5070589"/>
              <a:gd name="connsiteX10" fmla="*/ 2768599 w 3921680"/>
              <a:gd name="connsiteY10" fmla="*/ 2543842 h 5070589"/>
              <a:gd name="connsiteX11" fmla="*/ 2791515 w 3921680"/>
              <a:gd name="connsiteY11" fmla="*/ 2928068 h 5070589"/>
              <a:gd name="connsiteX12" fmla="*/ 2807705 w 3921680"/>
              <a:gd name="connsiteY12" fmla="*/ 3035941 h 5070589"/>
              <a:gd name="connsiteX13" fmla="*/ 2730294 w 3921680"/>
              <a:gd name="connsiteY13" fmla="*/ 3036339 h 5070589"/>
              <a:gd name="connsiteX14" fmla="*/ 2288540 w 3921680"/>
              <a:gd name="connsiteY14" fmla="*/ 3058649 h 5070589"/>
              <a:gd name="connsiteX15" fmla="*/ 2881740 w 3921680"/>
              <a:gd name="connsiteY15" fmla="*/ 3530434 h 5070589"/>
              <a:gd name="connsiteX16" fmla="*/ 2944014 w 3921680"/>
              <a:gd name="connsiteY16" fmla="*/ 3589370 h 5070589"/>
              <a:gd name="connsiteX17" fmla="*/ 2968152 w 3921680"/>
              <a:gd name="connsiteY17" fmla="*/ 3661335 h 5070589"/>
              <a:gd name="connsiteX18" fmla="*/ 3921680 w 3921680"/>
              <a:gd name="connsiteY18" fmla="*/ 5070589 h 5070589"/>
              <a:gd name="connsiteX19" fmla="*/ 6350 w 3921680"/>
              <a:gd name="connsiteY19" fmla="*/ 3048486 h 5070589"/>
              <a:gd name="connsiteX20" fmla="*/ 0 w 3921680"/>
              <a:gd name="connsiteY20" fmla="*/ 2070586 h 5070589"/>
              <a:gd name="connsiteX21" fmla="*/ 3797300 w 3921680"/>
              <a:gd name="connsiteY21" fmla="*/ 13186 h 5070589"/>
              <a:gd name="connsiteX22" fmla="*/ 3874596 w 3921680"/>
              <a:gd name="connsiteY22" fmla="*/ 76 h 5070589"/>
              <a:gd name="connsiteX0" fmla="*/ 3874596 w 3921680"/>
              <a:gd name="connsiteY0" fmla="*/ 76 h 5070589"/>
              <a:gd name="connsiteX1" fmla="*/ 3918620 w 3921680"/>
              <a:gd name="connsiteY1" fmla="*/ 16292 h 5070589"/>
              <a:gd name="connsiteX2" fmla="*/ 3919583 w 3921680"/>
              <a:gd name="connsiteY2" fmla="*/ 19145 h 5070589"/>
              <a:gd name="connsiteX3" fmla="*/ 3782171 w 3921680"/>
              <a:gd name="connsiteY3" fmla="*/ 153450 h 5070589"/>
              <a:gd name="connsiteX4" fmla="*/ 2968152 w 3921680"/>
              <a:gd name="connsiteY4" fmla="*/ 1426349 h 5070589"/>
              <a:gd name="connsiteX5" fmla="*/ 2950738 w 3921680"/>
              <a:gd name="connsiteY5" fmla="*/ 1478268 h 5070589"/>
              <a:gd name="connsiteX6" fmla="*/ 2867906 w 3921680"/>
              <a:gd name="connsiteY6" fmla="*/ 1553033 h 5070589"/>
              <a:gd name="connsiteX7" fmla="*/ 2273300 w 3921680"/>
              <a:gd name="connsiteY7" fmla="*/ 2075669 h 5070589"/>
              <a:gd name="connsiteX8" fmla="*/ 2804114 w 3921680"/>
              <a:gd name="connsiteY8" fmla="*/ 2075669 h 5070589"/>
              <a:gd name="connsiteX9" fmla="*/ 2791515 w 3921680"/>
              <a:gd name="connsiteY9" fmla="*/ 2159616 h 5070589"/>
              <a:gd name="connsiteX10" fmla="*/ 2768599 w 3921680"/>
              <a:gd name="connsiteY10" fmla="*/ 2543842 h 5070589"/>
              <a:gd name="connsiteX11" fmla="*/ 2791515 w 3921680"/>
              <a:gd name="connsiteY11" fmla="*/ 2928068 h 5070589"/>
              <a:gd name="connsiteX12" fmla="*/ 2807705 w 3921680"/>
              <a:gd name="connsiteY12" fmla="*/ 3035941 h 5070589"/>
              <a:gd name="connsiteX13" fmla="*/ 2730294 w 3921680"/>
              <a:gd name="connsiteY13" fmla="*/ 3036339 h 5070589"/>
              <a:gd name="connsiteX14" fmla="*/ 2288540 w 3921680"/>
              <a:gd name="connsiteY14" fmla="*/ 3058649 h 5070589"/>
              <a:gd name="connsiteX15" fmla="*/ 2881740 w 3921680"/>
              <a:gd name="connsiteY15" fmla="*/ 3530434 h 5070589"/>
              <a:gd name="connsiteX16" fmla="*/ 2944014 w 3921680"/>
              <a:gd name="connsiteY16" fmla="*/ 3589370 h 5070589"/>
              <a:gd name="connsiteX17" fmla="*/ 2968152 w 3921680"/>
              <a:gd name="connsiteY17" fmla="*/ 3661335 h 5070589"/>
              <a:gd name="connsiteX18" fmla="*/ 3921680 w 3921680"/>
              <a:gd name="connsiteY18" fmla="*/ 5070589 h 5070589"/>
              <a:gd name="connsiteX19" fmla="*/ 6350 w 3921680"/>
              <a:gd name="connsiteY19" fmla="*/ 3048486 h 5070589"/>
              <a:gd name="connsiteX20" fmla="*/ 0 w 3921680"/>
              <a:gd name="connsiteY20" fmla="*/ 2070586 h 5070589"/>
              <a:gd name="connsiteX21" fmla="*/ 3797300 w 3921680"/>
              <a:gd name="connsiteY21" fmla="*/ 13186 h 5070589"/>
              <a:gd name="connsiteX22" fmla="*/ 3874596 w 3921680"/>
              <a:gd name="connsiteY22" fmla="*/ 76 h 5070589"/>
              <a:gd name="connsiteX0" fmla="*/ 3874596 w 3921680"/>
              <a:gd name="connsiteY0" fmla="*/ 76 h 5071989"/>
              <a:gd name="connsiteX1" fmla="*/ 3918620 w 3921680"/>
              <a:gd name="connsiteY1" fmla="*/ 16292 h 5071989"/>
              <a:gd name="connsiteX2" fmla="*/ 3919583 w 3921680"/>
              <a:gd name="connsiteY2" fmla="*/ 19145 h 5071989"/>
              <a:gd name="connsiteX3" fmla="*/ 3782171 w 3921680"/>
              <a:gd name="connsiteY3" fmla="*/ 153450 h 5071989"/>
              <a:gd name="connsiteX4" fmla="*/ 2968152 w 3921680"/>
              <a:gd name="connsiteY4" fmla="*/ 1426349 h 5071989"/>
              <a:gd name="connsiteX5" fmla="*/ 2950738 w 3921680"/>
              <a:gd name="connsiteY5" fmla="*/ 1478268 h 5071989"/>
              <a:gd name="connsiteX6" fmla="*/ 2867906 w 3921680"/>
              <a:gd name="connsiteY6" fmla="*/ 1553033 h 5071989"/>
              <a:gd name="connsiteX7" fmla="*/ 2273300 w 3921680"/>
              <a:gd name="connsiteY7" fmla="*/ 2075669 h 5071989"/>
              <a:gd name="connsiteX8" fmla="*/ 2804114 w 3921680"/>
              <a:gd name="connsiteY8" fmla="*/ 2075669 h 5071989"/>
              <a:gd name="connsiteX9" fmla="*/ 2791515 w 3921680"/>
              <a:gd name="connsiteY9" fmla="*/ 2159616 h 5071989"/>
              <a:gd name="connsiteX10" fmla="*/ 2768599 w 3921680"/>
              <a:gd name="connsiteY10" fmla="*/ 2543842 h 5071989"/>
              <a:gd name="connsiteX11" fmla="*/ 2791515 w 3921680"/>
              <a:gd name="connsiteY11" fmla="*/ 2928068 h 5071989"/>
              <a:gd name="connsiteX12" fmla="*/ 2807705 w 3921680"/>
              <a:gd name="connsiteY12" fmla="*/ 3035941 h 5071989"/>
              <a:gd name="connsiteX13" fmla="*/ 2730294 w 3921680"/>
              <a:gd name="connsiteY13" fmla="*/ 3036339 h 5071989"/>
              <a:gd name="connsiteX14" fmla="*/ 2288540 w 3921680"/>
              <a:gd name="connsiteY14" fmla="*/ 3058649 h 5071989"/>
              <a:gd name="connsiteX15" fmla="*/ 2881740 w 3921680"/>
              <a:gd name="connsiteY15" fmla="*/ 3530434 h 5071989"/>
              <a:gd name="connsiteX16" fmla="*/ 2944014 w 3921680"/>
              <a:gd name="connsiteY16" fmla="*/ 3589370 h 5071989"/>
              <a:gd name="connsiteX17" fmla="*/ 2968152 w 3921680"/>
              <a:gd name="connsiteY17" fmla="*/ 3661335 h 5071989"/>
              <a:gd name="connsiteX18" fmla="*/ 3921680 w 3921680"/>
              <a:gd name="connsiteY18" fmla="*/ 5070589 h 5071989"/>
              <a:gd name="connsiteX19" fmla="*/ 6350 w 3921680"/>
              <a:gd name="connsiteY19" fmla="*/ 3048486 h 5071989"/>
              <a:gd name="connsiteX20" fmla="*/ 0 w 3921680"/>
              <a:gd name="connsiteY20" fmla="*/ 2070586 h 5071989"/>
              <a:gd name="connsiteX21" fmla="*/ 3797300 w 3921680"/>
              <a:gd name="connsiteY21" fmla="*/ 13186 h 5071989"/>
              <a:gd name="connsiteX22" fmla="*/ 3874596 w 3921680"/>
              <a:gd name="connsiteY22" fmla="*/ 76 h 5071989"/>
              <a:gd name="connsiteX0" fmla="*/ 3874596 w 3921680"/>
              <a:gd name="connsiteY0" fmla="*/ 76 h 5072006"/>
              <a:gd name="connsiteX1" fmla="*/ 3918620 w 3921680"/>
              <a:gd name="connsiteY1" fmla="*/ 16292 h 5072006"/>
              <a:gd name="connsiteX2" fmla="*/ 3919583 w 3921680"/>
              <a:gd name="connsiteY2" fmla="*/ 19145 h 5072006"/>
              <a:gd name="connsiteX3" fmla="*/ 3782171 w 3921680"/>
              <a:gd name="connsiteY3" fmla="*/ 153450 h 5072006"/>
              <a:gd name="connsiteX4" fmla="*/ 2968152 w 3921680"/>
              <a:gd name="connsiteY4" fmla="*/ 1426349 h 5072006"/>
              <a:gd name="connsiteX5" fmla="*/ 2950738 w 3921680"/>
              <a:gd name="connsiteY5" fmla="*/ 1478268 h 5072006"/>
              <a:gd name="connsiteX6" fmla="*/ 2867906 w 3921680"/>
              <a:gd name="connsiteY6" fmla="*/ 1553033 h 5072006"/>
              <a:gd name="connsiteX7" fmla="*/ 2273300 w 3921680"/>
              <a:gd name="connsiteY7" fmla="*/ 2075669 h 5072006"/>
              <a:gd name="connsiteX8" fmla="*/ 2804114 w 3921680"/>
              <a:gd name="connsiteY8" fmla="*/ 2075669 h 5072006"/>
              <a:gd name="connsiteX9" fmla="*/ 2791515 w 3921680"/>
              <a:gd name="connsiteY9" fmla="*/ 2159616 h 5072006"/>
              <a:gd name="connsiteX10" fmla="*/ 2768599 w 3921680"/>
              <a:gd name="connsiteY10" fmla="*/ 2543842 h 5072006"/>
              <a:gd name="connsiteX11" fmla="*/ 2791515 w 3921680"/>
              <a:gd name="connsiteY11" fmla="*/ 2928068 h 5072006"/>
              <a:gd name="connsiteX12" fmla="*/ 2807705 w 3921680"/>
              <a:gd name="connsiteY12" fmla="*/ 3035941 h 5072006"/>
              <a:gd name="connsiteX13" fmla="*/ 2730294 w 3921680"/>
              <a:gd name="connsiteY13" fmla="*/ 3036339 h 5072006"/>
              <a:gd name="connsiteX14" fmla="*/ 2288540 w 3921680"/>
              <a:gd name="connsiteY14" fmla="*/ 3058649 h 5072006"/>
              <a:gd name="connsiteX15" fmla="*/ 2881740 w 3921680"/>
              <a:gd name="connsiteY15" fmla="*/ 3530434 h 5072006"/>
              <a:gd name="connsiteX16" fmla="*/ 2944014 w 3921680"/>
              <a:gd name="connsiteY16" fmla="*/ 3589370 h 5072006"/>
              <a:gd name="connsiteX17" fmla="*/ 2968152 w 3921680"/>
              <a:gd name="connsiteY17" fmla="*/ 3661335 h 5072006"/>
              <a:gd name="connsiteX18" fmla="*/ 3921680 w 3921680"/>
              <a:gd name="connsiteY18" fmla="*/ 5070589 h 5072006"/>
              <a:gd name="connsiteX19" fmla="*/ 6350 w 3921680"/>
              <a:gd name="connsiteY19" fmla="*/ 3048486 h 5072006"/>
              <a:gd name="connsiteX20" fmla="*/ 0 w 3921680"/>
              <a:gd name="connsiteY20" fmla="*/ 2070586 h 5072006"/>
              <a:gd name="connsiteX21" fmla="*/ 3797300 w 3921680"/>
              <a:gd name="connsiteY21" fmla="*/ 13186 h 5072006"/>
              <a:gd name="connsiteX22" fmla="*/ 3874596 w 3921680"/>
              <a:gd name="connsiteY22" fmla="*/ 76 h 507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21680" h="5072006">
                <a:moveTo>
                  <a:pt x="3874596" y="76"/>
                </a:moveTo>
                <a:cubicBezTo>
                  <a:pt x="3894622" y="780"/>
                  <a:pt x="3909104" y="6372"/>
                  <a:pt x="3918620" y="16292"/>
                </a:cubicBezTo>
                <a:lnTo>
                  <a:pt x="3919583" y="19145"/>
                </a:lnTo>
                <a:lnTo>
                  <a:pt x="3782171" y="153450"/>
                </a:lnTo>
                <a:cubicBezTo>
                  <a:pt x="3420343" y="524645"/>
                  <a:pt x="3141070" y="955661"/>
                  <a:pt x="2968152" y="1426349"/>
                </a:cubicBezTo>
                <a:lnTo>
                  <a:pt x="2950738" y="1478268"/>
                </a:lnTo>
                <a:lnTo>
                  <a:pt x="2867906" y="1553033"/>
                </a:lnTo>
                <a:cubicBezTo>
                  <a:pt x="2589728" y="1798227"/>
                  <a:pt x="2356644" y="1966767"/>
                  <a:pt x="2273300" y="2075669"/>
                </a:cubicBezTo>
                <a:lnTo>
                  <a:pt x="2804114" y="2075669"/>
                </a:lnTo>
                <a:lnTo>
                  <a:pt x="2791515" y="2159616"/>
                </a:lnTo>
                <a:cubicBezTo>
                  <a:pt x="2776362" y="2285946"/>
                  <a:pt x="2768599" y="2414127"/>
                  <a:pt x="2768599" y="2543842"/>
                </a:cubicBezTo>
                <a:cubicBezTo>
                  <a:pt x="2768599" y="2673558"/>
                  <a:pt x="2776362" y="2801738"/>
                  <a:pt x="2791515" y="2928068"/>
                </a:cubicBezTo>
                <a:lnTo>
                  <a:pt x="2807705" y="3035941"/>
                </a:lnTo>
                <a:lnTo>
                  <a:pt x="2730294" y="3036339"/>
                </a:lnTo>
                <a:cubicBezTo>
                  <a:pt x="2233250" y="3038707"/>
                  <a:pt x="2283777" y="3036027"/>
                  <a:pt x="2288540" y="3058649"/>
                </a:cubicBezTo>
                <a:cubicBezTo>
                  <a:pt x="2535237" y="3284074"/>
                  <a:pt x="2742526" y="3409725"/>
                  <a:pt x="2881740" y="3530434"/>
                </a:cubicBezTo>
                <a:lnTo>
                  <a:pt x="2944014" y="3589370"/>
                </a:lnTo>
                <a:lnTo>
                  <a:pt x="2968152" y="3661335"/>
                </a:lnTo>
                <a:cubicBezTo>
                  <a:pt x="3162685" y="4190859"/>
                  <a:pt x="3491823" y="4670173"/>
                  <a:pt x="3921680" y="5070589"/>
                </a:cubicBezTo>
                <a:cubicBezTo>
                  <a:pt x="3281715" y="5141519"/>
                  <a:pt x="1284854" y="2525259"/>
                  <a:pt x="6350" y="3048486"/>
                </a:cubicBezTo>
                <a:cubicBezTo>
                  <a:pt x="4233" y="2739453"/>
                  <a:pt x="2117" y="2379619"/>
                  <a:pt x="0" y="2070586"/>
                </a:cubicBezTo>
                <a:cubicBezTo>
                  <a:pt x="1454150" y="2349986"/>
                  <a:pt x="2667000" y="495786"/>
                  <a:pt x="3797300" y="13186"/>
                </a:cubicBezTo>
                <a:cubicBezTo>
                  <a:pt x="3828997" y="3555"/>
                  <a:pt x="3854569" y="-628"/>
                  <a:pt x="3874596" y="76"/>
                </a:cubicBezTo>
                <a:close/>
              </a:path>
            </a:pathLst>
          </a:custGeom>
          <a:gradFill flip="none" rotWithShape="1">
            <a:gsLst>
              <a:gs pos="0">
                <a:schemeClr val="accent3">
                  <a:lumMod val="20000"/>
                  <a:lumOff val="80000"/>
                </a:schemeClr>
              </a:gs>
              <a:gs pos="100000">
                <a:schemeClr val="accent3"/>
              </a:gs>
              <a:gs pos="50000">
                <a:schemeClr val="accent3">
                  <a:lumMod val="60000"/>
                  <a:lumOff val="40000"/>
                </a:schemeClr>
              </a:gs>
            </a:gsLst>
            <a:lin ang="0" scaled="1"/>
            <a:tileRect/>
          </a:gradFill>
          <a:ln w="6350">
            <a:noFill/>
          </a:ln>
          <a:effectLst>
            <a:outerShdw dist="12700" dir="5400000" algn="t" rotWithShape="0">
              <a:schemeClr val="accent3">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15"/>
          <p:cNvSpPr txBox="1"/>
          <p:nvPr/>
        </p:nvSpPr>
        <p:spPr>
          <a:xfrm>
            <a:off x="4287092" y="3941310"/>
            <a:ext cx="636523" cy="375923"/>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gency FB" panose="020B0503020202020204" pitchFamily="34" charset="0"/>
              </a:rPr>
              <a:t>03</a:t>
            </a:r>
            <a:endParaRPr lang="en-US" sz="28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12" name="TextBox 116"/>
          <p:cNvSpPr txBox="1"/>
          <p:nvPr/>
        </p:nvSpPr>
        <p:spPr>
          <a:xfrm>
            <a:off x="4287092" y="1540399"/>
            <a:ext cx="636523" cy="375923"/>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gency FB" panose="020B0503020202020204" pitchFamily="34" charset="0"/>
              </a:rPr>
              <a:t>01</a:t>
            </a:r>
            <a:endParaRPr lang="en-US" sz="28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13" name="TextBox 117"/>
          <p:cNvSpPr txBox="1"/>
          <p:nvPr/>
        </p:nvSpPr>
        <p:spPr>
          <a:xfrm>
            <a:off x="4287092" y="2751130"/>
            <a:ext cx="636523" cy="375923"/>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gency FB" panose="020B0503020202020204" pitchFamily="34" charset="0"/>
              </a:rPr>
              <a:t>02</a:t>
            </a:r>
            <a:endParaRPr lang="en-US" sz="28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104" name="Rectangle 110"/>
          <p:cNvSpPr/>
          <p:nvPr/>
        </p:nvSpPr>
        <p:spPr>
          <a:xfrm>
            <a:off x="684827" y="515456"/>
            <a:ext cx="6983517" cy="446276"/>
          </a:xfrm>
          <a:prstGeom prst="rect">
            <a:avLst/>
          </a:prstGeom>
        </p:spPr>
        <p:txBody>
          <a:bodyPr wrap="square">
            <a:spAutoFit/>
          </a:bodyPr>
          <a:lstStyle/>
          <a:p>
            <a:r>
              <a:rPr lang="tr-TR" sz="2300" b="1" dirty="0">
                <a:solidFill>
                  <a:srgbClr val="9E0000"/>
                </a:solidFill>
              </a:rPr>
              <a:t>EĞİTİM, ÖĞRENİM HAKKI VE </a:t>
            </a:r>
            <a:r>
              <a:rPr lang="tr-TR" sz="2300" b="1" dirty="0" smtClean="0">
                <a:solidFill>
                  <a:srgbClr val="9E0000"/>
                </a:solidFill>
              </a:rPr>
              <a:t>ÖDEVİ</a:t>
            </a:r>
            <a:endParaRPr lang="en-US" sz="2300" b="1" dirty="0">
              <a:solidFill>
                <a:schemeClr val="tx1">
                  <a:lumMod val="65000"/>
                  <a:lumOff val="35000"/>
                </a:schemeClr>
              </a:solidFill>
              <a:latin typeface="Agency FB" panose="020B0503020202020204" pitchFamily="34" charset="0"/>
              <a:cs typeface="Andalus" panose="02020603050405020304" pitchFamily="18" charset="-78"/>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3971144084"/>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anim calcmode="lin" valueType="num">
                                      <p:cBhvr>
                                        <p:cTn id="63" dur="1000" fill="hold"/>
                                        <p:tgtEl>
                                          <p:spTgt spid="5"/>
                                        </p:tgtEl>
                                        <p:attrNameLst>
                                          <p:attrName>ppt_x</p:attrName>
                                        </p:attrNameLst>
                                      </p:cBhvr>
                                      <p:tavLst>
                                        <p:tav tm="0">
                                          <p:val>
                                            <p:strVal val="#ppt_x"/>
                                          </p:val>
                                        </p:tav>
                                        <p:tav tm="100000">
                                          <p:val>
                                            <p:strVal val="#ppt_x"/>
                                          </p:val>
                                        </p:tav>
                                      </p:tavLst>
                                    </p:anim>
                                    <p:anim calcmode="lin" valueType="num">
                                      <p:cBhvr>
                                        <p:cTn id="64" dur="1000" fill="hold"/>
                                        <p:tgtEl>
                                          <p:spTgt spid="5"/>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18" grpId="0"/>
      <p:bldP spid="14" grpId="0" animBg="1"/>
      <p:bldP spid="15" grpId="0" animBg="1"/>
      <p:bldP spid="16" grpId="0" animBg="1"/>
      <p:bldP spid="17" grpId="0" animBg="1"/>
      <p:bldP spid="11" grpId="0"/>
      <p:bldP spid="12" grpId="0"/>
      <p:bldP spid="13" grpId="0"/>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611560" y="627534"/>
            <a:ext cx="7488832" cy="553998"/>
          </a:xfrm>
          <a:prstGeom prst="rect">
            <a:avLst/>
          </a:prstGeom>
          <a:noFill/>
        </p:spPr>
        <p:txBody>
          <a:bodyPr wrap="square">
            <a:spAutoFit/>
          </a:bodyPr>
          <a:lstStyle/>
          <a:p>
            <a:endParaRPr lang="tr-TR" sz="3000" b="1" dirty="0">
              <a:solidFill>
                <a:srgbClr val="9E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084" y="362455"/>
            <a:ext cx="6482308" cy="44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3041671737"/>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5576" y="411510"/>
            <a:ext cx="1742336" cy="369332"/>
          </a:xfrm>
          <a:prstGeom prst="rect">
            <a:avLst/>
          </a:prstGeom>
        </p:spPr>
        <p:txBody>
          <a:bodyPr wrap="none">
            <a:spAutoFit/>
          </a:bodyPr>
          <a:lstStyle/>
          <a:p>
            <a:r>
              <a:rPr lang="tr-TR" dirty="0"/>
              <a:t>Yakınlık Duygusu</a:t>
            </a:r>
          </a:p>
        </p:txBody>
      </p:sp>
      <p:sp>
        <p:nvSpPr>
          <p:cNvPr id="5" name="Dikdörtgen 4"/>
          <p:cNvSpPr/>
          <p:nvPr/>
        </p:nvSpPr>
        <p:spPr>
          <a:xfrm>
            <a:off x="899592" y="1079902"/>
            <a:ext cx="7344816" cy="3724096"/>
          </a:xfrm>
          <a:prstGeom prst="rect">
            <a:avLst/>
          </a:prstGeom>
        </p:spPr>
        <p:txBody>
          <a:bodyPr wrap="square">
            <a:spAutoFit/>
          </a:bodyPr>
          <a:lstStyle/>
          <a:p>
            <a:pPr marL="342900" indent="-342900">
              <a:spcBef>
                <a:spcPts val="600"/>
              </a:spcBef>
              <a:buFont typeface="+mj-lt"/>
              <a:buAutoNum type="arabicPeriod"/>
            </a:pPr>
            <a:r>
              <a:rPr lang="tr-TR" dirty="0" smtClean="0"/>
              <a:t>Öğrencilerinizin </a:t>
            </a:r>
            <a:r>
              <a:rPr lang="tr-TR" dirty="0"/>
              <a:t>kişisel başarıları, görünümleri ya da diğer kişisel yaşam boyutları hakkındaki yorumlarınızı sınıf dışında yapın.</a:t>
            </a:r>
          </a:p>
          <a:p>
            <a:pPr marL="342900" indent="-342900">
              <a:spcBef>
                <a:spcPts val="600"/>
              </a:spcBef>
              <a:buFont typeface="+mj-lt"/>
              <a:buAutoNum type="arabicPeriod"/>
            </a:pPr>
            <a:r>
              <a:rPr lang="tr-TR" dirty="0" smtClean="0"/>
              <a:t>Sık </a:t>
            </a:r>
            <a:r>
              <a:rPr lang="tr-TR" dirty="0"/>
              <a:t>sık gülümseyin.</a:t>
            </a:r>
          </a:p>
          <a:p>
            <a:pPr marL="342900" indent="-342900">
              <a:spcBef>
                <a:spcPts val="600"/>
              </a:spcBef>
              <a:buFont typeface="+mj-lt"/>
              <a:buAutoNum type="arabicPeriod"/>
            </a:pPr>
            <a:r>
              <a:rPr lang="tr-TR" dirty="0" smtClean="0"/>
              <a:t>Olduğunuz </a:t>
            </a:r>
            <a:r>
              <a:rPr lang="tr-TR" dirty="0"/>
              <a:t>gibi davranın. Kişiliğinizi, hoşlandıklarınız, hoşlanmadıklarınız ve hatta düşüncelerinizi belli edin.</a:t>
            </a:r>
          </a:p>
          <a:p>
            <a:pPr marL="342900" indent="-342900">
              <a:spcBef>
                <a:spcPts val="600"/>
              </a:spcBef>
              <a:buFont typeface="+mj-lt"/>
              <a:buAutoNum type="arabicPeriod"/>
            </a:pPr>
            <a:r>
              <a:rPr lang="tr-TR" dirty="0" smtClean="0"/>
              <a:t>Öğrencilerinizle </a:t>
            </a:r>
            <a:r>
              <a:rPr lang="tr-TR" dirty="0"/>
              <a:t>rahatsız edici olmayan bir fiziksel yakınlık kurun. Öğrencilerinize fiziksel olarak daha yakın olmak, güven ve açıklık duygusu geliştirmek için kullanılabilir.</a:t>
            </a:r>
          </a:p>
          <a:p>
            <a:pPr marL="342900" indent="-342900">
              <a:spcBef>
                <a:spcPts val="600"/>
              </a:spcBef>
              <a:buFont typeface="+mj-lt"/>
              <a:buAutoNum type="arabicPeriod"/>
            </a:pPr>
            <a:r>
              <a:rPr lang="tr-TR" dirty="0" smtClean="0"/>
              <a:t>Öğrencilerinizin </a:t>
            </a:r>
            <a:r>
              <a:rPr lang="tr-TR" dirty="0"/>
              <a:t>size yaklaşmaları ve açık sözlü olmalarını teşvik edin. Sınıf içi etkileşimlerin çoğunu akademik konularla sınırlandırın, fakat öğrencilerinizle akademik olmayan konuları ders dışında konuşabileceğiniz konusunda bilgi verin.</a:t>
            </a:r>
          </a:p>
        </p:txBody>
      </p:sp>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3530582403"/>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up)">
                                      <p:cBhvr>
                                        <p:cTn id="18" dur="500"/>
                                        <p:tgtEl>
                                          <p:spTgt spid="5">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up)">
                                      <p:cBhvr>
                                        <p:cTn id="21" dur="500"/>
                                        <p:tgtEl>
                                          <p:spTgt spid="5">
                                            <p:txEl>
                                              <p:pRg st="3" end="3"/>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up)">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611560" y="627534"/>
            <a:ext cx="7488832" cy="553998"/>
          </a:xfrm>
          <a:prstGeom prst="rect">
            <a:avLst/>
          </a:prstGeom>
          <a:noFill/>
        </p:spPr>
        <p:txBody>
          <a:bodyPr wrap="square">
            <a:spAutoFit/>
          </a:bodyPr>
          <a:lstStyle/>
          <a:p>
            <a:r>
              <a:rPr lang="tr-TR" sz="3000" b="1" dirty="0">
                <a:solidFill>
                  <a:srgbClr val="9E0000"/>
                </a:solidFill>
              </a:rPr>
              <a:t>BAŞARIYA ADANMIŞLIK</a:t>
            </a:r>
          </a:p>
        </p:txBody>
      </p:sp>
      <p:sp>
        <p:nvSpPr>
          <p:cNvPr id="7" name="Dikdörtgen 6"/>
          <p:cNvSpPr/>
          <p:nvPr/>
        </p:nvSpPr>
        <p:spPr>
          <a:xfrm>
            <a:off x="683568" y="1331059"/>
            <a:ext cx="7776864" cy="3400931"/>
          </a:xfrm>
          <a:prstGeom prst="rect">
            <a:avLst/>
          </a:prstGeom>
        </p:spPr>
        <p:txBody>
          <a:bodyPr wrap="square">
            <a:spAutoFit/>
          </a:bodyPr>
          <a:lstStyle/>
          <a:p>
            <a:r>
              <a:rPr lang="tr-TR" b="1" dirty="0"/>
              <a:t>Yüksek beklentili öğretmenler,…</a:t>
            </a:r>
            <a:endParaRPr lang="tr-TR" dirty="0"/>
          </a:p>
          <a:p>
            <a:pPr marL="285750" indent="-285750">
              <a:spcBef>
                <a:spcPts val="600"/>
              </a:spcBef>
              <a:buFont typeface="Arial" pitchFamily="34" charset="0"/>
              <a:buChar char="•"/>
            </a:pPr>
            <a:r>
              <a:rPr lang="tr-TR" dirty="0" smtClean="0"/>
              <a:t>öğrencilerini </a:t>
            </a:r>
            <a:r>
              <a:rPr lang="tr-TR" dirty="0"/>
              <a:t>ders hedefleri hakkında açıkça bilgilendirir.</a:t>
            </a:r>
          </a:p>
          <a:p>
            <a:pPr marL="285750" indent="-285750">
              <a:spcBef>
                <a:spcPts val="600"/>
              </a:spcBef>
              <a:buFont typeface="Arial" pitchFamily="34" charset="0"/>
              <a:buChar char="•"/>
            </a:pPr>
            <a:r>
              <a:rPr lang="tr-TR" dirty="0" smtClean="0"/>
              <a:t>geniş</a:t>
            </a:r>
            <a:r>
              <a:rPr lang="tr-TR" dirty="0"/>
              <a:t>, düzenli, hızı iyi ayarlanmış açıklamalarda bulunur.</a:t>
            </a:r>
          </a:p>
          <a:p>
            <a:pPr marL="285750" indent="-285750">
              <a:spcBef>
                <a:spcPts val="600"/>
              </a:spcBef>
              <a:buFont typeface="Arial" pitchFamily="34" charset="0"/>
              <a:buChar char="•"/>
            </a:pPr>
            <a:r>
              <a:rPr lang="tr-TR" dirty="0" smtClean="0"/>
              <a:t>içerik </a:t>
            </a:r>
            <a:r>
              <a:rPr lang="tr-TR" dirty="0"/>
              <a:t>ve öğrenci ilgi ve ihtiyaçları arasında ilişkiyi iyi kurar.</a:t>
            </a:r>
          </a:p>
          <a:p>
            <a:pPr marL="285750" indent="-285750">
              <a:spcBef>
                <a:spcPts val="600"/>
              </a:spcBef>
              <a:buFont typeface="Arial" pitchFamily="34" charset="0"/>
              <a:buChar char="•"/>
            </a:pPr>
            <a:r>
              <a:rPr lang="tr-TR" dirty="0" smtClean="0"/>
              <a:t>kabul </a:t>
            </a:r>
            <a:r>
              <a:rPr lang="tr-TR" dirty="0"/>
              <a:t>edilebilir standartlar geliştirir ve bunları zaman içinde duruma uygun </a:t>
            </a:r>
            <a:r>
              <a:rPr lang="tr-TR" dirty="0" smtClean="0"/>
              <a:t/>
            </a:r>
            <a:br>
              <a:rPr lang="tr-TR" dirty="0" smtClean="0"/>
            </a:br>
            <a:r>
              <a:rPr lang="tr-TR" dirty="0" smtClean="0"/>
              <a:t>hale </a:t>
            </a:r>
            <a:r>
              <a:rPr lang="tr-TR" dirty="0"/>
              <a:t>getirir.</a:t>
            </a:r>
          </a:p>
          <a:p>
            <a:pPr marL="285750" indent="-285750">
              <a:spcBef>
                <a:spcPts val="600"/>
              </a:spcBef>
              <a:buFont typeface="Arial" pitchFamily="34" charset="0"/>
              <a:buChar char="•"/>
            </a:pPr>
            <a:r>
              <a:rPr lang="tr-TR" dirty="0" smtClean="0"/>
              <a:t>öğrenciye </a:t>
            </a:r>
            <a:r>
              <a:rPr lang="tr-TR" dirty="0"/>
              <a:t>nerede, nasıl yardımda bulunması gerekeceğini planlar ve gerektiğinde sağlar.</a:t>
            </a:r>
          </a:p>
          <a:p>
            <a:pPr marL="285750" indent="-285750">
              <a:spcBef>
                <a:spcPts val="600"/>
              </a:spcBef>
              <a:buFont typeface="Arial" pitchFamily="34" charset="0"/>
              <a:buChar char="•"/>
            </a:pPr>
            <a:r>
              <a:rPr lang="tr-TR" dirty="0" smtClean="0"/>
              <a:t>disiplin </a:t>
            </a:r>
            <a:r>
              <a:rPr lang="tr-TR" dirty="0"/>
              <a:t>ve görevlendirmelerde tutarlıdır.</a:t>
            </a:r>
          </a:p>
          <a:p>
            <a:pPr marL="285750" indent="-285750">
              <a:spcBef>
                <a:spcPts val="600"/>
              </a:spcBef>
              <a:buFont typeface="Arial" pitchFamily="34" charset="0"/>
              <a:buChar char="•"/>
            </a:pPr>
            <a:r>
              <a:rPr lang="tr-TR" dirty="0" smtClean="0"/>
              <a:t>öğretimde </a:t>
            </a:r>
            <a:r>
              <a:rPr lang="tr-TR" dirty="0"/>
              <a:t>öğrenci girdilerinden yararlanır</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3390233739"/>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up)">
                                      <p:cBhvr>
                                        <p:cTn id="25" dur="500"/>
                                        <p:tgtEl>
                                          <p:spTgt spid="7">
                                            <p:txEl>
                                              <p:pRg st="2" end="2"/>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up)">
                                      <p:cBhvr>
                                        <p:cTn id="28" dur="500"/>
                                        <p:tgtEl>
                                          <p:spTgt spid="7">
                                            <p:txEl>
                                              <p:pRg st="3" end="3"/>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wipe(up)">
                                      <p:cBhvr>
                                        <p:cTn id="31" dur="500"/>
                                        <p:tgtEl>
                                          <p:spTgt spid="7">
                                            <p:txEl>
                                              <p:pRg st="4" end="4"/>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wipe(up)">
                                      <p:cBhvr>
                                        <p:cTn id="34" dur="500"/>
                                        <p:tgtEl>
                                          <p:spTgt spid="7">
                                            <p:txEl>
                                              <p:pRg st="5" end="5"/>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wipe(up)">
                                      <p:cBhvr>
                                        <p:cTn id="4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BAŞARIYA ADANMIŞLIK</a:t>
            </a:r>
          </a:p>
        </p:txBody>
      </p:sp>
      <p:sp>
        <p:nvSpPr>
          <p:cNvPr id="5" name="Dikdörtgen 4"/>
          <p:cNvSpPr/>
          <p:nvPr/>
        </p:nvSpPr>
        <p:spPr>
          <a:xfrm>
            <a:off x="683568" y="1321187"/>
            <a:ext cx="7488832" cy="3554819"/>
          </a:xfrm>
          <a:prstGeom prst="rect">
            <a:avLst/>
          </a:prstGeom>
        </p:spPr>
        <p:txBody>
          <a:bodyPr wrap="square">
            <a:spAutoFit/>
          </a:bodyPr>
          <a:lstStyle/>
          <a:p>
            <a:r>
              <a:rPr lang="tr-TR" b="1" dirty="0"/>
              <a:t>Düşük beklentili öğretmenler,…</a:t>
            </a:r>
            <a:endParaRPr lang="tr-TR" dirty="0"/>
          </a:p>
          <a:p>
            <a:pPr marL="285750" indent="-285750">
              <a:spcBef>
                <a:spcPts val="600"/>
              </a:spcBef>
              <a:buFont typeface="Arial" pitchFamily="34" charset="0"/>
              <a:buChar char="•"/>
            </a:pPr>
            <a:r>
              <a:rPr lang="tr-TR" dirty="0" smtClean="0"/>
              <a:t>öğrencileri </a:t>
            </a:r>
            <a:r>
              <a:rPr lang="tr-TR" dirty="0"/>
              <a:t>hedeflerinden haberdar etmez ya da hedefleri açık değildir.</a:t>
            </a:r>
          </a:p>
          <a:p>
            <a:pPr marL="285750" indent="-285750">
              <a:spcBef>
                <a:spcPts val="600"/>
              </a:spcBef>
              <a:buFont typeface="Arial" pitchFamily="34" charset="0"/>
              <a:buChar char="•"/>
            </a:pPr>
            <a:r>
              <a:rPr lang="tr-TR" dirty="0" smtClean="0"/>
              <a:t>açıklamaları </a:t>
            </a:r>
            <a:r>
              <a:rPr lang="tr-TR" dirty="0"/>
              <a:t>tam ve açık değildir.</a:t>
            </a:r>
          </a:p>
          <a:p>
            <a:pPr marL="285750" indent="-285750">
              <a:spcBef>
                <a:spcPts val="600"/>
              </a:spcBef>
              <a:buFont typeface="Arial" pitchFamily="34" charset="0"/>
              <a:buChar char="•"/>
            </a:pPr>
            <a:r>
              <a:rPr lang="tr-TR" dirty="0" smtClean="0"/>
              <a:t>içerikle </a:t>
            </a:r>
            <a:r>
              <a:rPr lang="tr-TR" dirty="0"/>
              <a:t>öğrenci ilgi ve ihtiyaçları arasında çok az ilişki kurar.</a:t>
            </a:r>
          </a:p>
          <a:p>
            <a:pPr marL="285750" indent="-285750">
              <a:spcBef>
                <a:spcPts val="600"/>
              </a:spcBef>
              <a:buFont typeface="Arial" pitchFamily="34" charset="0"/>
              <a:buChar char="•"/>
            </a:pPr>
            <a:r>
              <a:rPr lang="tr-TR" dirty="0" smtClean="0"/>
              <a:t>çok </a:t>
            </a:r>
            <a:r>
              <a:rPr lang="tr-TR" dirty="0"/>
              <a:t>yüksek, çok düşük veya çok katı standartlar oluşturur.</a:t>
            </a:r>
          </a:p>
          <a:p>
            <a:pPr marL="285750" indent="-285750">
              <a:spcBef>
                <a:spcPts val="600"/>
              </a:spcBef>
              <a:buFont typeface="Arial" pitchFamily="34" charset="0"/>
              <a:buChar char="•"/>
            </a:pPr>
            <a:r>
              <a:rPr lang="tr-TR" dirty="0" smtClean="0"/>
              <a:t>yardımda </a:t>
            </a:r>
            <a:r>
              <a:rPr lang="tr-TR" dirty="0"/>
              <a:t>bulunmaz.</a:t>
            </a:r>
          </a:p>
          <a:p>
            <a:pPr marL="285750" indent="-285750">
              <a:spcBef>
                <a:spcPts val="600"/>
              </a:spcBef>
              <a:buFont typeface="Arial" pitchFamily="34" charset="0"/>
              <a:buChar char="•"/>
            </a:pPr>
            <a:r>
              <a:rPr lang="tr-TR" dirty="0" smtClean="0"/>
              <a:t>disiplin </a:t>
            </a:r>
            <a:r>
              <a:rPr lang="tr-TR" dirty="0"/>
              <a:t>ve görevlendirmelerde tutarsızdır.</a:t>
            </a:r>
          </a:p>
          <a:p>
            <a:pPr marL="285750" indent="-285750">
              <a:spcBef>
                <a:spcPts val="600"/>
              </a:spcBef>
              <a:buFont typeface="Arial" pitchFamily="34" charset="0"/>
              <a:buChar char="•"/>
            </a:pPr>
            <a:r>
              <a:rPr lang="tr-TR" dirty="0" smtClean="0"/>
              <a:t>öğrenci </a:t>
            </a:r>
            <a:r>
              <a:rPr lang="tr-TR" dirty="0"/>
              <a:t>girdilerini önemsemez ya da teşvik etmez.</a:t>
            </a:r>
          </a:p>
          <a:p>
            <a:pPr marL="285750" indent="-285750">
              <a:spcBef>
                <a:spcPts val="600"/>
              </a:spcBef>
              <a:buFont typeface="Arial" pitchFamily="34" charset="0"/>
              <a:buChar char="•"/>
            </a:pPr>
            <a:r>
              <a:rPr lang="tr-TR" dirty="0" smtClean="0"/>
              <a:t>akademik </a:t>
            </a:r>
            <a:r>
              <a:rPr lang="tr-TR" dirty="0"/>
              <a:t>konularda daha az </a:t>
            </a:r>
            <a:r>
              <a:rPr lang="tr-TR" dirty="0" smtClean="0"/>
              <a:t>dikkatlidir.</a:t>
            </a:r>
          </a:p>
          <a:p>
            <a:pPr marL="285750" indent="-285750">
              <a:spcBef>
                <a:spcPts val="600"/>
              </a:spcBef>
              <a:buFont typeface="Arial" pitchFamily="34" charset="0"/>
              <a:buChar char="•"/>
            </a:pPr>
            <a:r>
              <a:rPr lang="tr-TR" dirty="0"/>
              <a:t>öğrenci performansını sık sık eleştirir.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2395460026"/>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up)">
                                      <p:cBhvr>
                                        <p:cTn id="18" dur="500"/>
                                        <p:tgtEl>
                                          <p:spTgt spid="5">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up)">
                                      <p:cBhvr>
                                        <p:cTn id="21" dur="500"/>
                                        <p:tgtEl>
                                          <p:spTgt spid="5">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up)">
                                      <p:cBhvr>
                                        <p:cTn id="24" dur="500"/>
                                        <p:tgtEl>
                                          <p:spTgt spid="5">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500"/>
                                        <p:tgtEl>
                                          <p:spTgt spid="5">
                                            <p:txEl>
                                              <p:pRg st="6" end="6"/>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up)">
                                      <p:cBhvr>
                                        <p:cTn id="30" dur="500"/>
                                        <p:tgtEl>
                                          <p:spTgt spid="5">
                                            <p:txEl>
                                              <p:pRg st="7" end="7"/>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up)">
                                      <p:cBhvr>
                                        <p:cTn id="33" dur="500"/>
                                        <p:tgtEl>
                                          <p:spTgt spid="5">
                                            <p:txEl>
                                              <p:pRg st="8" end="8"/>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wipe(up)">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4"/>
          <p:cNvGrpSpPr/>
          <p:nvPr/>
        </p:nvGrpSpPr>
        <p:grpSpPr>
          <a:xfrm rot="2700000">
            <a:off x="4999903" y="388446"/>
            <a:ext cx="1914195" cy="2204261"/>
            <a:chOff x="3575080" y="727243"/>
            <a:chExt cx="1976038" cy="2219078"/>
          </a:xfrm>
        </p:grpSpPr>
        <p:sp>
          <p:nvSpPr>
            <p:cNvPr id="61" name="Rounded Rectangle 2"/>
            <p:cNvSpPr/>
            <p:nvPr/>
          </p:nvSpPr>
          <p:spPr>
            <a:xfrm rot="18870242">
              <a:off x="3566930" y="735393"/>
              <a:ext cx="1992338" cy="1976038"/>
            </a:xfrm>
            <a:custGeom>
              <a:avLst/>
              <a:gdLst>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345990 h 1978671"/>
                <a:gd name="connsiteX4" fmla="*/ 1978671 w 1978671"/>
                <a:gd name="connsiteY4" fmla="*/ 1632681 h 1978671"/>
                <a:gd name="connsiteX5" fmla="*/ 1632681 w 1978671"/>
                <a:gd name="connsiteY5" fmla="*/ 1978671 h 1978671"/>
                <a:gd name="connsiteX6" fmla="*/ 345990 w 1978671"/>
                <a:gd name="connsiteY6" fmla="*/ 1978671 h 1978671"/>
                <a:gd name="connsiteX7" fmla="*/ 0 w 1978671"/>
                <a:gd name="connsiteY7" fmla="*/ 1632681 h 1978671"/>
                <a:gd name="connsiteX8" fmla="*/ 0 w 1978671"/>
                <a:gd name="connsiteY8" fmla="*/ 345990 h 1978671"/>
                <a:gd name="connsiteX0" fmla="*/ 0 w 1978671"/>
                <a:gd name="connsiteY0" fmla="*/ 345990 h 1978671"/>
                <a:gd name="connsiteX1" fmla="*/ 345990 w 1978671"/>
                <a:gd name="connsiteY1" fmla="*/ 0 h 1978671"/>
                <a:gd name="connsiteX2" fmla="*/ 1978671 w 1978671"/>
                <a:gd name="connsiteY2" fmla="*/ 345990 h 1978671"/>
                <a:gd name="connsiteX3" fmla="*/ 1978671 w 1978671"/>
                <a:gd name="connsiteY3" fmla="*/ 1632681 h 1978671"/>
                <a:gd name="connsiteX4" fmla="*/ 1632681 w 1978671"/>
                <a:gd name="connsiteY4" fmla="*/ 1978671 h 1978671"/>
                <a:gd name="connsiteX5" fmla="*/ 345990 w 1978671"/>
                <a:gd name="connsiteY5" fmla="*/ 1978671 h 1978671"/>
                <a:gd name="connsiteX6" fmla="*/ 0 w 1978671"/>
                <a:gd name="connsiteY6" fmla="*/ 1632681 h 1978671"/>
                <a:gd name="connsiteX7" fmla="*/ 0 w 1978671"/>
                <a:gd name="connsiteY7" fmla="*/ 345990 h 1978671"/>
                <a:gd name="connsiteX0" fmla="*/ 0 w 1992338"/>
                <a:gd name="connsiteY0" fmla="*/ 345990 h 1978671"/>
                <a:gd name="connsiteX1" fmla="*/ 345990 w 1992338"/>
                <a:gd name="connsiteY1" fmla="*/ 0 h 1978671"/>
                <a:gd name="connsiteX2" fmla="*/ 1992338 w 1992338"/>
                <a:gd name="connsiteY2" fmla="*/ 12031 h 1978671"/>
                <a:gd name="connsiteX3" fmla="*/ 1978671 w 1992338"/>
                <a:gd name="connsiteY3" fmla="*/ 1632681 h 1978671"/>
                <a:gd name="connsiteX4" fmla="*/ 1632681 w 1992338"/>
                <a:gd name="connsiteY4" fmla="*/ 1978671 h 1978671"/>
                <a:gd name="connsiteX5" fmla="*/ 345990 w 1992338"/>
                <a:gd name="connsiteY5" fmla="*/ 1978671 h 1978671"/>
                <a:gd name="connsiteX6" fmla="*/ 0 w 1992338"/>
                <a:gd name="connsiteY6" fmla="*/ 1632681 h 1978671"/>
                <a:gd name="connsiteX7" fmla="*/ 0 w 1992338"/>
                <a:gd name="connsiteY7" fmla="*/ 345990 h 1978671"/>
                <a:gd name="connsiteX0" fmla="*/ 0 w 1992338"/>
                <a:gd name="connsiteY0" fmla="*/ 410232 h 2042913"/>
                <a:gd name="connsiteX1" fmla="*/ 1992338 w 1992338"/>
                <a:gd name="connsiteY1" fmla="*/ 76273 h 2042913"/>
                <a:gd name="connsiteX2" fmla="*/ 1978671 w 1992338"/>
                <a:gd name="connsiteY2" fmla="*/ 1696923 h 2042913"/>
                <a:gd name="connsiteX3" fmla="*/ 1632681 w 1992338"/>
                <a:gd name="connsiteY3" fmla="*/ 2042913 h 2042913"/>
                <a:gd name="connsiteX4" fmla="*/ 345990 w 1992338"/>
                <a:gd name="connsiteY4" fmla="*/ 2042913 h 2042913"/>
                <a:gd name="connsiteX5" fmla="*/ 0 w 1992338"/>
                <a:gd name="connsiteY5" fmla="*/ 1696923 h 2042913"/>
                <a:gd name="connsiteX6" fmla="*/ 0 w 1992338"/>
                <a:gd name="connsiteY6" fmla="*/ 410232 h 2042913"/>
                <a:gd name="connsiteX0" fmla="*/ 0 w 1992338"/>
                <a:gd name="connsiteY0" fmla="*/ 410232 h 2042913"/>
                <a:gd name="connsiteX1" fmla="*/ 1992338 w 1992338"/>
                <a:gd name="connsiteY1" fmla="*/ 76273 h 2042913"/>
                <a:gd name="connsiteX2" fmla="*/ 1632681 w 1992338"/>
                <a:gd name="connsiteY2" fmla="*/ 2042913 h 2042913"/>
                <a:gd name="connsiteX3" fmla="*/ 345990 w 1992338"/>
                <a:gd name="connsiteY3" fmla="*/ 2042913 h 2042913"/>
                <a:gd name="connsiteX4" fmla="*/ 0 w 1992338"/>
                <a:gd name="connsiteY4" fmla="*/ 1696923 h 2042913"/>
                <a:gd name="connsiteX5" fmla="*/ 0 w 1992338"/>
                <a:gd name="connsiteY5" fmla="*/ 410232 h 2042913"/>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76038"/>
                <a:gd name="connsiteX1" fmla="*/ 1992338 w 1992338"/>
                <a:gd name="connsiteY1" fmla="*/ 0 h 1976038"/>
                <a:gd name="connsiteX2" fmla="*/ 1641917 w 1992338"/>
                <a:gd name="connsiteY2" fmla="*/ 1976038 h 1976038"/>
                <a:gd name="connsiteX3" fmla="*/ 345990 w 1992338"/>
                <a:gd name="connsiteY3" fmla="*/ 1966640 h 1976038"/>
                <a:gd name="connsiteX4" fmla="*/ 0 w 1992338"/>
                <a:gd name="connsiteY4" fmla="*/ 1620650 h 1976038"/>
                <a:gd name="connsiteX5" fmla="*/ 0 w 1992338"/>
                <a:gd name="connsiteY5" fmla="*/ 333959 h 1976038"/>
                <a:gd name="connsiteX0" fmla="*/ 9397 w 1992338"/>
                <a:gd name="connsiteY0" fmla="*/ 324724 h 1976038"/>
                <a:gd name="connsiteX1" fmla="*/ 1992338 w 1992338"/>
                <a:gd name="connsiteY1" fmla="*/ 0 h 1976038"/>
                <a:gd name="connsiteX2" fmla="*/ 1641917 w 1992338"/>
                <a:gd name="connsiteY2" fmla="*/ 1976038 h 1976038"/>
                <a:gd name="connsiteX3" fmla="*/ 345990 w 1992338"/>
                <a:gd name="connsiteY3" fmla="*/ 1966640 h 1976038"/>
                <a:gd name="connsiteX4" fmla="*/ 0 w 1992338"/>
                <a:gd name="connsiteY4" fmla="*/ 1620650 h 1976038"/>
                <a:gd name="connsiteX5" fmla="*/ 9397 w 1992338"/>
                <a:gd name="connsiteY5" fmla="*/ 324724 h 1976038"/>
                <a:gd name="connsiteX0" fmla="*/ 9397 w 1992338"/>
                <a:gd name="connsiteY0" fmla="*/ 324724 h 1976038"/>
                <a:gd name="connsiteX1" fmla="*/ 1992338 w 1992338"/>
                <a:gd name="connsiteY1" fmla="*/ 0 h 1976038"/>
                <a:gd name="connsiteX2" fmla="*/ 1641917 w 1992338"/>
                <a:gd name="connsiteY2" fmla="*/ 1976038 h 1976038"/>
                <a:gd name="connsiteX3" fmla="*/ 345990 w 1992338"/>
                <a:gd name="connsiteY3" fmla="*/ 1966640 h 1976038"/>
                <a:gd name="connsiteX4" fmla="*/ 0 w 1992338"/>
                <a:gd name="connsiteY4" fmla="*/ 1620650 h 1976038"/>
                <a:gd name="connsiteX5" fmla="*/ 9397 w 1992338"/>
                <a:gd name="connsiteY5" fmla="*/ 324724 h 1976038"/>
                <a:gd name="connsiteX0" fmla="*/ 9397 w 1992338"/>
                <a:gd name="connsiteY0" fmla="*/ 324724 h 1976038"/>
                <a:gd name="connsiteX1" fmla="*/ 1992338 w 1992338"/>
                <a:gd name="connsiteY1" fmla="*/ 0 h 1976038"/>
                <a:gd name="connsiteX2" fmla="*/ 1641917 w 1992338"/>
                <a:gd name="connsiteY2" fmla="*/ 1976038 h 1976038"/>
                <a:gd name="connsiteX3" fmla="*/ 345990 w 1992338"/>
                <a:gd name="connsiteY3" fmla="*/ 1966640 h 1976038"/>
                <a:gd name="connsiteX4" fmla="*/ 0 w 1992338"/>
                <a:gd name="connsiteY4" fmla="*/ 1620650 h 1976038"/>
                <a:gd name="connsiteX5" fmla="*/ 9397 w 1992338"/>
                <a:gd name="connsiteY5" fmla="*/ 324724 h 1976038"/>
                <a:gd name="connsiteX0" fmla="*/ 9397 w 1992338"/>
                <a:gd name="connsiteY0" fmla="*/ 324724 h 1976038"/>
                <a:gd name="connsiteX1" fmla="*/ 1992338 w 1992338"/>
                <a:gd name="connsiteY1" fmla="*/ 0 h 1976038"/>
                <a:gd name="connsiteX2" fmla="*/ 1641917 w 1992338"/>
                <a:gd name="connsiteY2" fmla="*/ 1976038 h 1976038"/>
                <a:gd name="connsiteX3" fmla="*/ 345990 w 1992338"/>
                <a:gd name="connsiteY3" fmla="*/ 1966640 h 1976038"/>
                <a:gd name="connsiteX4" fmla="*/ 0 w 1992338"/>
                <a:gd name="connsiteY4" fmla="*/ 1620650 h 1976038"/>
                <a:gd name="connsiteX5" fmla="*/ 9397 w 1992338"/>
                <a:gd name="connsiteY5" fmla="*/ 324724 h 197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338" h="1976038">
                  <a:moveTo>
                    <a:pt x="9397" y="324724"/>
                  </a:moveTo>
                  <a:lnTo>
                    <a:pt x="1992338" y="0"/>
                  </a:lnTo>
                  <a:lnTo>
                    <a:pt x="1641917" y="1976038"/>
                  </a:lnTo>
                  <a:lnTo>
                    <a:pt x="345990" y="1966640"/>
                  </a:lnTo>
                  <a:cubicBezTo>
                    <a:pt x="154905" y="1966640"/>
                    <a:pt x="0" y="1811735"/>
                    <a:pt x="0" y="1620650"/>
                  </a:cubicBezTo>
                  <a:cubicBezTo>
                    <a:pt x="3132" y="1188675"/>
                    <a:pt x="6265" y="756699"/>
                    <a:pt x="9397" y="324724"/>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 name="Rounded Rectangle 4"/>
            <p:cNvSpPr/>
            <p:nvPr/>
          </p:nvSpPr>
          <p:spPr>
            <a:xfrm rot="18870242">
              <a:off x="3709210" y="1256836"/>
              <a:ext cx="1673652" cy="1705318"/>
            </a:xfrm>
            <a:custGeom>
              <a:avLst/>
              <a:gdLst>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345990 h 1978671"/>
                <a:gd name="connsiteX4" fmla="*/ 1978671 w 1978671"/>
                <a:gd name="connsiteY4" fmla="*/ 1632681 h 1978671"/>
                <a:gd name="connsiteX5" fmla="*/ 1632681 w 1978671"/>
                <a:gd name="connsiteY5" fmla="*/ 1978671 h 1978671"/>
                <a:gd name="connsiteX6" fmla="*/ 345990 w 1978671"/>
                <a:gd name="connsiteY6" fmla="*/ 1978671 h 1978671"/>
                <a:gd name="connsiteX7" fmla="*/ 0 w 1978671"/>
                <a:gd name="connsiteY7" fmla="*/ 1632681 h 1978671"/>
                <a:gd name="connsiteX8" fmla="*/ 0 w 1978671"/>
                <a:gd name="connsiteY8" fmla="*/ 345990 h 1978671"/>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1632681 h 1978671"/>
                <a:gd name="connsiteX4" fmla="*/ 1632681 w 1978671"/>
                <a:gd name="connsiteY4" fmla="*/ 1978671 h 1978671"/>
                <a:gd name="connsiteX5" fmla="*/ 345990 w 1978671"/>
                <a:gd name="connsiteY5" fmla="*/ 1978671 h 1978671"/>
                <a:gd name="connsiteX6" fmla="*/ 0 w 1978671"/>
                <a:gd name="connsiteY6" fmla="*/ 1632681 h 1978671"/>
                <a:gd name="connsiteX7" fmla="*/ 0 w 1978671"/>
                <a:gd name="connsiteY7" fmla="*/ 345990 h 1978671"/>
                <a:gd name="connsiteX0" fmla="*/ 0 w 1978671"/>
                <a:gd name="connsiteY0" fmla="*/ 345990 h 1978671"/>
                <a:gd name="connsiteX1" fmla="*/ 345990 w 1978671"/>
                <a:gd name="connsiteY1" fmla="*/ 0 h 1978671"/>
                <a:gd name="connsiteX2" fmla="*/ 1978671 w 1978671"/>
                <a:gd name="connsiteY2" fmla="*/ 1632681 h 1978671"/>
                <a:gd name="connsiteX3" fmla="*/ 1632681 w 1978671"/>
                <a:gd name="connsiteY3" fmla="*/ 1978671 h 1978671"/>
                <a:gd name="connsiteX4" fmla="*/ 345990 w 1978671"/>
                <a:gd name="connsiteY4" fmla="*/ 1978671 h 1978671"/>
                <a:gd name="connsiteX5" fmla="*/ 0 w 1978671"/>
                <a:gd name="connsiteY5" fmla="*/ 1632681 h 1978671"/>
                <a:gd name="connsiteX6" fmla="*/ 0 w 1978671"/>
                <a:gd name="connsiteY6" fmla="*/ 345990 h 1978671"/>
                <a:gd name="connsiteX0" fmla="*/ 0 w 1978671"/>
                <a:gd name="connsiteY0" fmla="*/ 0 h 1632681"/>
                <a:gd name="connsiteX1" fmla="*/ 1978671 w 1978671"/>
                <a:gd name="connsiteY1" fmla="*/ 1286691 h 1632681"/>
                <a:gd name="connsiteX2" fmla="*/ 1632681 w 1978671"/>
                <a:gd name="connsiteY2" fmla="*/ 1632681 h 1632681"/>
                <a:gd name="connsiteX3" fmla="*/ 345990 w 1978671"/>
                <a:gd name="connsiteY3" fmla="*/ 1632681 h 1632681"/>
                <a:gd name="connsiteX4" fmla="*/ 0 w 1978671"/>
                <a:gd name="connsiteY4" fmla="*/ 1286691 h 1632681"/>
                <a:gd name="connsiteX5" fmla="*/ 0 w 1978671"/>
                <a:gd name="connsiteY5"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16678 w 1632681"/>
                <a:gd name="connsiteY0" fmla="*/ 0 h 1691809"/>
                <a:gd name="connsiteX1" fmla="*/ 1632681 w 1632681"/>
                <a:gd name="connsiteY1" fmla="*/ 1691809 h 1691809"/>
                <a:gd name="connsiteX2" fmla="*/ 345990 w 1632681"/>
                <a:gd name="connsiteY2" fmla="*/ 1691809 h 1691809"/>
                <a:gd name="connsiteX3" fmla="*/ 0 w 1632681"/>
                <a:gd name="connsiteY3" fmla="*/ 1345819 h 1691809"/>
                <a:gd name="connsiteX4" fmla="*/ 16678 w 1632681"/>
                <a:gd name="connsiteY4" fmla="*/ 0 h 1691809"/>
                <a:gd name="connsiteX0" fmla="*/ 16678 w 1675878"/>
                <a:gd name="connsiteY0" fmla="*/ 0 h 1691809"/>
                <a:gd name="connsiteX1" fmla="*/ 1675878 w 1675878"/>
                <a:gd name="connsiteY1" fmla="*/ 1681407 h 1691809"/>
                <a:gd name="connsiteX2" fmla="*/ 345990 w 1675878"/>
                <a:gd name="connsiteY2" fmla="*/ 1691809 h 1691809"/>
                <a:gd name="connsiteX3" fmla="*/ 0 w 1675878"/>
                <a:gd name="connsiteY3" fmla="*/ 1345819 h 1691809"/>
                <a:gd name="connsiteX4" fmla="*/ 16678 w 1675878"/>
                <a:gd name="connsiteY4" fmla="*/ 0 h 1691809"/>
                <a:gd name="connsiteX0" fmla="*/ 12304 w 1675878"/>
                <a:gd name="connsiteY0" fmla="*/ 0 h 1705318"/>
                <a:gd name="connsiteX1" fmla="*/ 1675878 w 1675878"/>
                <a:gd name="connsiteY1" fmla="*/ 1694916 h 1705318"/>
                <a:gd name="connsiteX2" fmla="*/ 345990 w 1675878"/>
                <a:gd name="connsiteY2" fmla="*/ 1705318 h 1705318"/>
                <a:gd name="connsiteX3" fmla="*/ 0 w 1675878"/>
                <a:gd name="connsiteY3" fmla="*/ 1359328 h 1705318"/>
                <a:gd name="connsiteX4" fmla="*/ 12304 w 1675878"/>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78142"/>
                <a:gd name="connsiteY0" fmla="*/ 0 h 1705318"/>
                <a:gd name="connsiteX1" fmla="*/ 1678142 w 1678142"/>
                <a:gd name="connsiteY1" fmla="*/ 1692690 h 1705318"/>
                <a:gd name="connsiteX2" fmla="*/ 345990 w 1678142"/>
                <a:gd name="connsiteY2" fmla="*/ 1705318 h 1705318"/>
                <a:gd name="connsiteX3" fmla="*/ 0 w 1678142"/>
                <a:gd name="connsiteY3" fmla="*/ 1359328 h 1705318"/>
                <a:gd name="connsiteX4" fmla="*/ 12304 w 1678142"/>
                <a:gd name="connsiteY4" fmla="*/ 0 h 1705318"/>
                <a:gd name="connsiteX0" fmla="*/ 12304 w 1673652"/>
                <a:gd name="connsiteY0" fmla="*/ 0 h 1705318"/>
                <a:gd name="connsiteX1" fmla="*/ 1673652 w 1673652"/>
                <a:gd name="connsiteY1" fmla="*/ 1692651 h 1705318"/>
                <a:gd name="connsiteX2" fmla="*/ 345990 w 1673652"/>
                <a:gd name="connsiteY2" fmla="*/ 1705318 h 1705318"/>
                <a:gd name="connsiteX3" fmla="*/ 0 w 1673652"/>
                <a:gd name="connsiteY3" fmla="*/ 1359328 h 1705318"/>
                <a:gd name="connsiteX4" fmla="*/ 12304 w 1673652"/>
                <a:gd name="connsiteY4" fmla="*/ 0 h 170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652" h="1705318">
                  <a:moveTo>
                    <a:pt x="12304" y="0"/>
                  </a:moveTo>
                  <a:lnTo>
                    <a:pt x="1673652" y="1692651"/>
                  </a:lnTo>
                  <a:lnTo>
                    <a:pt x="345990" y="1705318"/>
                  </a:lnTo>
                  <a:cubicBezTo>
                    <a:pt x="154905" y="1705318"/>
                    <a:pt x="0" y="1550413"/>
                    <a:pt x="0" y="1359328"/>
                  </a:cubicBezTo>
                  <a:lnTo>
                    <a:pt x="12304" y="0"/>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63" name="Group 5"/>
          <p:cNvGrpSpPr/>
          <p:nvPr/>
        </p:nvGrpSpPr>
        <p:grpSpPr>
          <a:xfrm rot="18900000">
            <a:off x="2742251" y="405732"/>
            <a:ext cx="1972419" cy="2146361"/>
            <a:chOff x="3573693" y="730620"/>
            <a:chExt cx="1985677" cy="2215704"/>
          </a:xfrm>
        </p:grpSpPr>
        <p:sp>
          <p:nvSpPr>
            <p:cNvPr id="64" name="Rounded Rectangle 2"/>
            <p:cNvSpPr/>
            <p:nvPr/>
          </p:nvSpPr>
          <p:spPr>
            <a:xfrm rot="18870242">
              <a:off x="3570363" y="733950"/>
              <a:ext cx="1992338" cy="1985677"/>
            </a:xfrm>
            <a:custGeom>
              <a:avLst/>
              <a:gdLst>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345990 h 1978671"/>
                <a:gd name="connsiteX4" fmla="*/ 1978671 w 1978671"/>
                <a:gd name="connsiteY4" fmla="*/ 1632681 h 1978671"/>
                <a:gd name="connsiteX5" fmla="*/ 1632681 w 1978671"/>
                <a:gd name="connsiteY5" fmla="*/ 1978671 h 1978671"/>
                <a:gd name="connsiteX6" fmla="*/ 345990 w 1978671"/>
                <a:gd name="connsiteY6" fmla="*/ 1978671 h 1978671"/>
                <a:gd name="connsiteX7" fmla="*/ 0 w 1978671"/>
                <a:gd name="connsiteY7" fmla="*/ 1632681 h 1978671"/>
                <a:gd name="connsiteX8" fmla="*/ 0 w 1978671"/>
                <a:gd name="connsiteY8" fmla="*/ 345990 h 1978671"/>
                <a:gd name="connsiteX0" fmla="*/ 0 w 1978671"/>
                <a:gd name="connsiteY0" fmla="*/ 345990 h 1978671"/>
                <a:gd name="connsiteX1" fmla="*/ 345990 w 1978671"/>
                <a:gd name="connsiteY1" fmla="*/ 0 h 1978671"/>
                <a:gd name="connsiteX2" fmla="*/ 1978671 w 1978671"/>
                <a:gd name="connsiteY2" fmla="*/ 345990 h 1978671"/>
                <a:gd name="connsiteX3" fmla="*/ 1978671 w 1978671"/>
                <a:gd name="connsiteY3" fmla="*/ 1632681 h 1978671"/>
                <a:gd name="connsiteX4" fmla="*/ 1632681 w 1978671"/>
                <a:gd name="connsiteY4" fmla="*/ 1978671 h 1978671"/>
                <a:gd name="connsiteX5" fmla="*/ 345990 w 1978671"/>
                <a:gd name="connsiteY5" fmla="*/ 1978671 h 1978671"/>
                <a:gd name="connsiteX6" fmla="*/ 0 w 1978671"/>
                <a:gd name="connsiteY6" fmla="*/ 1632681 h 1978671"/>
                <a:gd name="connsiteX7" fmla="*/ 0 w 1978671"/>
                <a:gd name="connsiteY7" fmla="*/ 345990 h 1978671"/>
                <a:gd name="connsiteX0" fmla="*/ 0 w 1992338"/>
                <a:gd name="connsiteY0" fmla="*/ 345990 h 1978671"/>
                <a:gd name="connsiteX1" fmla="*/ 345990 w 1992338"/>
                <a:gd name="connsiteY1" fmla="*/ 0 h 1978671"/>
                <a:gd name="connsiteX2" fmla="*/ 1992338 w 1992338"/>
                <a:gd name="connsiteY2" fmla="*/ 12031 h 1978671"/>
                <a:gd name="connsiteX3" fmla="*/ 1978671 w 1992338"/>
                <a:gd name="connsiteY3" fmla="*/ 1632681 h 1978671"/>
                <a:gd name="connsiteX4" fmla="*/ 1632681 w 1992338"/>
                <a:gd name="connsiteY4" fmla="*/ 1978671 h 1978671"/>
                <a:gd name="connsiteX5" fmla="*/ 345990 w 1992338"/>
                <a:gd name="connsiteY5" fmla="*/ 1978671 h 1978671"/>
                <a:gd name="connsiteX6" fmla="*/ 0 w 1992338"/>
                <a:gd name="connsiteY6" fmla="*/ 1632681 h 1978671"/>
                <a:gd name="connsiteX7" fmla="*/ 0 w 1992338"/>
                <a:gd name="connsiteY7" fmla="*/ 345990 h 1978671"/>
                <a:gd name="connsiteX0" fmla="*/ 0 w 1992338"/>
                <a:gd name="connsiteY0" fmla="*/ 345990 h 1978671"/>
                <a:gd name="connsiteX1" fmla="*/ 345990 w 1992338"/>
                <a:gd name="connsiteY1" fmla="*/ 0 h 1978671"/>
                <a:gd name="connsiteX2" fmla="*/ 1992338 w 1992338"/>
                <a:gd name="connsiteY2" fmla="*/ 12031 h 1978671"/>
                <a:gd name="connsiteX3" fmla="*/ 1632681 w 1992338"/>
                <a:gd name="connsiteY3" fmla="*/ 1978671 h 1978671"/>
                <a:gd name="connsiteX4" fmla="*/ 345990 w 1992338"/>
                <a:gd name="connsiteY4" fmla="*/ 1978671 h 1978671"/>
                <a:gd name="connsiteX5" fmla="*/ 0 w 1992338"/>
                <a:gd name="connsiteY5" fmla="*/ 1632681 h 1978671"/>
                <a:gd name="connsiteX6" fmla="*/ 0 w 1992338"/>
                <a:gd name="connsiteY6" fmla="*/ 345990 h 1978671"/>
                <a:gd name="connsiteX0" fmla="*/ 0 w 1992338"/>
                <a:gd name="connsiteY0" fmla="*/ 434737 h 2067418"/>
                <a:gd name="connsiteX1" fmla="*/ 1992338 w 1992338"/>
                <a:gd name="connsiteY1" fmla="*/ 100778 h 2067418"/>
                <a:gd name="connsiteX2" fmla="*/ 1632681 w 1992338"/>
                <a:gd name="connsiteY2" fmla="*/ 2067418 h 2067418"/>
                <a:gd name="connsiteX3" fmla="*/ 345990 w 1992338"/>
                <a:gd name="connsiteY3" fmla="*/ 2067418 h 2067418"/>
                <a:gd name="connsiteX4" fmla="*/ 0 w 1992338"/>
                <a:gd name="connsiteY4" fmla="*/ 1721428 h 2067418"/>
                <a:gd name="connsiteX5" fmla="*/ 0 w 1992338"/>
                <a:gd name="connsiteY5" fmla="*/ 434737 h 2067418"/>
                <a:gd name="connsiteX0" fmla="*/ 0 w 1992338"/>
                <a:gd name="connsiteY0" fmla="*/ 339264 h 1971945"/>
                <a:gd name="connsiteX1" fmla="*/ 1992338 w 1992338"/>
                <a:gd name="connsiteY1" fmla="*/ 5305 h 1971945"/>
                <a:gd name="connsiteX2" fmla="*/ 1632681 w 1992338"/>
                <a:gd name="connsiteY2" fmla="*/ 1971945 h 1971945"/>
                <a:gd name="connsiteX3" fmla="*/ 345990 w 1992338"/>
                <a:gd name="connsiteY3" fmla="*/ 1971945 h 1971945"/>
                <a:gd name="connsiteX4" fmla="*/ 0 w 1992338"/>
                <a:gd name="connsiteY4" fmla="*/ 1625955 h 1971945"/>
                <a:gd name="connsiteX5" fmla="*/ 0 w 1992338"/>
                <a:gd name="connsiteY5" fmla="*/ 339264 h 1971945"/>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76118"/>
                <a:gd name="connsiteX1" fmla="*/ 1992338 w 1992338"/>
                <a:gd name="connsiteY1" fmla="*/ 0 h 1976118"/>
                <a:gd name="connsiteX2" fmla="*/ 1651234 w 1992338"/>
                <a:gd name="connsiteY2" fmla="*/ 1976118 h 1976118"/>
                <a:gd name="connsiteX3" fmla="*/ 345990 w 1992338"/>
                <a:gd name="connsiteY3" fmla="*/ 1966640 h 1976118"/>
                <a:gd name="connsiteX4" fmla="*/ 0 w 1992338"/>
                <a:gd name="connsiteY4" fmla="*/ 1620650 h 1976118"/>
                <a:gd name="connsiteX5" fmla="*/ 0 w 1992338"/>
                <a:gd name="connsiteY5" fmla="*/ 333959 h 1976118"/>
                <a:gd name="connsiteX0" fmla="*/ 0 w 1992338"/>
                <a:gd name="connsiteY0" fmla="*/ 333959 h 1976199"/>
                <a:gd name="connsiteX1" fmla="*/ 1992338 w 1992338"/>
                <a:gd name="connsiteY1" fmla="*/ 0 h 1976199"/>
                <a:gd name="connsiteX2" fmla="*/ 1660551 w 1992338"/>
                <a:gd name="connsiteY2" fmla="*/ 1976199 h 1976199"/>
                <a:gd name="connsiteX3" fmla="*/ 345990 w 1992338"/>
                <a:gd name="connsiteY3" fmla="*/ 1966640 h 1976199"/>
                <a:gd name="connsiteX4" fmla="*/ 0 w 1992338"/>
                <a:gd name="connsiteY4" fmla="*/ 1620650 h 1976199"/>
                <a:gd name="connsiteX5" fmla="*/ 0 w 1992338"/>
                <a:gd name="connsiteY5" fmla="*/ 333959 h 1976199"/>
                <a:gd name="connsiteX0" fmla="*/ 0 w 1992338"/>
                <a:gd name="connsiteY0" fmla="*/ 333959 h 1985677"/>
                <a:gd name="connsiteX1" fmla="*/ 1992338 w 1992338"/>
                <a:gd name="connsiteY1" fmla="*/ 0 h 1985677"/>
                <a:gd name="connsiteX2" fmla="*/ 1679104 w 1992338"/>
                <a:gd name="connsiteY2" fmla="*/ 1985677 h 1985677"/>
                <a:gd name="connsiteX3" fmla="*/ 345990 w 1992338"/>
                <a:gd name="connsiteY3" fmla="*/ 1966640 h 1985677"/>
                <a:gd name="connsiteX4" fmla="*/ 0 w 1992338"/>
                <a:gd name="connsiteY4" fmla="*/ 1620650 h 1985677"/>
                <a:gd name="connsiteX5" fmla="*/ 0 w 1992338"/>
                <a:gd name="connsiteY5" fmla="*/ 333959 h 1985677"/>
                <a:gd name="connsiteX0" fmla="*/ 9397 w 1992338"/>
                <a:gd name="connsiteY0" fmla="*/ 324723 h 1985677"/>
                <a:gd name="connsiteX1" fmla="*/ 1992338 w 1992338"/>
                <a:gd name="connsiteY1" fmla="*/ 0 h 1985677"/>
                <a:gd name="connsiteX2" fmla="*/ 1679104 w 1992338"/>
                <a:gd name="connsiteY2" fmla="*/ 1985677 h 1985677"/>
                <a:gd name="connsiteX3" fmla="*/ 345990 w 1992338"/>
                <a:gd name="connsiteY3" fmla="*/ 1966640 h 1985677"/>
                <a:gd name="connsiteX4" fmla="*/ 0 w 1992338"/>
                <a:gd name="connsiteY4" fmla="*/ 1620650 h 1985677"/>
                <a:gd name="connsiteX5" fmla="*/ 9397 w 1992338"/>
                <a:gd name="connsiteY5" fmla="*/ 324723 h 1985677"/>
                <a:gd name="connsiteX0" fmla="*/ 9397 w 1992338"/>
                <a:gd name="connsiteY0" fmla="*/ 324723 h 1985677"/>
                <a:gd name="connsiteX1" fmla="*/ 1992338 w 1992338"/>
                <a:gd name="connsiteY1" fmla="*/ 0 h 1985677"/>
                <a:gd name="connsiteX2" fmla="*/ 1679104 w 1992338"/>
                <a:gd name="connsiteY2" fmla="*/ 1985677 h 1985677"/>
                <a:gd name="connsiteX3" fmla="*/ 345990 w 1992338"/>
                <a:gd name="connsiteY3" fmla="*/ 1966640 h 1985677"/>
                <a:gd name="connsiteX4" fmla="*/ 0 w 1992338"/>
                <a:gd name="connsiteY4" fmla="*/ 1620650 h 1985677"/>
                <a:gd name="connsiteX5" fmla="*/ 9397 w 1992338"/>
                <a:gd name="connsiteY5" fmla="*/ 324723 h 1985677"/>
                <a:gd name="connsiteX0" fmla="*/ 18713 w 1992338"/>
                <a:gd name="connsiteY0" fmla="*/ 324804 h 1985677"/>
                <a:gd name="connsiteX1" fmla="*/ 1992338 w 1992338"/>
                <a:gd name="connsiteY1" fmla="*/ 0 h 1985677"/>
                <a:gd name="connsiteX2" fmla="*/ 1679104 w 1992338"/>
                <a:gd name="connsiteY2" fmla="*/ 1985677 h 1985677"/>
                <a:gd name="connsiteX3" fmla="*/ 345990 w 1992338"/>
                <a:gd name="connsiteY3" fmla="*/ 1966640 h 1985677"/>
                <a:gd name="connsiteX4" fmla="*/ 0 w 1992338"/>
                <a:gd name="connsiteY4" fmla="*/ 1620650 h 1985677"/>
                <a:gd name="connsiteX5" fmla="*/ 18713 w 1992338"/>
                <a:gd name="connsiteY5" fmla="*/ 324804 h 1985677"/>
                <a:gd name="connsiteX0" fmla="*/ 18713 w 1992338"/>
                <a:gd name="connsiteY0" fmla="*/ 324804 h 1985677"/>
                <a:gd name="connsiteX1" fmla="*/ 1992338 w 1992338"/>
                <a:gd name="connsiteY1" fmla="*/ 0 h 1985677"/>
                <a:gd name="connsiteX2" fmla="*/ 1679104 w 1992338"/>
                <a:gd name="connsiteY2" fmla="*/ 1985677 h 1985677"/>
                <a:gd name="connsiteX3" fmla="*/ 345990 w 1992338"/>
                <a:gd name="connsiteY3" fmla="*/ 1966640 h 1985677"/>
                <a:gd name="connsiteX4" fmla="*/ 0 w 1992338"/>
                <a:gd name="connsiteY4" fmla="*/ 1620650 h 1985677"/>
                <a:gd name="connsiteX5" fmla="*/ 18713 w 1992338"/>
                <a:gd name="connsiteY5" fmla="*/ 324804 h 1985677"/>
                <a:gd name="connsiteX0" fmla="*/ 18713 w 1992338"/>
                <a:gd name="connsiteY0" fmla="*/ 324804 h 1985677"/>
                <a:gd name="connsiteX1" fmla="*/ 1992338 w 1992338"/>
                <a:gd name="connsiteY1" fmla="*/ 0 h 1985677"/>
                <a:gd name="connsiteX2" fmla="*/ 1679104 w 1992338"/>
                <a:gd name="connsiteY2" fmla="*/ 1985677 h 1985677"/>
                <a:gd name="connsiteX3" fmla="*/ 345990 w 1992338"/>
                <a:gd name="connsiteY3" fmla="*/ 1966640 h 1985677"/>
                <a:gd name="connsiteX4" fmla="*/ 0 w 1992338"/>
                <a:gd name="connsiteY4" fmla="*/ 1620650 h 1985677"/>
                <a:gd name="connsiteX5" fmla="*/ 18713 w 1992338"/>
                <a:gd name="connsiteY5" fmla="*/ 324804 h 1985677"/>
                <a:gd name="connsiteX0" fmla="*/ 18713 w 1992338"/>
                <a:gd name="connsiteY0" fmla="*/ 324804 h 1985677"/>
                <a:gd name="connsiteX1" fmla="*/ 1992338 w 1992338"/>
                <a:gd name="connsiteY1" fmla="*/ 0 h 1985677"/>
                <a:gd name="connsiteX2" fmla="*/ 1679104 w 1992338"/>
                <a:gd name="connsiteY2" fmla="*/ 1985677 h 1985677"/>
                <a:gd name="connsiteX3" fmla="*/ 345990 w 1992338"/>
                <a:gd name="connsiteY3" fmla="*/ 1966640 h 1985677"/>
                <a:gd name="connsiteX4" fmla="*/ 0 w 1992338"/>
                <a:gd name="connsiteY4" fmla="*/ 1620650 h 1985677"/>
                <a:gd name="connsiteX5" fmla="*/ 18713 w 1992338"/>
                <a:gd name="connsiteY5" fmla="*/ 324804 h 1985677"/>
                <a:gd name="connsiteX0" fmla="*/ 18713 w 1992338"/>
                <a:gd name="connsiteY0" fmla="*/ 324804 h 1985677"/>
                <a:gd name="connsiteX1" fmla="*/ 1992338 w 1992338"/>
                <a:gd name="connsiteY1" fmla="*/ 0 h 1985677"/>
                <a:gd name="connsiteX2" fmla="*/ 1679104 w 1992338"/>
                <a:gd name="connsiteY2" fmla="*/ 1985677 h 1985677"/>
                <a:gd name="connsiteX3" fmla="*/ 345990 w 1992338"/>
                <a:gd name="connsiteY3" fmla="*/ 1966640 h 1985677"/>
                <a:gd name="connsiteX4" fmla="*/ 0 w 1992338"/>
                <a:gd name="connsiteY4" fmla="*/ 1620650 h 1985677"/>
                <a:gd name="connsiteX5" fmla="*/ 18713 w 1992338"/>
                <a:gd name="connsiteY5" fmla="*/ 324804 h 19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338" h="1985677">
                  <a:moveTo>
                    <a:pt x="18713" y="324804"/>
                  </a:moveTo>
                  <a:lnTo>
                    <a:pt x="1992338" y="0"/>
                  </a:lnTo>
                  <a:lnTo>
                    <a:pt x="1679104" y="1985677"/>
                  </a:lnTo>
                  <a:lnTo>
                    <a:pt x="345990" y="1966640"/>
                  </a:lnTo>
                  <a:cubicBezTo>
                    <a:pt x="154905" y="1966640"/>
                    <a:pt x="0" y="1811735"/>
                    <a:pt x="0" y="1620650"/>
                  </a:cubicBezTo>
                  <a:cubicBezTo>
                    <a:pt x="3132" y="1188674"/>
                    <a:pt x="5539" y="840550"/>
                    <a:pt x="18713" y="324804"/>
                  </a:cubicBez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 name="Rounded Rectangle 4"/>
            <p:cNvSpPr/>
            <p:nvPr/>
          </p:nvSpPr>
          <p:spPr>
            <a:xfrm rot="18870242">
              <a:off x="3709208" y="1256839"/>
              <a:ext cx="1673652" cy="1705318"/>
            </a:xfrm>
            <a:custGeom>
              <a:avLst/>
              <a:gdLst>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345990 h 1978671"/>
                <a:gd name="connsiteX4" fmla="*/ 1978671 w 1978671"/>
                <a:gd name="connsiteY4" fmla="*/ 1632681 h 1978671"/>
                <a:gd name="connsiteX5" fmla="*/ 1632681 w 1978671"/>
                <a:gd name="connsiteY5" fmla="*/ 1978671 h 1978671"/>
                <a:gd name="connsiteX6" fmla="*/ 345990 w 1978671"/>
                <a:gd name="connsiteY6" fmla="*/ 1978671 h 1978671"/>
                <a:gd name="connsiteX7" fmla="*/ 0 w 1978671"/>
                <a:gd name="connsiteY7" fmla="*/ 1632681 h 1978671"/>
                <a:gd name="connsiteX8" fmla="*/ 0 w 1978671"/>
                <a:gd name="connsiteY8" fmla="*/ 345990 h 1978671"/>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1632681 h 1978671"/>
                <a:gd name="connsiteX4" fmla="*/ 1632681 w 1978671"/>
                <a:gd name="connsiteY4" fmla="*/ 1978671 h 1978671"/>
                <a:gd name="connsiteX5" fmla="*/ 345990 w 1978671"/>
                <a:gd name="connsiteY5" fmla="*/ 1978671 h 1978671"/>
                <a:gd name="connsiteX6" fmla="*/ 0 w 1978671"/>
                <a:gd name="connsiteY6" fmla="*/ 1632681 h 1978671"/>
                <a:gd name="connsiteX7" fmla="*/ 0 w 1978671"/>
                <a:gd name="connsiteY7" fmla="*/ 345990 h 1978671"/>
                <a:gd name="connsiteX0" fmla="*/ 0 w 1978671"/>
                <a:gd name="connsiteY0" fmla="*/ 345990 h 1978671"/>
                <a:gd name="connsiteX1" fmla="*/ 345990 w 1978671"/>
                <a:gd name="connsiteY1" fmla="*/ 0 h 1978671"/>
                <a:gd name="connsiteX2" fmla="*/ 1978671 w 1978671"/>
                <a:gd name="connsiteY2" fmla="*/ 1632681 h 1978671"/>
                <a:gd name="connsiteX3" fmla="*/ 1632681 w 1978671"/>
                <a:gd name="connsiteY3" fmla="*/ 1978671 h 1978671"/>
                <a:gd name="connsiteX4" fmla="*/ 345990 w 1978671"/>
                <a:gd name="connsiteY4" fmla="*/ 1978671 h 1978671"/>
                <a:gd name="connsiteX5" fmla="*/ 0 w 1978671"/>
                <a:gd name="connsiteY5" fmla="*/ 1632681 h 1978671"/>
                <a:gd name="connsiteX6" fmla="*/ 0 w 1978671"/>
                <a:gd name="connsiteY6" fmla="*/ 345990 h 1978671"/>
                <a:gd name="connsiteX0" fmla="*/ 0 w 1978671"/>
                <a:gd name="connsiteY0" fmla="*/ 0 h 1632681"/>
                <a:gd name="connsiteX1" fmla="*/ 1978671 w 1978671"/>
                <a:gd name="connsiteY1" fmla="*/ 1286691 h 1632681"/>
                <a:gd name="connsiteX2" fmla="*/ 1632681 w 1978671"/>
                <a:gd name="connsiteY2" fmla="*/ 1632681 h 1632681"/>
                <a:gd name="connsiteX3" fmla="*/ 345990 w 1978671"/>
                <a:gd name="connsiteY3" fmla="*/ 1632681 h 1632681"/>
                <a:gd name="connsiteX4" fmla="*/ 0 w 1978671"/>
                <a:gd name="connsiteY4" fmla="*/ 1286691 h 1632681"/>
                <a:gd name="connsiteX5" fmla="*/ 0 w 1978671"/>
                <a:gd name="connsiteY5"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16678 w 1632681"/>
                <a:gd name="connsiteY0" fmla="*/ 0 h 1691809"/>
                <a:gd name="connsiteX1" fmla="*/ 1632681 w 1632681"/>
                <a:gd name="connsiteY1" fmla="*/ 1691809 h 1691809"/>
                <a:gd name="connsiteX2" fmla="*/ 345990 w 1632681"/>
                <a:gd name="connsiteY2" fmla="*/ 1691809 h 1691809"/>
                <a:gd name="connsiteX3" fmla="*/ 0 w 1632681"/>
                <a:gd name="connsiteY3" fmla="*/ 1345819 h 1691809"/>
                <a:gd name="connsiteX4" fmla="*/ 16678 w 1632681"/>
                <a:gd name="connsiteY4" fmla="*/ 0 h 1691809"/>
                <a:gd name="connsiteX0" fmla="*/ 16678 w 1675878"/>
                <a:gd name="connsiteY0" fmla="*/ 0 h 1691809"/>
                <a:gd name="connsiteX1" fmla="*/ 1675878 w 1675878"/>
                <a:gd name="connsiteY1" fmla="*/ 1681407 h 1691809"/>
                <a:gd name="connsiteX2" fmla="*/ 345990 w 1675878"/>
                <a:gd name="connsiteY2" fmla="*/ 1691809 h 1691809"/>
                <a:gd name="connsiteX3" fmla="*/ 0 w 1675878"/>
                <a:gd name="connsiteY3" fmla="*/ 1345819 h 1691809"/>
                <a:gd name="connsiteX4" fmla="*/ 16678 w 1675878"/>
                <a:gd name="connsiteY4" fmla="*/ 0 h 1691809"/>
                <a:gd name="connsiteX0" fmla="*/ 12304 w 1675878"/>
                <a:gd name="connsiteY0" fmla="*/ 0 h 1705318"/>
                <a:gd name="connsiteX1" fmla="*/ 1675878 w 1675878"/>
                <a:gd name="connsiteY1" fmla="*/ 1694916 h 1705318"/>
                <a:gd name="connsiteX2" fmla="*/ 345990 w 1675878"/>
                <a:gd name="connsiteY2" fmla="*/ 1705318 h 1705318"/>
                <a:gd name="connsiteX3" fmla="*/ 0 w 1675878"/>
                <a:gd name="connsiteY3" fmla="*/ 1359328 h 1705318"/>
                <a:gd name="connsiteX4" fmla="*/ 12304 w 1675878"/>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78142"/>
                <a:gd name="connsiteY0" fmla="*/ 0 h 1705318"/>
                <a:gd name="connsiteX1" fmla="*/ 1678142 w 1678142"/>
                <a:gd name="connsiteY1" fmla="*/ 1692690 h 1705318"/>
                <a:gd name="connsiteX2" fmla="*/ 345990 w 1678142"/>
                <a:gd name="connsiteY2" fmla="*/ 1705318 h 1705318"/>
                <a:gd name="connsiteX3" fmla="*/ 0 w 1678142"/>
                <a:gd name="connsiteY3" fmla="*/ 1359328 h 1705318"/>
                <a:gd name="connsiteX4" fmla="*/ 12304 w 1678142"/>
                <a:gd name="connsiteY4" fmla="*/ 0 h 1705318"/>
                <a:gd name="connsiteX0" fmla="*/ 12304 w 1673652"/>
                <a:gd name="connsiteY0" fmla="*/ 0 h 1705318"/>
                <a:gd name="connsiteX1" fmla="*/ 1673652 w 1673652"/>
                <a:gd name="connsiteY1" fmla="*/ 1692651 h 1705318"/>
                <a:gd name="connsiteX2" fmla="*/ 345990 w 1673652"/>
                <a:gd name="connsiteY2" fmla="*/ 1705318 h 1705318"/>
                <a:gd name="connsiteX3" fmla="*/ 0 w 1673652"/>
                <a:gd name="connsiteY3" fmla="*/ 1359328 h 1705318"/>
                <a:gd name="connsiteX4" fmla="*/ 12304 w 1673652"/>
                <a:gd name="connsiteY4" fmla="*/ 0 h 170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652" h="1705318">
                  <a:moveTo>
                    <a:pt x="12304" y="0"/>
                  </a:moveTo>
                  <a:lnTo>
                    <a:pt x="1673652" y="1692651"/>
                  </a:lnTo>
                  <a:lnTo>
                    <a:pt x="345990" y="1705318"/>
                  </a:lnTo>
                  <a:cubicBezTo>
                    <a:pt x="154905" y="1705318"/>
                    <a:pt x="0" y="1550413"/>
                    <a:pt x="0" y="1359328"/>
                  </a:cubicBezTo>
                  <a:lnTo>
                    <a:pt x="12304" y="0"/>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66" name="Group 6"/>
          <p:cNvGrpSpPr/>
          <p:nvPr/>
        </p:nvGrpSpPr>
        <p:grpSpPr>
          <a:xfrm rot="2700000" flipV="1">
            <a:off x="2742302" y="2595293"/>
            <a:ext cx="1972018" cy="2146501"/>
            <a:chOff x="3573754" y="730475"/>
            <a:chExt cx="1985274" cy="2215849"/>
          </a:xfrm>
        </p:grpSpPr>
        <p:sp>
          <p:nvSpPr>
            <p:cNvPr id="67" name="Rounded Rectangle 2"/>
            <p:cNvSpPr/>
            <p:nvPr/>
          </p:nvSpPr>
          <p:spPr>
            <a:xfrm rot="18870242">
              <a:off x="3570222" y="734007"/>
              <a:ext cx="1992338" cy="1985274"/>
            </a:xfrm>
            <a:custGeom>
              <a:avLst/>
              <a:gdLst>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345990 h 1978671"/>
                <a:gd name="connsiteX4" fmla="*/ 1978671 w 1978671"/>
                <a:gd name="connsiteY4" fmla="*/ 1632681 h 1978671"/>
                <a:gd name="connsiteX5" fmla="*/ 1632681 w 1978671"/>
                <a:gd name="connsiteY5" fmla="*/ 1978671 h 1978671"/>
                <a:gd name="connsiteX6" fmla="*/ 345990 w 1978671"/>
                <a:gd name="connsiteY6" fmla="*/ 1978671 h 1978671"/>
                <a:gd name="connsiteX7" fmla="*/ 0 w 1978671"/>
                <a:gd name="connsiteY7" fmla="*/ 1632681 h 1978671"/>
                <a:gd name="connsiteX8" fmla="*/ 0 w 1978671"/>
                <a:gd name="connsiteY8" fmla="*/ 345990 h 1978671"/>
                <a:gd name="connsiteX0" fmla="*/ 0 w 1978671"/>
                <a:gd name="connsiteY0" fmla="*/ 345990 h 1978671"/>
                <a:gd name="connsiteX1" fmla="*/ 345990 w 1978671"/>
                <a:gd name="connsiteY1" fmla="*/ 0 h 1978671"/>
                <a:gd name="connsiteX2" fmla="*/ 1978671 w 1978671"/>
                <a:gd name="connsiteY2" fmla="*/ 345990 h 1978671"/>
                <a:gd name="connsiteX3" fmla="*/ 1978671 w 1978671"/>
                <a:gd name="connsiteY3" fmla="*/ 1632681 h 1978671"/>
                <a:gd name="connsiteX4" fmla="*/ 1632681 w 1978671"/>
                <a:gd name="connsiteY4" fmla="*/ 1978671 h 1978671"/>
                <a:gd name="connsiteX5" fmla="*/ 345990 w 1978671"/>
                <a:gd name="connsiteY5" fmla="*/ 1978671 h 1978671"/>
                <a:gd name="connsiteX6" fmla="*/ 0 w 1978671"/>
                <a:gd name="connsiteY6" fmla="*/ 1632681 h 1978671"/>
                <a:gd name="connsiteX7" fmla="*/ 0 w 1978671"/>
                <a:gd name="connsiteY7" fmla="*/ 345990 h 1978671"/>
                <a:gd name="connsiteX0" fmla="*/ 0 w 1992338"/>
                <a:gd name="connsiteY0" fmla="*/ 345990 h 1978671"/>
                <a:gd name="connsiteX1" fmla="*/ 345990 w 1992338"/>
                <a:gd name="connsiteY1" fmla="*/ 0 h 1978671"/>
                <a:gd name="connsiteX2" fmla="*/ 1992338 w 1992338"/>
                <a:gd name="connsiteY2" fmla="*/ 12031 h 1978671"/>
                <a:gd name="connsiteX3" fmla="*/ 1978671 w 1992338"/>
                <a:gd name="connsiteY3" fmla="*/ 1632681 h 1978671"/>
                <a:gd name="connsiteX4" fmla="*/ 1632681 w 1992338"/>
                <a:gd name="connsiteY4" fmla="*/ 1978671 h 1978671"/>
                <a:gd name="connsiteX5" fmla="*/ 345990 w 1992338"/>
                <a:gd name="connsiteY5" fmla="*/ 1978671 h 1978671"/>
                <a:gd name="connsiteX6" fmla="*/ 0 w 1992338"/>
                <a:gd name="connsiteY6" fmla="*/ 1632681 h 1978671"/>
                <a:gd name="connsiteX7" fmla="*/ 0 w 1992338"/>
                <a:gd name="connsiteY7" fmla="*/ 345990 h 1978671"/>
                <a:gd name="connsiteX0" fmla="*/ 0 w 1992338"/>
                <a:gd name="connsiteY0" fmla="*/ 345990 h 1978671"/>
                <a:gd name="connsiteX1" fmla="*/ 345990 w 1992338"/>
                <a:gd name="connsiteY1" fmla="*/ 0 h 1978671"/>
                <a:gd name="connsiteX2" fmla="*/ 1992338 w 1992338"/>
                <a:gd name="connsiteY2" fmla="*/ 12031 h 1978671"/>
                <a:gd name="connsiteX3" fmla="*/ 1632681 w 1992338"/>
                <a:gd name="connsiteY3" fmla="*/ 1978671 h 1978671"/>
                <a:gd name="connsiteX4" fmla="*/ 345990 w 1992338"/>
                <a:gd name="connsiteY4" fmla="*/ 1978671 h 1978671"/>
                <a:gd name="connsiteX5" fmla="*/ 0 w 1992338"/>
                <a:gd name="connsiteY5" fmla="*/ 1632681 h 1978671"/>
                <a:gd name="connsiteX6" fmla="*/ 0 w 1992338"/>
                <a:gd name="connsiteY6" fmla="*/ 345990 h 1978671"/>
                <a:gd name="connsiteX0" fmla="*/ 0 w 1992338"/>
                <a:gd name="connsiteY0" fmla="*/ 434737 h 2067418"/>
                <a:gd name="connsiteX1" fmla="*/ 1992338 w 1992338"/>
                <a:gd name="connsiteY1" fmla="*/ 100778 h 2067418"/>
                <a:gd name="connsiteX2" fmla="*/ 1632681 w 1992338"/>
                <a:gd name="connsiteY2" fmla="*/ 2067418 h 2067418"/>
                <a:gd name="connsiteX3" fmla="*/ 345990 w 1992338"/>
                <a:gd name="connsiteY3" fmla="*/ 2067418 h 2067418"/>
                <a:gd name="connsiteX4" fmla="*/ 0 w 1992338"/>
                <a:gd name="connsiteY4" fmla="*/ 1721428 h 2067418"/>
                <a:gd name="connsiteX5" fmla="*/ 0 w 1992338"/>
                <a:gd name="connsiteY5" fmla="*/ 434737 h 2067418"/>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0 w 1992338"/>
                <a:gd name="connsiteY0" fmla="*/ 333959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0 w 1992338"/>
                <a:gd name="connsiteY5" fmla="*/ 333959 h 1966640"/>
                <a:gd name="connsiteX0" fmla="*/ 9317 w 1992338"/>
                <a:gd name="connsiteY0" fmla="*/ 334040 h 1966640"/>
                <a:gd name="connsiteX1" fmla="*/ 1992338 w 1992338"/>
                <a:gd name="connsiteY1" fmla="*/ 0 h 1966640"/>
                <a:gd name="connsiteX2" fmla="*/ 1632681 w 1992338"/>
                <a:gd name="connsiteY2" fmla="*/ 1966640 h 1966640"/>
                <a:gd name="connsiteX3" fmla="*/ 345990 w 1992338"/>
                <a:gd name="connsiteY3" fmla="*/ 1966640 h 1966640"/>
                <a:gd name="connsiteX4" fmla="*/ 0 w 1992338"/>
                <a:gd name="connsiteY4" fmla="*/ 1620650 h 1966640"/>
                <a:gd name="connsiteX5" fmla="*/ 9317 w 1992338"/>
                <a:gd name="connsiteY5" fmla="*/ 334040 h 1966640"/>
                <a:gd name="connsiteX0" fmla="*/ 9317 w 1992338"/>
                <a:gd name="connsiteY0" fmla="*/ 334040 h 1975795"/>
                <a:gd name="connsiteX1" fmla="*/ 1992338 w 1992338"/>
                <a:gd name="connsiteY1" fmla="*/ 0 h 1975795"/>
                <a:gd name="connsiteX2" fmla="*/ 1613967 w 1992338"/>
                <a:gd name="connsiteY2" fmla="*/ 1975795 h 1975795"/>
                <a:gd name="connsiteX3" fmla="*/ 345990 w 1992338"/>
                <a:gd name="connsiteY3" fmla="*/ 1966640 h 1975795"/>
                <a:gd name="connsiteX4" fmla="*/ 0 w 1992338"/>
                <a:gd name="connsiteY4" fmla="*/ 1620650 h 1975795"/>
                <a:gd name="connsiteX5" fmla="*/ 9317 w 1992338"/>
                <a:gd name="connsiteY5" fmla="*/ 334040 h 1975795"/>
                <a:gd name="connsiteX0" fmla="*/ 9317 w 1992338"/>
                <a:gd name="connsiteY0" fmla="*/ 334040 h 1985274"/>
                <a:gd name="connsiteX1" fmla="*/ 1992338 w 1992338"/>
                <a:gd name="connsiteY1" fmla="*/ 0 h 1985274"/>
                <a:gd name="connsiteX2" fmla="*/ 1632520 w 1992338"/>
                <a:gd name="connsiteY2" fmla="*/ 1985274 h 1985274"/>
                <a:gd name="connsiteX3" fmla="*/ 345990 w 1992338"/>
                <a:gd name="connsiteY3" fmla="*/ 1966640 h 1985274"/>
                <a:gd name="connsiteX4" fmla="*/ 0 w 1992338"/>
                <a:gd name="connsiteY4" fmla="*/ 1620650 h 1985274"/>
                <a:gd name="connsiteX5" fmla="*/ 9317 w 1992338"/>
                <a:gd name="connsiteY5" fmla="*/ 334040 h 19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338" h="1985274">
                  <a:moveTo>
                    <a:pt x="9317" y="334040"/>
                  </a:moveTo>
                  <a:cubicBezTo>
                    <a:pt x="516941" y="233165"/>
                    <a:pt x="1372199" y="106890"/>
                    <a:pt x="1992338" y="0"/>
                  </a:cubicBezTo>
                  <a:lnTo>
                    <a:pt x="1632520" y="1985274"/>
                  </a:lnTo>
                  <a:lnTo>
                    <a:pt x="345990" y="1966640"/>
                  </a:lnTo>
                  <a:cubicBezTo>
                    <a:pt x="154905" y="1966640"/>
                    <a:pt x="0" y="1811735"/>
                    <a:pt x="0" y="1620650"/>
                  </a:cubicBezTo>
                  <a:cubicBezTo>
                    <a:pt x="3106" y="1191780"/>
                    <a:pt x="6211" y="762910"/>
                    <a:pt x="9317" y="33404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 name="Rounded Rectangle 4"/>
            <p:cNvSpPr/>
            <p:nvPr/>
          </p:nvSpPr>
          <p:spPr>
            <a:xfrm rot="18870242">
              <a:off x="3709207" y="1256839"/>
              <a:ext cx="1673652" cy="1705318"/>
            </a:xfrm>
            <a:custGeom>
              <a:avLst/>
              <a:gdLst>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345990 h 1978671"/>
                <a:gd name="connsiteX4" fmla="*/ 1978671 w 1978671"/>
                <a:gd name="connsiteY4" fmla="*/ 1632681 h 1978671"/>
                <a:gd name="connsiteX5" fmla="*/ 1632681 w 1978671"/>
                <a:gd name="connsiteY5" fmla="*/ 1978671 h 1978671"/>
                <a:gd name="connsiteX6" fmla="*/ 345990 w 1978671"/>
                <a:gd name="connsiteY6" fmla="*/ 1978671 h 1978671"/>
                <a:gd name="connsiteX7" fmla="*/ 0 w 1978671"/>
                <a:gd name="connsiteY7" fmla="*/ 1632681 h 1978671"/>
                <a:gd name="connsiteX8" fmla="*/ 0 w 1978671"/>
                <a:gd name="connsiteY8" fmla="*/ 345990 h 1978671"/>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1632681 h 1978671"/>
                <a:gd name="connsiteX4" fmla="*/ 1632681 w 1978671"/>
                <a:gd name="connsiteY4" fmla="*/ 1978671 h 1978671"/>
                <a:gd name="connsiteX5" fmla="*/ 345990 w 1978671"/>
                <a:gd name="connsiteY5" fmla="*/ 1978671 h 1978671"/>
                <a:gd name="connsiteX6" fmla="*/ 0 w 1978671"/>
                <a:gd name="connsiteY6" fmla="*/ 1632681 h 1978671"/>
                <a:gd name="connsiteX7" fmla="*/ 0 w 1978671"/>
                <a:gd name="connsiteY7" fmla="*/ 345990 h 1978671"/>
                <a:gd name="connsiteX0" fmla="*/ 0 w 1978671"/>
                <a:gd name="connsiteY0" fmla="*/ 345990 h 1978671"/>
                <a:gd name="connsiteX1" fmla="*/ 345990 w 1978671"/>
                <a:gd name="connsiteY1" fmla="*/ 0 h 1978671"/>
                <a:gd name="connsiteX2" fmla="*/ 1978671 w 1978671"/>
                <a:gd name="connsiteY2" fmla="*/ 1632681 h 1978671"/>
                <a:gd name="connsiteX3" fmla="*/ 1632681 w 1978671"/>
                <a:gd name="connsiteY3" fmla="*/ 1978671 h 1978671"/>
                <a:gd name="connsiteX4" fmla="*/ 345990 w 1978671"/>
                <a:gd name="connsiteY4" fmla="*/ 1978671 h 1978671"/>
                <a:gd name="connsiteX5" fmla="*/ 0 w 1978671"/>
                <a:gd name="connsiteY5" fmla="*/ 1632681 h 1978671"/>
                <a:gd name="connsiteX6" fmla="*/ 0 w 1978671"/>
                <a:gd name="connsiteY6" fmla="*/ 345990 h 1978671"/>
                <a:gd name="connsiteX0" fmla="*/ 0 w 1978671"/>
                <a:gd name="connsiteY0" fmla="*/ 0 h 1632681"/>
                <a:gd name="connsiteX1" fmla="*/ 1978671 w 1978671"/>
                <a:gd name="connsiteY1" fmla="*/ 1286691 h 1632681"/>
                <a:gd name="connsiteX2" fmla="*/ 1632681 w 1978671"/>
                <a:gd name="connsiteY2" fmla="*/ 1632681 h 1632681"/>
                <a:gd name="connsiteX3" fmla="*/ 345990 w 1978671"/>
                <a:gd name="connsiteY3" fmla="*/ 1632681 h 1632681"/>
                <a:gd name="connsiteX4" fmla="*/ 0 w 1978671"/>
                <a:gd name="connsiteY4" fmla="*/ 1286691 h 1632681"/>
                <a:gd name="connsiteX5" fmla="*/ 0 w 1978671"/>
                <a:gd name="connsiteY5"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16678 w 1632681"/>
                <a:gd name="connsiteY0" fmla="*/ 0 h 1691809"/>
                <a:gd name="connsiteX1" fmla="*/ 1632681 w 1632681"/>
                <a:gd name="connsiteY1" fmla="*/ 1691809 h 1691809"/>
                <a:gd name="connsiteX2" fmla="*/ 345990 w 1632681"/>
                <a:gd name="connsiteY2" fmla="*/ 1691809 h 1691809"/>
                <a:gd name="connsiteX3" fmla="*/ 0 w 1632681"/>
                <a:gd name="connsiteY3" fmla="*/ 1345819 h 1691809"/>
                <a:gd name="connsiteX4" fmla="*/ 16678 w 1632681"/>
                <a:gd name="connsiteY4" fmla="*/ 0 h 1691809"/>
                <a:gd name="connsiteX0" fmla="*/ 16678 w 1675878"/>
                <a:gd name="connsiteY0" fmla="*/ 0 h 1691809"/>
                <a:gd name="connsiteX1" fmla="*/ 1675878 w 1675878"/>
                <a:gd name="connsiteY1" fmla="*/ 1681407 h 1691809"/>
                <a:gd name="connsiteX2" fmla="*/ 345990 w 1675878"/>
                <a:gd name="connsiteY2" fmla="*/ 1691809 h 1691809"/>
                <a:gd name="connsiteX3" fmla="*/ 0 w 1675878"/>
                <a:gd name="connsiteY3" fmla="*/ 1345819 h 1691809"/>
                <a:gd name="connsiteX4" fmla="*/ 16678 w 1675878"/>
                <a:gd name="connsiteY4" fmla="*/ 0 h 1691809"/>
                <a:gd name="connsiteX0" fmla="*/ 12304 w 1675878"/>
                <a:gd name="connsiteY0" fmla="*/ 0 h 1705318"/>
                <a:gd name="connsiteX1" fmla="*/ 1675878 w 1675878"/>
                <a:gd name="connsiteY1" fmla="*/ 1694916 h 1705318"/>
                <a:gd name="connsiteX2" fmla="*/ 345990 w 1675878"/>
                <a:gd name="connsiteY2" fmla="*/ 1705318 h 1705318"/>
                <a:gd name="connsiteX3" fmla="*/ 0 w 1675878"/>
                <a:gd name="connsiteY3" fmla="*/ 1359328 h 1705318"/>
                <a:gd name="connsiteX4" fmla="*/ 12304 w 1675878"/>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78142"/>
                <a:gd name="connsiteY0" fmla="*/ 0 h 1705318"/>
                <a:gd name="connsiteX1" fmla="*/ 1678142 w 1678142"/>
                <a:gd name="connsiteY1" fmla="*/ 1692690 h 1705318"/>
                <a:gd name="connsiteX2" fmla="*/ 345990 w 1678142"/>
                <a:gd name="connsiteY2" fmla="*/ 1705318 h 1705318"/>
                <a:gd name="connsiteX3" fmla="*/ 0 w 1678142"/>
                <a:gd name="connsiteY3" fmla="*/ 1359328 h 1705318"/>
                <a:gd name="connsiteX4" fmla="*/ 12304 w 1678142"/>
                <a:gd name="connsiteY4" fmla="*/ 0 h 1705318"/>
                <a:gd name="connsiteX0" fmla="*/ 12304 w 1673652"/>
                <a:gd name="connsiteY0" fmla="*/ 0 h 1705318"/>
                <a:gd name="connsiteX1" fmla="*/ 1673652 w 1673652"/>
                <a:gd name="connsiteY1" fmla="*/ 1692651 h 1705318"/>
                <a:gd name="connsiteX2" fmla="*/ 345990 w 1673652"/>
                <a:gd name="connsiteY2" fmla="*/ 1705318 h 1705318"/>
                <a:gd name="connsiteX3" fmla="*/ 0 w 1673652"/>
                <a:gd name="connsiteY3" fmla="*/ 1359328 h 1705318"/>
                <a:gd name="connsiteX4" fmla="*/ 12304 w 1673652"/>
                <a:gd name="connsiteY4" fmla="*/ 0 h 170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652" h="1705318">
                  <a:moveTo>
                    <a:pt x="12304" y="0"/>
                  </a:moveTo>
                  <a:lnTo>
                    <a:pt x="1673652" y="1692651"/>
                  </a:lnTo>
                  <a:lnTo>
                    <a:pt x="345990" y="1705318"/>
                  </a:lnTo>
                  <a:cubicBezTo>
                    <a:pt x="154905" y="1705318"/>
                    <a:pt x="0" y="1550413"/>
                    <a:pt x="0" y="1359328"/>
                  </a:cubicBezTo>
                  <a:lnTo>
                    <a:pt x="12304" y="0"/>
                  </a:ln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69" name="Group 7"/>
          <p:cNvGrpSpPr/>
          <p:nvPr/>
        </p:nvGrpSpPr>
        <p:grpSpPr>
          <a:xfrm rot="18900000" flipV="1">
            <a:off x="4999877" y="2554922"/>
            <a:ext cx="1914038" cy="2204385"/>
            <a:chOff x="3574947" y="727121"/>
            <a:chExt cx="1975876" cy="2219203"/>
          </a:xfrm>
        </p:grpSpPr>
        <p:sp>
          <p:nvSpPr>
            <p:cNvPr id="70" name="Rounded Rectangle 2"/>
            <p:cNvSpPr/>
            <p:nvPr/>
          </p:nvSpPr>
          <p:spPr>
            <a:xfrm rot="18870242">
              <a:off x="3566494" y="735574"/>
              <a:ext cx="1992781" cy="1975876"/>
            </a:xfrm>
            <a:custGeom>
              <a:avLst/>
              <a:gdLst>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345990 h 1978671"/>
                <a:gd name="connsiteX4" fmla="*/ 1978671 w 1978671"/>
                <a:gd name="connsiteY4" fmla="*/ 1632681 h 1978671"/>
                <a:gd name="connsiteX5" fmla="*/ 1632681 w 1978671"/>
                <a:gd name="connsiteY5" fmla="*/ 1978671 h 1978671"/>
                <a:gd name="connsiteX6" fmla="*/ 345990 w 1978671"/>
                <a:gd name="connsiteY6" fmla="*/ 1978671 h 1978671"/>
                <a:gd name="connsiteX7" fmla="*/ 0 w 1978671"/>
                <a:gd name="connsiteY7" fmla="*/ 1632681 h 1978671"/>
                <a:gd name="connsiteX8" fmla="*/ 0 w 1978671"/>
                <a:gd name="connsiteY8" fmla="*/ 345990 h 1978671"/>
                <a:gd name="connsiteX0" fmla="*/ 0 w 1978671"/>
                <a:gd name="connsiteY0" fmla="*/ 345990 h 1978671"/>
                <a:gd name="connsiteX1" fmla="*/ 345990 w 1978671"/>
                <a:gd name="connsiteY1" fmla="*/ 0 h 1978671"/>
                <a:gd name="connsiteX2" fmla="*/ 1978671 w 1978671"/>
                <a:gd name="connsiteY2" fmla="*/ 345990 h 1978671"/>
                <a:gd name="connsiteX3" fmla="*/ 1978671 w 1978671"/>
                <a:gd name="connsiteY3" fmla="*/ 1632681 h 1978671"/>
                <a:gd name="connsiteX4" fmla="*/ 1632681 w 1978671"/>
                <a:gd name="connsiteY4" fmla="*/ 1978671 h 1978671"/>
                <a:gd name="connsiteX5" fmla="*/ 345990 w 1978671"/>
                <a:gd name="connsiteY5" fmla="*/ 1978671 h 1978671"/>
                <a:gd name="connsiteX6" fmla="*/ 0 w 1978671"/>
                <a:gd name="connsiteY6" fmla="*/ 1632681 h 1978671"/>
                <a:gd name="connsiteX7" fmla="*/ 0 w 1978671"/>
                <a:gd name="connsiteY7" fmla="*/ 345990 h 1978671"/>
                <a:gd name="connsiteX0" fmla="*/ 0 w 1992338"/>
                <a:gd name="connsiteY0" fmla="*/ 345990 h 1978671"/>
                <a:gd name="connsiteX1" fmla="*/ 345990 w 1992338"/>
                <a:gd name="connsiteY1" fmla="*/ 0 h 1978671"/>
                <a:gd name="connsiteX2" fmla="*/ 1992338 w 1992338"/>
                <a:gd name="connsiteY2" fmla="*/ 12031 h 1978671"/>
                <a:gd name="connsiteX3" fmla="*/ 1978671 w 1992338"/>
                <a:gd name="connsiteY3" fmla="*/ 1632681 h 1978671"/>
                <a:gd name="connsiteX4" fmla="*/ 1632681 w 1992338"/>
                <a:gd name="connsiteY4" fmla="*/ 1978671 h 1978671"/>
                <a:gd name="connsiteX5" fmla="*/ 345990 w 1992338"/>
                <a:gd name="connsiteY5" fmla="*/ 1978671 h 1978671"/>
                <a:gd name="connsiteX6" fmla="*/ 0 w 1992338"/>
                <a:gd name="connsiteY6" fmla="*/ 1632681 h 1978671"/>
                <a:gd name="connsiteX7" fmla="*/ 0 w 1992338"/>
                <a:gd name="connsiteY7" fmla="*/ 345990 h 1978671"/>
                <a:gd name="connsiteX0" fmla="*/ 0 w 1992338"/>
                <a:gd name="connsiteY0" fmla="*/ 345990 h 1978671"/>
                <a:gd name="connsiteX1" fmla="*/ 345990 w 1992338"/>
                <a:gd name="connsiteY1" fmla="*/ 0 h 1978671"/>
                <a:gd name="connsiteX2" fmla="*/ 1992338 w 1992338"/>
                <a:gd name="connsiteY2" fmla="*/ 12031 h 1978671"/>
                <a:gd name="connsiteX3" fmla="*/ 1632681 w 1992338"/>
                <a:gd name="connsiteY3" fmla="*/ 1978671 h 1978671"/>
                <a:gd name="connsiteX4" fmla="*/ 345990 w 1992338"/>
                <a:gd name="connsiteY4" fmla="*/ 1978671 h 1978671"/>
                <a:gd name="connsiteX5" fmla="*/ 0 w 1992338"/>
                <a:gd name="connsiteY5" fmla="*/ 1632681 h 1978671"/>
                <a:gd name="connsiteX6" fmla="*/ 0 w 1992338"/>
                <a:gd name="connsiteY6" fmla="*/ 345990 h 1978671"/>
                <a:gd name="connsiteX0" fmla="*/ 0 w 1992338"/>
                <a:gd name="connsiteY0" fmla="*/ 434737 h 2067418"/>
                <a:gd name="connsiteX1" fmla="*/ 1992338 w 1992338"/>
                <a:gd name="connsiteY1" fmla="*/ 100778 h 2067418"/>
                <a:gd name="connsiteX2" fmla="*/ 1632681 w 1992338"/>
                <a:gd name="connsiteY2" fmla="*/ 2067418 h 2067418"/>
                <a:gd name="connsiteX3" fmla="*/ 345990 w 1992338"/>
                <a:gd name="connsiteY3" fmla="*/ 2067418 h 2067418"/>
                <a:gd name="connsiteX4" fmla="*/ 0 w 1992338"/>
                <a:gd name="connsiteY4" fmla="*/ 1721428 h 2067418"/>
                <a:gd name="connsiteX5" fmla="*/ 0 w 1992338"/>
                <a:gd name="connsiteY5" fmla="*/ 434737 h 2067418"/>
                <a:gd name="connsiteX0" fmla="*/ 0 w 1992338"/>
                <a:gd name="connsiteY0" fmla="*/ 434737 h 2086052"/>
                <a:gd name="connsiteX1" fmla="*/ 1992338 w 1992338"/>
                <a:gd name="connsiteY1" fmla="*/ 100778 h 2086052"/>
                <a:gd name="connsiteX2" fmla="*/ 1632519 w 1992338"/>
                <a:gd name="connsiteY2" fmla="*/ 2086052 h 2086052"/>
                <a:gd name="connsiteX3" fmla="*/ 345990 w 1992338"/>
                <a:gd name="connsiteY3" fmla="*/ 2067418 h 2086052"/>
                <a:gd name="connsiteX4" fmla="*/ 0 w 1992338"/>
                <a:gd name="connsiteY4" fmla="*/ 1721428 h 2086052"/>
                <a:gd name="connsiteX5" fmla="*/ 0 w 1992338"/>
                <a:gd name="connsiteY5" fmla="*/ 434737 h 2086052"/>
                <a:gd name="connsiteX0" fmla="*/ 0 w 1992338"/>
                <a:gd name="connsiteY0" fmla="*/ 434737 h 2076654"/>
                <a:gd name="connsiteX1" fmla="*/ 1992338 w 1992338"/>
                <a:gd name="connsiteY1" fmla="*/ 100778 h 2076654"/>
                <a:gd name="connsiteX2" fmla="*/ 1623283 w 1992338"/>
                <a:gd name="connsiteY2" fmla="*/ 2076654 h 2076654"/>
                <a:gd name="connsiteX3" fmla="*/ 345990 w 1992338"/>
                <a:gd name="connsiteY3" fmla="*/ 2067418 h 2076654"/>
                <a:gd name="connsiteX4" fmla="*/ 0 w 1992338"/>
                <a:gd name="connsiteY4" fmla="*/ 1721428 h 2076654"/>
                <a:gd name="connsiteX5" fmla="*/ 0 w 1992338"/>
                <a:gd name="connsiteY5" fmla="*/ 434737 h 2076654"/>
                <a:gd name="connsiteX0" fmla="*/ 0 w 2001574"/>
                <a:gd name="connsiteY0" fmla="*/ 426958 h 2078272"/>
                <a:gd name="connsiteX1" fmla="*/ 2001574 w 2001574"/>
                <a:gd name="connsiteY1" fmla="*/ 102396 h 2078272"/>
                <a:gd name="connsiteX2" fmla="*/ 1632519 w 2001574"/>
                <a:gd name="connsiteY2" fmla="*/ 2078272 h 2078272"/>
                <a:gd name="connsiteX3" fmla="*/ 355226 w 2001574"/>
                <a:gd name="connsiteY3" fmla="*/ 2069036 h 2078272"/>
                <a:gd name="connsiteX4" fmla="*/ 9236 w 2001574"/>
                <a:gd name="connsiteY4" fmla="*/ 1723046 h 2078272"/>
                <a:gd name="connsiteX5" fmla="*/ 0 w 2001574"/>
                <a:gd name="connsiteY5" fmla="*/ 426958 h 2078272"/>
                <a:gd name="connsiteX0" fmla="*/ 888 w 1993227"/>
                <a:gd name="connsiteY0" fmla="*/ 434738 h 2076655"/>
                <a:gd name="connsiteX1" fmla="*/ 1993227 w 1993227"/>
                <a:gd name="connsiteY1" fmla="*/ 100779 h 2076655"/>
                <a:gd name="connsiteX2" fmla="*/ 1624172 w 1993227"/>
                <a:gd name="connsiteY2" fmla="*/ 2076655 h 2076655"/>
                <a:gd name="connsiteX3" fmla="*/ 346879 w 1993227"/>
                <a:gd name="connsiteY3" fmla="*/ 2067419 h 2076655"/>
                <a:gd name="connsiteX4" fmla="*/ 889 w 1993227"/>
                <a:gd name="connsiteY4" fmla="*/ 1721429 h 2076655"/>
                <a:gd name="connsiteX5" fmla="*/ 888 w 1993227"/>
                <a:gd name="connsiteY5" fmla="*/ 434738 h 2076655"/>
                <a:gd name="connsiteX0" fmla="*/ 18818 w 1992605"/>
                <a:gd name="connsiteY0" fmla="*/ 442632 h 2075071"/>
                <a:gd name="connsiteX1" fmla="*/ 1992605 w 1992605"/>
                <a:gd name="connsiteY1" fmla="*/ 99195 h 2075071"/>
                <a:gd name="connsiteX2" fmla="*/ 1623550 w 1992605"/>
                <a:gd name="connsiteY2" fmla="*/ 2075071 h 2075071"/>
                <a:gd name="connsiteX3" fmla="*/ 346257 w 1992605"/>
                <a:gd name="connsiteY3" fmla="*/ 2065835 h 2075071"/>
                <a:gd name="connsiteX4" fmla="*/ 267 w 1992605"/>
                <a:gd name="connsiteY4" fmla="*/ 1719845 h 2075071"/>
                <a:gd name="connsiteX5" fmla="*/ 18818 w 1992605"/>
                <a:gd name="connsiteY5" fmla="*/ 442632 h 2075071"/>
                <a:gd name="connsiteX0" fmla="*/ 19399 w 1993186"/>
                <a:gd name="connsiteY0" fmla="*/ 442632 h 2075071"/>
                <a:gd name="connsiteX1" fmla="*/ 1993186 w 1993186"/>
                <a:gd name="connsiteY1" fmla="*/ 99195 h 2075071"/>
                <a:gd name="connsiteX2" fmla="*/ 1624131 w 1993186"/>
                <a:gd name="connsiteY2" fmla="*/ 2075071 h 2075071"/>
                <a:gd name="connsiteX3" fmla="*/ 346838 w 1993186"/>
                <a:gd name="connsiteY3" fmla="*/ 2065835 h 2075071"/>
                <a:gd name="connsiteX4" fmla="*/ 848 w 1993186"/>
                <a:gd name="connsiteY4" fmla="*/ 1719845 h 2075071"/>
                <a:gd name="connsiteX5" fmla="*/ 19399 w 1993186"/>
                <a:gd name="connsiteY5" fmla="*/ 442632 h 2075071"/>
                <a:gd name="connsiteX0" fmla="*/ 12144 w 1995166"/>
                <a:gd name="connsiteY0" fmla="*/ 434805 h 2076641"/>
                <a:gd name="connsiteX1" fmla="*/ 1995166 w 1995166"/>
                <a:gd name="connsiteY1" fmla="*/ 100765 h 2076641"/>
                <a:gd name="connsiteX2" fmla="*/ 1626111 w 1995166"/>
                <a:gd name="connsiteY2" fmla="*/ 2076641 h 2076641"/>
                <a:gd name="connsiteX3" fmla="*/ 348818 w 1995166"/>
                <a:gd name="connsiteY3" fmla="*/ 2067405 h 2076641"/>
                <a:gd name="connsiteX4" fmla="*/ 2828 w 1995166"/>
                <a:gd name="connsiteY4" fmla="*/ 1721415 h 2076641"/>
                <a:gd name="connsiteX5" fmla="*/ 12144 w 1995166"/>
                <a:gd name="connsiteY5" fmla="*/ 434805 h 2076641"/>
                <a:gd name="connsiteX0" fmla="*/ 9760 w 1992782"/>
                <a:gd name="connsiteY0" fmla="*/ 434805 h 2076641"/>
                <a:gd name="connsiteX1" fmla="*/ 1992782 w 1992782"/>
                <a:gd name="connsiteY1" fmla="*/ 100765 h 2076641"/>
                <a:gd name="connsiteX2" fmla="*/ 1623727 w 1992782"/>
                <a:gd name="connsiteY2" fmla="*/ 2076641 h 2076641"/>
                <a:gd name="connsiteX3" fmla="*/ 346434 w 1992782"/>
                <a:gd name="connsiteY3" fmla="*/ 2067405 h 2076641"/>
                <a:gd name="connsiteX4" fmla="*/ 444 w 1992782"/>
                <a:gd name="connsiteY4" fmla="*/ 1721415 h 2076641"/>
                <a:gd name="connsiteX5" fmla="*/ 9760 w 1992782"/>
                <a:gd name="connsiteY5" fmla="*/ 434805 h 2076641"/>
                <a:gd name="connsiteX0" fmla="*/ 9760 w 1992782"/>
                <a:gd name="connsiteY0" fmla="*/ 334040 h 1975876"/>
                <a:gd name="connsiteX1" fmla="*/ 1992782 w 1992782"/>
                <a:gd name="connsiteY1" fmla="*/ 0 h 1975876"/>
                <a:gd name="connsiteX2" fmla="*/ 1623727 w 1992782"/>
                <a:gd name="connsiteY2" fmla="*/ 1975876 h 1975876"/>
                <a:gd name="connsiteX3" fmla="*/ 346434 w 1992782"/>
                <a:gd name="connsiteY3" fmla="*/ 1966640 h 1975876"/>
                <a:gd name="connsiteX4" fmla="*/ 444 w 1992782"/>
                <a:gd name="connsiteY4" fmla="*/ 1620650 h 1975876"/>
                <a:gd name="connsiteX5" fmla="*/ 9760 w 1992782"/>
                <a:gd name="connsiteY5" fmla="*/ 334040 h 1975876"/>
                <a:gd name="connsiteX0" fmla="*/ 9760 w 1992782"/>
                <a:gd name="connsiteY0" fmla="*/ 334040 h 1975876"/>
                <a:gd name="connsiteX1" fmla="*/ 1992782 w 1992782"/>
                <a:gd name="connsiteY1" fmla="*/ 0 h 1975876"/>
                <a:gd name="connsiteX2" fmla="*/ 1623727 w 1992782"/>
                <a:gd name="connsiteY2" fmla="*/ 1975876 h 1975876"/>
                <a:gd name="connsiteX3" fmla="*/ 346434 w 1992782"/>
                <a:gd name="connsiteY3" fmla="*/ 1966640 h 1975876"/>
                <a:gd name="connsiteX4" fmla="*/ 444 w 1992782"/>
                <a:gd name="connsiteY4" fmla="*/ 1620650 h 1975876"/>
                <a:gd name="connsiteX5" fmla="*/ 9760 w 1992782"/>
                <a:gd name="connsiteY5" fmla="*/ 334040 h 1975876"/>
                <a:gd name="connsiteX0" fmla="*/ 9760 w 1992782"/>
                <a:gd name="connsiteY0" fmla="*/ 334040 h 1975876"/>
                <a:gd name="connsiteX1" fmla="*/ 1992782 w 1992782"/>
                <a:gd name="connsiteY1" fmla="*/ 0 h 1975876"/>
                <a:gd name="connsiteX2" fmla="*/ 1623727 w 1992782"/>
                <a:gd name="connsiteY2" fmla="*/ 1975876 h 1975876"/>
                <a:gd name="connsiteX3" fmla="*/ 346434 w 1992782"/>
                <a:gd name="connsiteY3" fmla="*/ 1966640 h 1975876"/>
                <a:gd name="connsiteX4" fmla="*/ 444 w 1992782"/>
                <a:gd name="connsiteY4" fmla="*/ 1620650 h 1975876"/>
                <a:gd name="connsiteX5" fmla="*/ 9760 w 1992782"/>
                <a:gd name="connsiteY5" fmla="*/ 334040 h 1975876"/>
                <a:gd name="connsiteX0" fmla="*/ 9760 w 1992782"/>
                <a:gd name="connsiteY0" fmla="*/ 334040 h 1975876"/>
                <a:gd name="connsiteX1" fmla="*/ 1992782 w 1992782"/>
                <a:gd name="connsiteY1" fmla="*/ 0 h 1975876"/>
                <a:gd name="connsiteX2" fmla="*/ 1623727 w 1992782"/>
                <a:gd name="connsiteY2" fmla="*/ 1975876 h 1975876"/>
                <a:gd name="connsiteX3" fmla="*/ 346434 w 1992782"/>
                <a:gd name="connsiteY3" fmla="*/ 1966640 h 1975876"/>
                <a:gd name="connsiteX4" fmla="*/ 444 w 1992782"/>
                <a:gd name="connsiteY4" fmla="*/ 1620650 h 1975876"/>
                <a:gd name="connsiteX5" fmla="*/ 9760 w 1992782"/>
                <a:gd name="connsiteY5" fmla="*/ 334040 h 197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782" h="1975876">
                  <a:moveTo>
                    <a:pt x="9760" y="334040"/>
                  </a:moveTo>
                  <a:lnTo>
                    <a:pt x="1992782" y="0"/>
                  </a:lnTo>
                  <a:lnTo>
                    <a:pt x="1623727" y="1975876"/>
                  </a:lnTo>
                  <a:lnTo>
                    <a:pt x="346434" y="1966640"/>
                  </a:lnTo>
                  <a:cubicBezTo>
                    <a:pt x="155349" y="1966640"/>
                    <a:pt x="444" y="1811735"/>
                    <a:pt x="444" y="1620650"/>
                  </a:cubicBezTo>
                  <a:cubicBezTo>
                    <a:pt x="-2635" y="1188621"/>
                    <a:pt x="11387" y="933771"/>
                    <a:pt x="9760" y="33404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1" name="Rounded Rectangle 4"/>
            <p:cNvSpPr/>
            <p:nvPr/>
          </p:nvSpPr>
          <p:spPr>
            <a:xfrm rot="18870242">
              <a:off x="3709207" y="1256839"/>
              <a:ext cx="1673652" cy="1705318"/>
            </a:xfrm>
            <a:custGeom>
              <a:avLst/>
              <a:gdLst>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345990 h 1978671"/>
                <a:gd name="connsiteX4" fmla="*/ 1978671 w 1978671"/>
                <a:gd name="connsiteY4" fmla="*/ 1632681 h 1978671"/>
                <a:gd name="connsiteX5" fmla="*/ 1632681 w 1978671"/>
                <a:gd name="connsiteY5" fmla="*/ 1978671 h 1978671"/>
                <a:gd name="connsiteX6" fmla="*/ 345990 w 1978671"/>
                <a:gd name="connsiteY6" fmla="*/ 1978671 h 1978671"/>
                <a:gd name="connsiteX7" fmla="*/ 0 w 1978671"/>
                <a:gd name="connsiteY7" fmla="*/ 1632681 h 1978671"/>
                <a:gd name="connsiteX8" fmla="*/ 0 w 1978671"/>
                <a:gd name="connsiteY8" fmla="*/ 345990 h 1978671"/>
                <a:gd name="connsiteX0" fmla="*/ 0 w 1978671"/>
                <a:gd name="connsiteY0" fmla="*/ 345990 h 1978671"/>
                <a:gd name="connsiteX1" fmla="*/ 345990 w 1978671"/>
                <a:gd name="connsiteY1" fmla="*/ 0 h 1978671"/>
                <a:gd name="connsiteX2" fmla="*/ 1632681 w 1978671"/>
                <a:gd name="connsiteY2" fmla="*/ 0 h 1978671"/>
                <a:gd name="connsiteX3" fmla="*/ 1978671 w 1978671"/>
                <a:gd name="connsiteY3" fmla="*/ 1632681 h 1978671"/>
                <a:gd name="connsiteX4" fmla="*/ 1632681 w 1978671"/>
                <a:gd name="connsiteY4" fmla="*/ 1978671 h 1978671"/>
                <a:gd name="connsiteX5" fmla="*/ 345990 w 1978671"/>
                <a:gd name="connsiteY5" fmla="*/ 1978671 h 1978671"/>
                <a:gd name="connsiteX6" fmla="*/ 0 w 1978671"/>
                <a:gd name="connsiteY6" fmla="*/ 1632681 h 1978671"/>
                <a:gd name="connsiteX7" fmla="*/ 0 w 1978671"/>
                <a:gd name="connsiteY7" fmla="*/ 345990 h 1978671"/>
                <a:gd name="connsiteX0" fmla="*/ 0 w 1978671"/>
                <a:gd name="connsiteY0" fmla="*/ 345990 h 1978671"/>
                <a:gd name="connsiteX1" fmla="*/ 345990 w 1978671"/>
                <a:gd name="connsiteY1" fmla="*/ 0 h 1978671"/>
                <a:gd name="connsiteX2" fmla="*/ 1978671 w 1978671"/>
                <a:gd name="connsiteY2" fmla="*/ 1632681 h 1978671"/>
                <a:gd name="connsiteX3" fmla="*/ 1632681 w 1978671"/>
                <a:gd name="connsiteY3" fmla="*/ 1978671 h 1978671"/>
                <a:gd name="connsiteX4" fmla="*/ 345990 w 1978671"/>
                <a:gd name="connsiteY4" fmla="*/ 1978671 h 1978671"/>
                <a:gd name="connsiteX5" fmla="*/ 0 w 1978671"/>
                <a:gd name="connsiteY5" fmla="*/ 1632681 h 1978671"/>
                <a:gd name="connsiteX6" fmla="*/ 0 w 1978671"/>
                <a:gd name="connsiteY6" fmla="*/ 345990 h 1978671"/>
                <a:gd name="connsiteX0" fmla="*/ 0 w 1978671"/>
                <a:gd name="connsiteY0" fmla="*/ 0 h 1632681"/>
                <a:gd name="connsiteX1" fmla="*/ 1978671 w 1978671"/>
                <a:gd name="connsiteY1" fmla="*/ 1286691 h 1632681"/>
                <a:gd name="connsiteX2" fmla="*/ 1632681 w 1978671"/>
                <a:gd name="connsiteY2" fmla="*/ 1632681 h 1632681"/>
                <a:gd name="connsiteX3" fmla="*/ 345990 w 1978671"/>
                <a:gd name="connsiteY3" fmla="*/ 1632681 h 1632681"/>
                <a:gd name="connsiteX4" fmla="*/ 0 w 1978671"/>
                <a:gd name="connsiteY4" fmla="*/ 1286691 h 1632681"/>
                <a:gd name="connsiteX5" fmla="*/ 0 w 1978671"/>
                <a:gd name="connsiteY5"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0 w 1632681"/>
                <a:gd name="connsiteY0" fmla="*/ 0 h 1632681"/>
                <a:gd name="connsiteX1" fmla="*/ 1632681 w 1632681"/>
                <a:gd name="connsiteY1" fmla="*/ 1632681 h 1632681"/>
                <a:gd name="connsiteX2" fmla="*/ 345990 w 1632681"/>
                <a:gd name="connsiteY2" fmla="*/ 1632681 h 1632681"/>
                <a:gd name="connsiteX3" fmla="*/ 0 w 1632681"/>
                <a:gd name="connsiteY3" fmla="*/ 1286691 h 1632681"/>
                <a:gd name="connsiteX4" fmla="*/ 0 w 1632681"/>
                <a:gd name="connsiteY4" fmla="*/ 0 h 1632681"/>
                <a:gd name="connsiteX0" fmla="*/ 16678 w 1632681"/>
                <a:gd name="connsiteY0" fmla="*/ 0 h 1691809"/>
                <a:gd name="connsiteX1" fmla="*/ 1632681 w 1632681"/>
                <a:gd name="connsiteY1" fmla="*/ 1691809 h 1691809"/>
                <a:gd name="connsiteX2" fmla="*/ 345990 w 1632681"/>
                <a:gd name="connsiteY2" fmla="*/ 1691809 h 1691809"/>
                <a:gd name="connsiteX3" fmla="*/ 0 w 1632681"/>
                <a:gd name="connsiteY3" fmla="*/ 1345819 h 1691809"/>
                <a:gd name="connsiteX4" fmla="*/ 16678 w 1632681"/>
                <a:gd name="connsiteY4" fmla="*/ 0 h 1691809"/>
                <a:gd name="connsiteX0" fmla="*/ 16678 w 1675878"/>
                <a:gd name="connsiteY0" fmla="*/ 0 h 1691809"/>
                <a:gd name="connsiteX1" fmla="*/ 1675878 w 1675878"/>
                <a:gd name="connsiteY1" fmla="*/ 1681407 h 1691809"/>
                <a:gd name="connsiteX2" fmla="*/ 345990 w 1675878"/>
                <a:gd name="connsiteY2" fmla="*/ 1691809 h 1691809"/>
                <a:gd name="connsiteX3" fmla="*/ 0 w 1675878"/>
                <a:gd name="connsiteY3" fmla="*/ 1345819 h 1691809"/>
                <a:gd name="connsiteX4" fmla="*/ 16678 w 1675878"/>
                <a:gd name="connsiteY4" fmla="*/ 0 h 1691809"/>
                <a:gd name="connsiteX0" fmla="*/ 12304 w 1675878"/>
                <a:gd name="connsiteY0" fmla="*/ 0 h 1705318"/>
                <a:gd name="connsiteX1" fmla="*/ 1675878 w 1675878"/>
                <a:gd name="connsiteY1" fmla="*/ 1694916 h 1705318"/>
                <a:gd name="connsiteX2" fmla="*/ 345990 w 1675878"/>
                <a:gd name="connsiteY2" fmla="*/ 1705318 h 1705318"/>
                <a:gd name="connsiteX3" fmla="*/ 0 w 1675878"/>
                <a:gd name="connsiteY3" fmla="*/ 1359328 h 1705318"/>
                <a:gd name="connsiteX4" fmla="*/ 12304 w 1675878"/>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82632"/>
                <a:gd name="connsiteY0" fmla="*/ 0 h 1705318"/>
                <a:gd name="connsiteX1" fmla="*/ 1682632 w 1682632"/>
                <a:gd name="connsiteY1" fmla="*/ 1692729 h 1705318"/>
                <a:gd name="connsiteX2" fmla="*/ 345990 w 1682632"/>
                <a:gd name="connsiteY2" fmla="*/ 1705318 h 1705318"/>
                <a:gd name="connsiteX3" fmla="*/ 0 w 1682632"/>
                <a:gd name="connsiteY3" fmla="*/ 1359328 h 1705318"/>
                <a:gd name="connsiteX4" fmla="*/ 12304 w 1682632"/>
                <a:gd name="connsiteY4" fmla="*/ 0 h 1705318"/>
                <a:gd name="connsiteX0" fmla="*/ 12304 w 1678142"/>
                <a:gd name="connsiteY0" fmla="*/ 0 h 1705318"/>
                <a:gd name="connsiteX1" fmla="*/ 1678142 w 1678142"/>
                <a:gd name="connsiteY1" fmla="*/ 1692690 h 1705318"/>
                <a:gd name="connsiteX2" fmla="*/ 345990 w 1678142"/>
                <a:gd name="connsiteY2" fmla="*/ 1705318 h 1705318"/>
                <a:gd name="connsiteX3" fmla="*/ 0 w 1678142"/>
                <a:gd name="connsiteY3" fmla="*/ 1359328 h 1705318"/>
                <a:gd name="connsiteX4" fmla="*/ 12304 w 1678142"/>
                <a:gd name="connsiteY4" fmla="*/ 0 h 1705318"/>
                <a:gd name="connsiteX0" fmla="*/ 12304 w 1673652"/>
                <a:gd name="connsiteY0" fmla="*/ 0 h 1705318"/>
                <a:gd name="connsiteX1" fmla="*/ 1673652 w 1673652"/>
                <a:gd name="connsiteY1" fmla="*/ 1692651 h 1705318"/>
                <a:gd name="connsiteX2" fmla="*/ 345990 w 1673652"/>
                <a:gd name="connsiteY2" fmla="*/ 1705318 h 1705318"/>
                <a:gd name="connsiteX3" fmla="*/ 0 w 1673652"/>
                <a:gd name="connsiteY3" fmla="*/ 1359328 h 1705318"/>
                <a:gd name="connsiteX4" fmla="*/ 12304 w 1673652"/>
                <a:gd name="connsiteY4" fmla="*/ 0 h 170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652" h="1705318">
                  <a:moveTo>
                    <a:pt x="12304" y="0"/>
                  </a:moveTo>
                  <a:lnTo>
                    <a:pt x="1673652" y="1692651"/>
                  </a:lnTo>
                  <a:lnTo>
                    <a:pt x="345990" y="1705318"/>
                  </a:lnTo>
                  <a:cubicBezTo>
                    <a:pt x="154905" y="1705318"/>
                    <a:pt x="0" y="1550413"/>
                    <a:pt x="0" y="1359328"/>
                  </a:cubicBezTo>
                  <a:lnTo>
                    <a:pt x="12304" y="0"/>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a:p>
          </p:txBody>
        </p:sp>
      </p:grpSp>
      <p:sp>
        <p:nvSpPr>
          <p:cNvPr id="72" name="TextBox 93"/>
          <p:cNvSpPr txBox="1"/>
          <p:nvPr/>
        </p:nvSpPr>
        <p:spPr>
          <a:xfrm>
            <a:off x="2764414" y="1087165"/>
            <a:ext cx="1328610" cy="692497"/>
          </a:xfrm>
          <a:prstGeom prst="rect">
            <a:avLst/>
          </a:prstGeom>
          <a:noFill/>
        </p:spPr>
        <p:txBody>
          <a:bodyPr wrap="square" rtlCol="0">
            <a:spAutoFit/>
          </a:bodyPr>
          <a:lstStyle/>
          <a:p>
            <a:pPr algn="ctr"/>
            <a:r>
              <a:rPr lang="tr-TR" sz="1300" b="1" dirty="0" smtClean="0">
                <a:solidFill>
                  <a:schemeClr val="bg1"/>
                </a:solidFill>
              </a:rPr>
              <a:t>CİDDİ VE SİSTEMLİ</a:t>
            </a:r>
          </a:p>
          <a:p>
            <a:pPr algn="ctr"/>
            <a:endParaRPr lang="en-US" sz="13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3" name="TextBox 98"/>
          <p:cNvSpPr txBox="1"/>
          <p:nvPr/>
        </p:nvSpPr>
        <p:spPr>
          <a:xfrm>
            <a:off x="2843807" y="3723878"/>
            <a:ext cx="1356671" cy="692497"/>
          </a:xfrm>
          <a:prstGeom prst="rect">
            <a:avLst/>
          </a:prstGeom>
          <a:noFill/>
        </p:spPr>
        <p:txBody>
          <a:bodyPr wrap="square" rtlCol="0">
            <a:spAutoFit/>
          </a:bodyPr>
          <a:lstStyle/>
          <a:p>
            <a:pPr algn="ctr"/>
            <a:r>
              <a:rPr lang="tr-TR" sz="1300" b="1" dirty="0" smtClean="0">
                <a:solidFill>
                  <a:schemeClr val="bg1"/>
                </a:solidFill>
              </a:rPr>
              <a:t>UYARLANABİLEN/</a:t>
            </a:r>
            <a:br>
              <a:rPr lang="tr-TR" sz="1300" b="1" dirty="0" smtClean="0">
                <a:solidFill>
                  <a:schemeClr val="bg1"/>
                </a:solidFill>
              </a:rPr>
            </a:br>
            <a:r>
              <a:rPr lang="tr-TR" sz="1300" b="1" dirty="0" smtClean="0">
                <a:solidFill>
                  <a:schemeClr val="bg1"/>
                </a:solidFill>
              </a:rPr>
              <a:t>ESNEK</a:t>
            </a:r>
            <a:endParaRPr lang="en-US" sz="13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4" name="TextBox 120"/>
          <p:cNvSpPr txBox="1"/>
          <p:nvPr/>
        </p:nvSpPr>
        <p:spPr>
          <a:xfrm>
            <a:off x="5386685" y="3795886"/>
            <a:ext cx="1328610" cy="292388"/>
          </a:xfrm>
          <a:prstGeom prst="rect">
            <a:avLst/>
          </a:prstGeom>
          <a:noFill/>
        </p:spPr>
        <p:txBody>
          <a:bodyPr wrap="square" rtlCol="0">
            <a:spAutoFit/>
          </a:bodyPr>
          <a:lstStyle/>
          <a:p>
            <a:pPr algn="ctr"/>
            <a:r>
              <a:rPr lang="tr-TR" sz="1300" b="1" dirty="0" smtClean="0">
                <a:solidFill>
                  <a:schemeClr val="bg1"/>
                </a:solidFill>
              </a:rPr>
              <a:t>BİLGİLİ</a:t>
            </a:r>
            <a:endParaRPr lang="en-US" sz="13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5" name="TextBox 135"/>
          <p:cNvSpPr txBox="1"/>
          <p:nvPr/>
        </p:nvSpPr>
        <p:spPr>
          <a:xfrm>
            <a:off x="5598109" y="1070449"/>
            <a:ext cx="1328610" cy="292388"/>
          </a:xfrm>
          <a:prstGeom prst="rect">
            <a:avLst/>
          </a:prstGeom>
          <a:noFill/>
        </p:spPr>
        <p:txBody>
          <a:bodyPr wrap="square" rtlCol="0">
            <a:spAutoFit/>
          </a:bodyPr>
          <a:lstStyle/>
          <a:p>
            <a:pPr algn="ctr"/>
            <a:r>
              <a:rPr lang="tr-TR" sz="1300" b="1" dirty="0" smtClean="0">
                <a:solidFill>
                  <a:schemeClr val="bg1"/>
                </a:solidFill>
              </a:rPr>
              <a:t>AMAÇLI</a:t>
            </a:r>
            <a:endParaRPr lang="en-US" sz="13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6" name="TextBox 56"/>
          <p:cNvSpPr txBox="1"/>
          <p:nvPr/>
        </p:nvSpPr>
        <p:spPr>
          <a:xfrm>
            <a:off x="4088910" y="1749397"/>
            <a:ext cx="245580" cy="400110"/>
          </a:xfrm>
          <a:prstGeom prst="rect">
            <a:avLst/>
          </a:prstGeom>
          <a:noFill/>
        </p:spPr>
        <p:txBody>
          <a:bodyPr wrap="none" rtlCol="0">
            <a:spAutoFit/>
          </a:bodyPr>
          <a:lstStyle/>
          <a:p>
            <a:r>
              <a:rPr lang="en-US" sz="2000" b="1" dirty="0" smtClean="0">
                <a:solidFill>
                  <a:schemeClr val="bg1"/>
                </a:solidFill>
                <a:latin typeface="Agency FB" panose="020B0503020202020204" pitchFamily="34" charset="0"/>
              </a:rPr>
              <a:t>1</a:t>
            </a:r>
            <a:endParaRPr lang="en-US" sz="2000" b="1" dirty="0">
              <a:solidFill>
                <a:schemeClr val="bg1"/>
              </a:solidFill>
              <a:latin typeface="Agency FB" panose="020B0503020202020204" pitchFamily="34" charset="0"/>
            </a:endParaRPr>
          </a:p>
        </p:txBody>
      </p:sp>
      <p:sp>
        <p:nvSpPr>
          <p:cNvPr id="77" name="TextBox 104"/>
          <p:cNvSpPr txBox="1"/>
          <p:nvPr/>
        </p:nvSpPr>
        <p:spPr>
          <a:xfrm>
            <a:off x="5156941" y="2893145"/>
            <a:ext cx="301686" cy="400110"/>
          </a:xfrm>
          <a:prstGeom prst="rect">
            <a:avLst/>
          </a:prstGeom>
          <a:noFill/>
        </p:spPr>
        <p:txBody>
          <a:bodyPr wrap="none" rtlCol="0">
            <a:spAutoFit/>
          </a:bodyPr>
          <a:lstStyle/>
          <a:p>
            <a:r>
              <a:rPr lang="en-US" sz="2000" b="1" dirty="0" smtClean="0">
                <a:solidFill>
                  <a:schemeClr val="bg1"/>
                </a:solidFill>
                <a:latin typeface="Agency FB" panose="020B0503020202020204" pitchFamily="34" charset="0"/>
              </a:rPr>
              <a:t>4</a:t>
            </a:r>
            <a:endParaRPr lang="en-US" sz="2000" b="1" dirty="0">
              <a:solidFill>
                <a:schemeClr val="bg1"/>
              </a:solidFill>
              <a:latin typeface="Agency FB" panose="020B0503020202020204" pitchFamily="34" charset="0"/>
            </a:endParaRPr>
          </a:p>
        </p:txBody>
      </p:sp>
      <p:sp>
        <p:nvSpPr>
          <p:cNvPr id="78" name="TextBox 105"/>
          <p:cNvSpPr txBox="1"/>
          <p:nvPr/>
        </p:nvSpPr>
        <p:spPr>
          <a:xfrm>
            <a:off x="4046856" y="2893145"/>
            <a:ext cx="303288" cy="400110"/>
          </a:xfrm>
          <a:prstGeom prst="rect">
            <a:avLst/>
          </a:prstGeom>
          <a:noFill/>
        </p:spPr>
        <p:txBody>
          <a:bodyPr wrap="none" rtlCol="0">
            <a:spAutoFit/>
          </a:bodyPr>
          <a:lstStyle/>
          <a:p>
            <a:r>
              <a:rPr lang="en-US" sz="2000" b="1" dirty="0" smtClean="0">
                <a:solidFill>
                  <a:schemeClr val="bg1"/>
                </a:solidFill>
                <a:latin typeface="Agency FB" panose="020B0503020202020204" pitchFamily="34" charset="0"/>
              </a:rPr>
              <a:t>3</a:t>
            </a:r>
            <a:endParaRPr lang="en-US" sz="2000" b="1" dirty="0">
              <a:solidFill>
                <a:schemeClr val="bg1"/>
              </a:solidFill>
              <a:latin typeface="Agency FB" panose="020B0503020202020204" pitchFamily="34" charset="0"/>
            </a:endParaRPr>
          </a:p>
        </p:txBody>
      </p:sp>
      <p:sp>
        <p:nvSpPr>
          <p:cNvPr id="79" name="TextBox 106"/>
          <p:cNvSpPr txBox="1"/>
          <p:nvPr/>
        </p:nvSpPr>
        <p:spPr>
          <a:xfrm>
            <a:off x="5159862" y="1749397"/>
            <a:ext cx="298480" cy="400110"/>
          </a:xfrm>
          <a:prstGeom prst="rect">
            <a:avLst/>
          </a:prstGeom>
          <a:noFill/>
        </p:spPr>
        <p:txBody>
          <a:bodyPr wrap="none" rtlCol="0">
            <a:spAutoFit/>
          </a:bodyPr>
          <a:lstStyle/>
          <a:p>
            <a:r>
              <a:rPr lang="en-US" sz="2000" b="1" dirty="0" smtClean="0">
                <a:solidFill>
                  <a:schemeClr val="bg1"/>
                </a:solidFill>
                <a:latin typeface="Agency FB" panose="020B0503020202020204" pitchFamily="34" charset="0"/>
              </a:rPr>
              <a:t>2</a:t>
            </a:r>
            <a:endParaRPr lang="en-US" sz="2000" b="1" dirty="0">
              <a:solidFill>
                <a:schemeClr val="bg1"/>
              </a:solidFill>
              <a:latin typeface="Agency FB" panose="020B0503020202020204" pitchFamily="34" charset="0"/>
            </a:endParaRPr>
          </a:p>
        </p:txBody>
      </p:sp>
      <p:sp>
        <p:nvSpPr>
          <p:cNvPr id="80" name="Metin kutusu 79"/>
          <p:cNvSpPr txBox="1"/>
          <p:nvPr/>
        </p:nvSpPr>
        <p:spPr>
          <a:xfrm>
            <a:off x="3175107" y="2443905"/>
            <a:ext cx="3323270" cy="461665"/>
          </a:xfrm>
          <a:prstGeom prst="rect">
            <a:avLst/>
          </a:prstGeom>
          <a:noFill/>
        </p:spPr>
        <p:txBody>
          <a:bodyPr wrap="square" rtlCol="0">
            <a:spAutoFit/>
          </a:bodyPr>
          <a:lstStyle/>
          <a:p>
            <a:pPr algn="ctr"/>
            <a:r>
              <a:rPr lang="tr-TR" sz="1200" b="1" dirty="0"/>
              <a:t>PROFESYONEL DAVRANIŞ</a:t>
            </a:r>
            <a:endParaRPr lang="tr-TR" sz="1200" dirty="0"/>
          </a:p>
          <a:p>
            <a:pPr algn="ctr"/>
            <a:endParaRPr lang="tr-TR" sz="1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168317465"/>
      </p:ext>
    </p:extLst>
  </p:cSld>
  <p:clrMapOvr>
    <a:masterClrMapping/>
  </p:clrMapOvr>
  <mc:AlternateContent xmlns:mc="http://schemas.openxmlformats.org/markup-compatibility/2006" xmlns:p14="http://schemas.microsoft.com/office/powerpoint/2010/main">
    <mc:Choice Requires="p14">
      <p:transition spd="med" p14:dur="600">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1+#ppt_w/2"/>
                                          </p:val>
                                        </p:tav>
                                        <p:tav tm="100000">
                                          <p:val>
                                            <p:strVal val="#ppt_x"/>
                                          </p:val>
                                        </p:tav>
                                      </p:tavLst>
                                    </p:anim>
                                    <p:anim calcmode="lin" valueType="num">
                                      <p:cBhvr additive="base">
                                        <p:cTn id="19" dur="500" fill="hold"/>
                                        <p:tgtEl>
                                          <p:spTgt spid="60"/>
                                        </p:tgtEl>
                                        <p:attrNameLst>
                                          <p:attrName>ppt_y</p:attrName>
                                        </p:attrNameLst>
                                      </p:cBhvr>
                                      <p:tavLst>
                                        <p:tav tm="0">
                                          <p:val>
                                            <p:strVal val="0-#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1+#ppt_w/2"/>
                                          </p:val>
                                        </p:tav>
                                        <p:tav tm="100000">
                                          <p:val>
                                            <p:strVal val="#ppt_x"/>
                                          </p:val>
                                        </p:tav>
                                      </p:tavLst>
                                    </p:anim>
                                    <p:anim calcmode="lin" valueType="num">
                                      <p:cBhvr additive="base">
                                        <p:cTn id="23" dur="500" fill="hold"/>
                                        <p:tgtEl>
                                          <p:spTgt spid="69"/>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0-#ppt_w/2"/>
                                          </p:val>
                                        </p:tav>
                                        <p:tav tm="100000">
                                          <p:val>
                                            <p:strVal val="#ppt_x"/>
                                          </p:val>
                                        </p:tav>
                                      </p:tavLst>
                                    </p:anim>
                                    <p:anim calcmode="lin" valueType="num">
                                      <p:cBhvr additive="base">
                                        <p:cTn id="2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1000" fill="hold"/>
                                        <p:tgtEl>
                                          <p:spTgt spid="72"/>
                                        </p:tgtEl>
                                        <p:attrNameLst>
                                          <p:attrName>ppt_w</p:attrName>
                                        </p:attrNameLst>
                                      </p:cBhvr>
                                      <p:tavLst>
                                        <p:tav tm="0">
                                          <p:val>
                                            <p:fltVal val="0"/>
                                          </p:val>
                                        </p:tav>
                                        <p:tav tm="100000">
                                          <p:val>
                                            <p:strVal val="#ppt_w"/>
                                          </p:val>
                                        </p:tav>
                                      </p:tavLst>
                                    </p:anim>
                                    <p:anim calcmode="lin" valueType="num">
                                      <p:cBhvr>
                                        <p:cTn id="33" dur="1000" fill="hold"/>
                                        <p:tgtEl>
                                          <p:spTgt spid="72"/>
                                        </p:tgtEl>
                                        <p:attrNameLst>
                                          <p:attrName>ppt_h</p:attrName>
                                        </p:attrNameLst>
                                      </p:cBhvr>
                                      <p:tavLst>
                                        <p:tav tm="0">
                                          <p:val>
                                            <p:fltVal val="0"/>
                                          </p:val>
                                        </p:tav>
                                        <p:tav tm="100000">
                                          <p:val>
                                            <p:strVal val="#ppt_h"/>
                                          </p:val>
                                        </p:tav>
                                      </p:tavLst>
                                    </p:anim>
                                    <p:anim calcmode="lin" valueType="num">
                                      <p:cBhvr>
                                        <p:cTn id="34" dur="1000" fill="hold"/>
                                        <p:tgtEl>
                                          <p:spTgt spid="72"/>
                                        </p:tgtEl>
                                        <p:attrNameLst>
                                          <p:attrName>style.rotation</p:attrName>
                                        </p:attrNameLst>
                                      </p:cBhvr>
                                      <p:tavLst>
                                        <p:tav tm="0">
                                          <p:val>
                                            <p:fltVal val="90"/>
                                          </p:val>
                                        </p:tav>
                                        <p:tav tm="100000">
                                          <p:val>
                                            <p:fltVal val="0"/>
                                          </p:val>
                                        </p:tav>
                                      </p:tavLst>
                                    </p:anim>
                                    <p:animEffect transition="in" filter="fade">
                                      <p:cBhvr>
                                        <p:cTn id="35" dur="1000"/>
                                        <p:tgtEl>
                                          <p:spTgt spid="7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1000" fill="hold"/>
                                        <p:tgtEl>
                                          <p:spTgt spid="75"/>
                                        </p:tgtEl>
                                        <p:attrNameLst>
                                          <p:attrName>ppt_w</p:attrName>
                                        </p:attrNameLst>
                                      </p:cBhvr>
                                      <p:tavLst>
                                        <p:tav tm="0">
                                          <p:val>
                                            <p:fltVal val="0"/>
                                          </p:val>
                                        </p:tav>
                                        <p:tav tm="100000">
                                          <p:val>
                                            <p:strVal val="#ppt_w"/>
                                          </p:val>
                                        </p:tav>
                                      </p:tavLst>
                                    </p:anim>
                                    <p:anim calcmode="lin" valueType="num">
                                      <p:cBhvr>
                                        <p:cTn id="39" dur="1000" fill="hold"/>
                                        <p:tgtEl>
                                          <p:spTgt spid="75"/>
                                        </p:tgtEl>
                                        <p:attrNameLst>
                                          <p:attrName>ppt_h</p:attrName>
                                        </p:attrNameLst>
                                      </p:cBhvr>
                                      <p:tavLst>
                                        <p:tav tm="0">
                                          <p:val>
                                            <p:fltVal val="0"/>
                                          </p:val>
                                        </p:tav>
                                        <p:tav tm="100000">
                                          <p:val>
                                            <p:strVal val="#ppt_h"/>
                                          </p:val>
                                        </p:tav>
                                      </p:tavLst>
                                    </p:anim>
                                    <p:anim calcmode="lin" valueType="num">
                                      <p:cBhvr>
                                        <p:cTn id="40" dur="1000" fill="hold"/>
                                        <p:tgtEl>
                                          <p:spTgt spid="75"/>
                                        </p:tgtEl>
                                        <p:attrNameLst>
                                          <p:attrName>style.rotation</p:attrName>
                                        </p:attrNameLst>
                                      </p:cBhvr>
                                      <p:tavLst>
                                        <p:tav tm="0">
                                          <p:val>
                                            <p:fltVal val="90"/>
                                          </p:val>
                                        </p:tav>
                                        <p:tav tm="100000">
                                          <p:val>
                                            <p:fltVal val="0"/>
                                          </p:val>
                                        </p:tav>
                                      </p:tavLst>
                                    </p:anim>
                                    <p:animEffect transition="in" filter="fade">
                                      <p:cBhvr>
                                        <p:cTn id="41" dur="1000"/>
                                        <p:tgtEl>
                                          <p:spTgt spid="75"/>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p:cTn id="44" dur="1000" fill="hold"/>
                                        <p:tgtEl>
                                          <p:spTgt spid="79"/>
                                        </p:tgtEl>
                                        <p:attrNameLst>
                                          <p:attrName>ppt_w</p:attrName>
                                        </p:attrNameLst>
                                      </p:cBhvr>
                                      <p:tavLst>
                                        <p:tav tm="0">
                                          <p:val>
                                            <p:fltVal val="0"/>
                                          </p:val>
                                        </p:tav>
                                        <p:tav tm="100000">
                                          <p:val>
                                            <p:strVal val="#ppt_w"/>
                                          </p:val>
                                        </p:tav>
                                      </p:tavLst>
                                    </p:anim>
                                    <p:anim calcmode="lin" valueType="num">
                                      <p:cBhvr>
                                        <p:cTn id="45" dur="1000" fill="hold"/>
                                        <p:tgtEl>
                                          <p:spTgt spid="79"/>
                                        </p:tgtEl>
                                        <p:attrNameLst>
                                          <p:attrName>ppt_h</p:attrName>
                                        </p:attrNameLst>
                                      </p:cBhvr>
                                      <p:tavLst>
                                        <p:tav tm="0">
                                          <p:val>
                                            <p:fltVal val="0"/>
                                          </p:val>
                                        </p:tav>
                                        <p:tav tm="100000">
                                          <p:val>
                                            <p:strVal val="#ppt_h"/>
                                          </p:val>
                                        </p:tav>
                                      </p:tavLst>
                                    </p:anim>
                                    <p:anim calcmode="lin" valueType="num">
                                      <p:cBhvr>
                                        <p:cTn id="46" dur="1000" fill="hold"/>
                                        <p:tgtEl>
                                          <p:spTgt spid="79"/>
                                        </p:tgtEl>
                                        <p:attrNameLst>
                                          <p:attrName>style.rotation</p:attrName>
                                        </p:attrNameLst>
                                      </p:cBhvr>
                                      <p:tavLst>
                                        <p:tav tm="0">
                                          <p:val>
                                            <p:fltVal val="90"/>
                                          </p:val>
                                        </p:tav>
                                        <p:tav tm="100000">
                                          <p:val>
                                            <p:fltVal val="0"/>
                                          </p:val>
                                        </p:tav>
                                      </p:tavLst>
                                    </p:anim>
                                    <p:animEffect transition="in" filter="fade">
                                      <p:cBhvr>
                                        <p:cTn id="47" dur="1000"/>
                                        <p:tgtEl>
                                          <p:spTgt spid="79"/>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1000" fill="hold"/>
                                        <p:tgtEl>
                                          <p:spTgt spid="76"/>
                                        </p:tgtEl>
                                        <p:attrNameLst>
                                          <p:attrName>ppt_w</p:attrName>
                                        </p:attrNameLst>
                                      </p:cBhvr>
                                      <p:tavLst>
                                        <p:tav tm="0">
                                          <p:val>
                                            <p:fltVal val="0"/>
                                          </p:val>
                                        </p:tav>
                                        <p:tav tm="100000">
                                          <p:val>
                                            <p:strVal val="#ppt_w"/>
                                          </p:val>
                                        </p:tav>
                                      </p:tavLst>
                                    </p:anim>
                                    <p:anim calcmode="lin" valueType="num">
                                      <p:cBhvr>
                                        <p:cTn id="51" dur="1000" fill="hold"/>
                                        <p:tgtEl>
                                          <p:spTgt spid="76"/>
                                        </p:tgtEl>
                                        <p:attrNameLst>
                                          <p:attrName>ppt_h</p:attrName>
                                        </p:attrNameLst>
                                      </p:cBhvr>
                                      <p:tavLst>
                                        <p:tav tm="0">
                                          <p:val>
                                            <p:fltVal val="0"/>
                                          </p:val>
                                        </p:tav>
                                        <p:tav tm="100000">
                                          <p:val>
                                            <p:strVal val="#ppt_h"/>
                                          </p:val>
                                        </p:tav>
                                      </p:tavLst>
                                    </p:anim>
                                    <p:anim calcmode="lin" valueType="num">
                                      <p:cBhvr>
                                        <p:cTn id="52" dur="1000" fill="hold"/>
                                        <p:tgtEl>
                                          <p:spTgt spid="76"/>
                                        </p:tgtEl>
                                        <p:attrNameLst>
                                          <p:attrName>style.rotation</p:attrName>
                                        </p:attrNameLst>
                                      </p:cBhvr>
                                      <p:tavLst>
                                        <p:tav tm="0">
                                          <p:val>
                                            <p:fltVal val="90"/>
                                          </p:val>
                                        </p:tav>
                                        <p:tav tm="100000">
                                          <p:val>
                                            <p:fltVal val="0"/>
                                          </p:val>
                                        </p:tav>
                                      </p:tavLst>
                                    </p:anim>
                                    <p:animEffect transition="in" filter="fade">
                                      <p:cBhvr>
                                        <p:cTn id="53" dur="1000"/>
                                        <p:tgtEl>
                                          <p:spTgt spid="76"/>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1000" fill="hold"/>
                                        <p:tgtEl>
                                          <p:spTgt spid="78"/>
                                        </p:tgtEl>
                                        <p:attrNameLst>
                                          <p:attrName>ppt_w</p:attrName>
                                        </p:attrNameLst>
                                      </p:cBhvr>
                                      <p:tavLst>
                                        <p:tav tm="0">
                                          <p:val>
                                            <p:fltVal val="0"/>
                                          </p:val>
                                        </p:tav>
                                        <p:tav tm="100000">
                                          <p:val>
                                            <p:strVal val="#ppt_w"/>
                                          </p:val>
                                        </p:tav>
                                      </p:tavLst>
                                    </p:anim>
                                    <p:anim calcmode="lin" valueType="num">
                                      <p:cBhvr>
                                        <p:cTn id="57" dur="1000" fill="hold"/>
                                        <p:tgtEl>
                                          <p:spTgt spid="78"/>
                                        </p:tgtEl>
                                        <p:attrNameLst>
                                          <p:attrName>ppt_h</p:attrName>
                                        </p:attrNameLst>
                                      </p:cBhvr>
                                      <p:tavLst>
                                        <p:tav tm="0">
                                          <p:val>
                                            <p:fltVal val="0"/>
                                          </p:val>
                                        </p:tav>
                                        <p:tav tm="100000">
                                          <p:val>
                                            <p:strVal val="#ppt_h"/>
                                          </p:val>
                                        </p:tav>
                                      </p:tavLst>
                                    </p:anim>
                                    <p:anim calcmode="lin" valueType="num">
                                      <p:cBhvr>
                                        <p:cTn id="58" dur="1000" fill="hold"/>
                                        <p:tgtEl>
                                          <p:spTgt spid="78"/>
                                        </p:tgtEl>
                                        <p:attrNameLst>
                                          <p:attrName>style.rotation</p:attrName>
                                        </p:attrNameLst>
                                      </p:cBhvr>
                                      <p:tavLst>
                                        <p:tav tm="0">
                                          <p:val>
                                            <p:fltVal val="90"/>
                                          </p:val>
                                        </p:tav>
                                        <p:tav tm="100000">
                                          <p:val>
                                            <p:fltVal val="0"/>
                                          </p:val>
                                        </p:tav>
                                      </p:tavLst>
                                    </p:anim>
                                    <p:animEffect transition="in" filter="fade">
                                      <p:cBhvr>
                                        <p:cTn id="59" dur="1000"/>
                                        <p:tgtEl>
                                          <p:spTgt spid="78"/>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1000" fill="hold"/>
                                        <p:tgtEl>
                                          <p:spTgt spid="77"/>
                                        </p:tgtEl>
                                        <p:attrNameLst>
                                          <p:attrName>ppt_w</p:attrName>
                                        </p:attrNameLst>
                                      </p:cBhvr>
                                      <p:tavLst>
                                        <p:tav tm="0">
                                          <p:val>
                                            <p:fltVal val="0"/>
                                          </p:val>
                                        </p:tav>
                                        <p:tav tm="100000">
                                          <p:val>
                                            <p:strVal val="#ppt_w"/>
                                          </p:val>
                                        </p:tav>
                                      </p:tavLst>
                                    </p:anim>
                                    <p:anim calcmode="lin" valueType="num">
                                      <p:cBhvr>
                                        <p:cTn id="63" dur="1000" fill="hold"/>
                                        <p:tgtEl>
                                          <p:spTgt spid="77"/>
                                        </p:tgtEl>
                                        <p:attrNameLst>
                                          <p:attrName>ppt_h</p:attrName>
                                        </p:attrNameLst>
                                      </p:cBhvr>
                                      <p:tavLst>
                                        <p:tav tm="0">
                                          <p:val>
                                            <p:fltVal val="0"/>
                                          </p:val>
                                        </p:tav>
                                        <p:tav tm="100000">
                                          <p:val>
                                            <p:strVal val="#ppt_h"/>
                                          </p:val>
                                        </p:tav>
                                      </p:tavLst>
                                    </p:anim>
                                    <p:anim calcmode="lin" valueType="num">
                                      <p:cBhvr>
                                        <p:cTn id="64" dur="1000" fill="hold"/>
                                        <p:tgtEl>
                                          <p:spTgt spid="77"/>
                                        </p:tgtEl>
                                        <p:attrNameLst>
                                          <p:attrName>style.rotation</p:attrName>
                                        </p:attrNameLst>
                                      </p:cBhvr>
                                      <p:tavLst>
                                        <p:tav tm="0">
                                          <p:val>
                                            <p:fltVal val="90"/>
                                          </p:val>
                                        </p:tav>
                                        <p:tav tm="100000">
                                          <p:val>
                                            <p:fltVal val="0"/>
                                          </p:val>
                                        </p:tav>
                                      </p:tavLst>
                                    </p:anim>
                                    <p:animEffect transition="in" filter="fade">
                                      <p:cBhvr>
                                        <p:cTn id="65" dur="1000"/>
                                        <p:tgtEl>
                                          <p:spTgt spid="77"/>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1000" fill="hold"/>
                                        <p:tgtEl>
                                          <p:spTgt spid="74"/>
                                        </p:tgtEl>
                                        <p:attrNameLst>
                                          <p:attrName>ppt_w</p:attrName>
                                        </p:attrNameLst>
                                      </p:cBhvr>
                                      <p:tavLst>
                                        <p:tav tm="0">
                                          <p:val>
                                            <p:fltVal val="0"/>
                                          </p:val>
                                        </p:tav>
                                        <p:tav tm="100000">
                                          <p:val>
                                            <p:strVal val="#ppt_w"/>
                                          </p:val>
                                        </p:tav>
                                      </p:tavLst>
                                    </p:anim>
                                    <p:anim calcmode="lin" valueType="num">
                                      <p:cBhvr>
                                        <p:cTn id="69" dur="1000" fill="hold"/>
                                        <p:tgtEl>
                                          <p:spTgt spid="74"/>
                                        </p:tgtEl>
                                        <p:attrNameLst>
                                          <p:attrName>ppt_h</p:attrName>
                                        </p:attrNameLst>
                                      </p:cBhvr>
                                      <p:tavLst>
                                        <p:tav tm="0">
                                          <p:val>
                                            <p:fltVal val="0"/>
                                          </p:val>
                                        </p:tav>
                                        <p:tav tm="100000">
                                          <p:val>
                                            <p:strVal val="#ppt_h"/>
                                          </p:val>
                                        </p:tav>
                                      </p:tavLst>
                                    </p:anim>
                                    <p:anim calcmode="lin" valueType="num">
                                      <p:cBhvr>
                                        <p:cTn id="70" dur="1000" fill="hold"/>
                                        <p:tgtEl>
                                          <p:spTgt spid="74"/>
                                        </p:tgtEl>
                                        <p:attrNameLst>
                                          <p:attrName>style.rotation</p:attrName>
                                        </p:attrNameLst>
                                      </p:cBhvr>
                                      <p:tavLst>
                                        <p:tav tm="0">
                                          <p:val>
                                            <p:fltVal val="90"/>
                                          </p:val>
                                        </p:tav>
                                        <p:tav tm="100000">
                                          <p:val>
                                            <p:fltVal val="0"/>
                                          </p:val>
                                        </p:tav>
                                      </p:tavLst>
                                    </p:anim>
                                    <p:animEffect transition="in" filter="fade">
                                      <p:cBhvr>
                                        <p:cTn id="71" dur="1000"/>
                                        <p:tgtEl>
                                          <p:spTgt spid="74"/>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73"/>
                                        </p:tgtEl>
                                        <p:attrNameLst>
                                          <p:attrName>style.visibility</p:attrName>
                                        </p:attrNameLst>
                                      </p:cBhvr>
                                      <p:to>
                                        <p:strVal val="visible"/>
                                      </p:to>
                                    </p:set>
                                    <p:anim calcmode="lin" valueType="num">
                                      <p:cBhvr>
                                        <p:cTn id="74" dur="1000" fill="hold"/>
                                        <p:tgtEl>
                                          <p:spTgt spid="73"/>
                                        </p:tgtEl>
                                        <p:attrNameLst>
                                          <p:attrName>ppt_w</p:attrName>
                                        </p:attrNameLst>
                                      </p:cBhvr>
                                      <p:tavLst>
                                        <p:tav tm="0">
                                          <p:val>
                                            <p:fltVal val="0"/>
                                          </p:val>
                                        </p:tav>
                                        <p:tav tm="100000">
                                          <p:val>
                                            <p:strVal val="#ppt_w"/>
                                          </p:val>
                                        </p:tav>
                                      </p:tavLst>
                                    </p:anim>
                                    <p:anim calcmode="lin" valueType="num">
                                      <p:cBhvr>
                                        <p:cTn id="75" dur="1000" fill="hold"/>
                                        <p:tgtEl>
                                          <p:spTgt spid="73"/>
                                        </p:tgtEl>
                                        <p:attrNameLst>
                                          <p:attrName>ppt_h</p:attrName>
                                        </p:attrNameLst>
                                      </p:cBhvr>
                                      <p:tavLst>
                                        <p:tav tm="0">
                                          <p:val>
                                            <p:fltVal val="0"/>
                                          </p:val>
                                        </p:tav>
                                        <p:tav tm="100000">
                                          <p:val>
                                            <p:strVal val="#ppt_h"/>
                                          </p:val>
                                        </p:tav>
                                      </p:tavLst>
                                    </p:anim>
                                    <p:anim calcmode="lin" valueType="num">
                                      <p:cBhvr>
                                        <p:cTn id="76" dur="1000" fill="hold"/>
                                        <p:tgtEl>
                                          <p:spTgt spid="73"/>
                                        </p:tgtEl>
                                        <p:attrNameLst>
                                          <p:attrName>style.rotation</p:attrName>
                                        </p:attrNameLst>
                                      </p:cBhvr>
                                      <p:tavLst>
                                        <p:tav tm="0">
                                          <p:val>
                                            <p:fltVal val="90"/>
                                          </p:val>
                                        </p:tav>
                                        <p:tav tm="100000">
                                          <p:val>
                                            <p:fltVal val="0"/>
                                          </p:val>
                                        </p:tav>
                                      </p:tavLst>
                                    </p:anim>
                                    <p:animEffect transition="in" filter="fade">
                                      <p:cBhvr>
                                        <p:cTn id="7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393</Words>
  <Application>Microsoft Office PowerPoint</Application>
  <PresentationFormat>Ekran Gösterisi (16:9)</PresentationFormat>
  <Paragraphs>68</Paragraphs>
  <Slides>11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Agency FB</vt:lpstr>
      <vt:lpstr>Andalus</vt:lpstr>
      <vt:lpstr>Arial</vt:lpstr>
      <vt:lpstr>Calibri</vt:lpstr>
      <vt:lpstr>Cambria Math</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Author</cp:lastModifiedBy>
  <cp:revision>22</cp:revision>
  <dcterms:modified xsi:type="dcterms:W3CDTF">2017-10-20T08:36:21Z</dcterms:modified>
</cp:coreProperties>
</file>