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7" r:id="rId4"/>
    <p:sldId id="258" r:id="rId5"/>
    <p:sldId id="265" r:id="rId6"/>
    <p:sldId id="259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5EDA-21C6-4A0E-8604-2B2D4AAD810C}" type="datetimeFigureOut">
              <a:rPr lang="tr-TR" smtClean="0"/>
              <a:t>20.10.2017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AEC6E-813F-44B3-AB0E-C630BC2C0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8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EC6E-813F-44B3-AB0E-C630BC2C0D2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1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320-32F6-40EB-9E1F-ED7128F3C3A3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8EE4-14AB-43BB-8506-30CC059B9D61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613B-048D-487A-B7DA-E53E3D933028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43D9-4252-42D7-A874-E01E07BCA151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8664-87BC-4A36-AF61-FCE5E6B240E9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F815-BF39-493C-BF26-43A0B6B50B26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8BE3-D6F5-4AF2-A800-2ADA478FE8E9}" type="datetime1">
              <a:rPr lang="tr-TR" smtClean="0"/>
              <a:t>20.10.2017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FB78-493A-403B-8267-0759F8B07FE7}" type="datetime1">
              <a:rPr lang="tr-TR" smtClean="0"/>
              <a:t>20.10.2017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B2D9-97C4-4126-9F41-A8593832FB95}" type="datetime1">
              <a:rPr lang="tr-TR" smtClean="0"/>
              <a:t>20.10.2017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B1C-9E33-4448-97AB-4D004F61EBEE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64FA-31D6-452B-B18A-5AF6121C6B90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37AB-9315-462C-A67C-888B4A86FB70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12840" y="1161781"/>
            <a:ext cx="29325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 smtClean="0">
                <a:solidFill>
                  <a:srgbClr val="9E0000"/>
                </a:solidFill>
              </a:rPr>
              <a:t>BÖLÜM 5</a:t>
            </a:r>
            <a:endParaRPr lang="tr-TR" sz="5500" dirty="0">
              <a:solidFill>
                <a:srgbClr val="9E0000"/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899592" y="2172508"/>
            <a:ext cx="777686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2926718" y="2316524"/>
            <a:ext cx="3788217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 smtClean="0"/>
              <a:t>ÖĞRETMEN </a:t>
            </a:r>
          </a:p>
          <a:p>
            <a:pPr algn="ctr"/>
            <a:r>
              <a:rPr lang="tr-TR" sz="5500" b="1" dirty="0" smtClean="0"/>
              <a:t>VE</a:t>
            </a:r>
          </a:p>
          <a:p>
            <a:pPr algn="ctr"/>
            <a:r>
              <a:rPr lang="tr-TR" sz="5500" b="1" dirty="0" smtClean="0"/>
              <a:t>GÖREVLERİ</a:t>
            </a:r>
            <a:endParaRPr lang="tr-TR" sz="55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627534"/>
            <a:ext cx="7488832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rgbClr val="9E0000"/>
                </a:solidFill>
              </a:rPr>
              <a:t>Amaçlarımız</a:t>
            </a:r>
            <a:endParaRPr lang="tr-TR" sz="3500" dirty="0">
              <a:solidFill>
                <a:srgbClr val="9E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236850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Bu </a:t>
            </a:r>
            <a:r>
              <a:rPr lang="tr-TR" dirty="0"/>
              <a:t>bölümde, yasal ve toplumsal temellere bağlı olarak öğretmenin görevleri ve bu görevleri yerine getirebilme becerileri tartışılmıştır.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9632" y="1971586"/>
            <a:ext cx="691276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i="1" dirty="0"/>
              <a:t>“Öğretmenler, sonsuzluğu etkilerler; Bu etkilerinin nerede son bulacağını da asla bilemezler.”</a:t>
            </a:r>
            <a:endParaRPr lang="tr-TR" sz="2500" dirty="0"/>
          </a:p>
          <a:p>
            <a:pPr algn="r">
              <a:spcBef>
                <a:spcPts val="1500"/>
              </a:spcBef>
            </a:pPr>
            <a:r>
              <a:rPr lang="tr-TR" sz="2500" b="1" i="1" dirty="0" smtClean="0"/>
              <a:t>   Henry </a:t>
            </a:r>
            <a:r>
              <a:rPr lang="tr-TR" sz="2500" b="1" i="1" dirty="0" err="1"/>
              <a:t>Ward</a:t>
            </a:r>
            <a:endParaRPr lang="tr-TR" sz="25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/>
          <p:nvPr/>
        </p:nvSpPr>
        <p:spPr>
          <a:xfrm>
            <a:off x="1314842" y="359785"/>
            <a:ext cx="6857558" cy="4369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" name="Rectangle 22"/>
          <p:cNvSpPr/>
          <p:nvPr/>
        </p:nvSpPr>
        <p:spPr>
          <a:xfrm>
            <a:off x="6801045" y="1403121"/>
            <a:ext cx="14433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Öğretme Görevi</a:t>
            </a:r>
            <a:endParaRPr lang="en-US" sz="1500" b="1" u="sng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25"/>
          <p:cNvSpPr/>
          <p:nvPr/>
        </p:nvSpPr>
        <p:spPr>
          <a:xfrm>
            <a:off x="1314842" y="3393567"/>
            <a:ext cx="1911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1" u="sng" dirty="0">
                <a:solidFill>
                  <a:schemeClr val="accent4"/>
                </a:solidFill>
                <a:latin typeface="+mj-lt"/>
              </a:rPr>
              <a:t>Mesleki / Konu Alanı Uzmanlık Görevi </a:t>
            </a:r>
            <a:endParaRPr lang="en-US" sz="1500" b="1" u="sng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28"/>
          <p:cNvSpPr/>
          <p:nvPr/>
        </p:nvSpPr>
        <p:spPr>
          <a:xfrm>
            <a:off x="6803694" y="3498093"/>
            <a:ext cx="15847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Öğrenci Danışmanlık Görevi </a:t>
            </a:r>
            <a:endParaRPr lang="en-US" sz="1500" b="1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3" name="Grup 42"/>
          <p:cNvGrpSpPr/>
          <p:nvPr/>
        </p:nvGrpSpPr>
        <p:grpSpPr>
          <a:xfrm>
            <a:off x="4105855" y="886944"/>
            <a:ext cx="2639099" cy="1758143"/>
            <a:chOff x="4105855" y="886944"/>
            <a:chExt cx="2639099" cy="1758143"/>
          </a:xfrm>
        </p:grpSpPr>
        <p:grpSp>
          <p:nvGrpSpPr>
            <p:cNvPr id="22" name="Group 80"/>
            <p:cNvGrpSpPr/>
            <p:nvPr/>
          </p:nvGrpSpPr>
          <p:grpSpPr>
            <a:xfrm>
              <a:off x="4105855" y="886944"/>
              <a:ext cx="2639099" cy="1758143"/>
              <a:chOff x="3632617" y="883613"/>
              <a:chExt cx="3533361" cy="2626063"/>
            </a:xfrm>
          </p:grpSpPr>
          <p:sp>
            <p:nvSpPr>
              <p:cNvPr id="31" name="Rectangle 3"/>
              <p:cNvSpPr/>
              <p:nvPr/>
            </p:nvSpPr>
            <p:spPr>
              <a:xfrm rot="5400000">
                <a:off x="4223287" y="398730"/>
                <a:ext cx="2457807" cy="3427574"/>
              </a:xfrm>
              <a:custGeom>
                <a:avLst/>
                <a:gdLst>
                  <a:gd name="connsiteX0" fmla="*/ 0 w 2286000"/>
                  <a:gd name="connsiteY0" fmla="*/ 0 h 2286000"/>
                  <a:gd name="connsiteX1" fmla="*/ 2286000 w 2286000"/>
                  <a:gd name="connsiteY1" fmla="*/ 0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680225 w 2286000"/>
                  <a:gd name="connsiteY3" fmla="*/ 2029521 h 2286000"/>
                  <a:gd name="connsiteX4" fmla="*/ 0 w 2286000"/>
                  <a:gd name="connsiteY4" fmla="*/ 0 h 2286000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680225 w 2367776"/>
                  <a:gd name="connsiteY3" fmla="*/ 2029521 h 3241287"/>
                  <a:gd name="connsiteX4" fmla="*/ 0 w 2367776"/>
                  <a:gd name="connsiteY4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1239644 w 2367776"/>
                  <a:gd name="connsiteY3" fmla="*/ 2436541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56785 w 2367776"/>
                  <a:gd name="connsiteY3" fmla="*/ 2183780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088722"/>
                  <a:gd name="connsiteY0" fmla="*/ 0 h 3074353"/>
                  <a:gd name="connsiteX1" fmla="*/ 1776487 w 2088722"/>
                  <a:gd name="connsiteY1" fmla="*/ 673125 h 3074353"/>
                  <a:gd name="connsiteX2" fmla="*/ 2088722 w 2088722"/>
                  <a:gd name="connsiteY2" fmla="*/ 3074353 h 3074353"/>
                  <a:gd name="connsiteX3" fmla="*/ 577731 w 2088722"/>
                  <a:gd name="connsiteY3" fmla="*/ 2016846 h 3074353"/>
                  <a:gd name="connsiteX4" fmla="*/ 401171 w 2088722"/>
                  <a:gd name="connsiteY4" fmla="*/ 1862587 h 3074353"/>
                  <a:gd name="connsiteX5" fmla="*/ 0 w 2088722"/>
                  <a:gd name="connsiteY5" fmla="*/ 0 h 3074353"/>
                  <a:gd name="connsiteX0" fmla="*/ 0 w 2088722"/>
                  <a:gd name="connsiteY0" fmla="*/ 61116 h 3135469"/>
                  <a:gd name="connsiteX1" fmla="*/ 1776487 w 2088722"/>
                  <a:gd name="connsiteY1" fmla="*/ 734241 h 3135469"/>
                  <a:gd name="connsiteX2" fmla="*/ 2088722 w 2088722"/>
                  <a:gd name="connsiteY2" fmla="*/ 3135469 h 3135469"/>
                  <a:gd name="connsiteX3" fmla="*/ 577731 w 2088722"/>
                  <a:gd name="connsiteY3" fmla="*/ 2077962 h 3135469"/>
                  <a:gd name="connsiteX4" fmla="*/ 401171 w 2088722"/>
                  <a:gd name="connsiteY4" fmla="*/ 1923703 h 3135469"/>
                  <a:gd name="connsiteX5" fmla="*/ 0 w 2088722"/>
                  <a:gd name="connsiteY5" fmla="*/ 61116 h 3135469"/>
                  <a:gd name="connsiteX0" fmla="*/ 0 w 2088722"/>
                  <a:gd name="connsiteY0" fmla="*/ 120934 h 3195287"/>
                  <a:gd name="connsiteX1" fmla="*/ 1776487 w 2088722"/>
                  <a:gd name="connsiteY1" fmla="*/ 794059 h 3195287"/>
                  <a:gd name="connsiteX2" fmla="*/ 2088722 w 2088722"/>
                  <a:gd name="connsiteY2" fmla="*/ 3195287 h 3195287"/>
                  <a:gd name="connsiteX3" fmla="*/ 577731 w 2088722"/>
                  <a:gd name="connsiteY3" fmla="*/ 2137780 h 3195287"/>
                  <a:gd name="connsiteX4" fmla="*/ 401171 w 2088722"/>
                  <a:gd name="connsiteY4" fmla="*/ 1983521 h 3195287"/>
                  <a:gd name="connsiteX5" fmla="*/ 0 w 2088722"/>
                  <a:gd name="connsiteY5" fmla="*/ 120934 h 3195287"/>
                  <a:gd name="connsiteX0" fmla="*/ 0 w 2088722"/>
                  <a:gd name="connsiteY0" fmla="*/ 254834 h 3329187"/>
                  <a:gd name="connsiteX1" fmla="*/ 1776487 w 2088722"/>
                  <a:gd name="connsiteY1" fmla="*/ 927959 h 3329187"/>
                  <a:gd name="connsiteX2" fmla="*/ 2088722 w 2088722"/>
                  <a:gd name="connsiteY2" fmla="*/ 3329187 h 3329187"/>
                  <a:gd name="connsiteX3" fmla="*/ 577731 w 2088722"/>
                  <a:gd name="connsiteY3" fmla="*/ 2271680 h 3329187"/>
                  <a:gd name="connsiteX4" fmla="*/ 401171 w 2088722"/>
                  <a:gd name="connsiteY4" fmla="*/ 2117421 h 3329187"/>
                  <a:gd name="connsiteX5" fmla="*/ 0 w 2088722"/>
                  <a:gd name="connsiteY5" fmla="*/ 254834 h 3329187"/>
                  <a:gd name="connsiteX0" fmla="*/ 250119 w 2338841"/>
                  <a:gd name="connsiteY0" fmla="*/ 254834 h 3329187"/>
                  <a:gd name="connsiteX1" fmla="*/ 2026606 w 2338841"/>
                  <a:gd name="connsiteY1" fmla="*/ 927959 h 3329187"/>
                  <a:gd name="connsiteX2" fmla="*/ 2338841 w 2338841"/>
                  <a:gd name="connsiteY2" fmla="*/ 3329187 h 3329187"/>
                  <a:gd name="connsiteX3" fmla="*/ 827850 w 2338841"/>
                  <a:gd name="connsiteY3" fmla="*/ 2271680 h 3329187"/>
                  <a:gd name="connsiteX4" fmla="*/ 651290 w 2338841"/>
                  <a:gd name="connsiteY4" fmla="*/ 2117421 h 3329187"/>
                  <a:gd name="connsiteX5" fmla="*/ 250119 w 2338841"/>
                  <a:gd name="connsiteY5" fmla="*/ 254834 h 3329187"/>
                  <a:gd name="connsiteX0" fmla="*/ 395003 w 2483725"/>
                  <a:gd name="connsiteY0" fmla="*/ 254834 h 3329187"/>
                  <a:gd name="connsiteX1" fmla="*/ 2171490 w 2483725"/>
                  <a:gd name="connsiteY1" fmla="*/ 927959 h 3329187"/>
                  <a:gd name="connsiteX2" fmla="*/ 2483725 w 2483725"/>
                  <a:gd name="connsiteY2" fmla="*/ 3329187 h 3329187"/>
                  <a:gd name="connsiteX3" fmla="*/ 972734 w 2483725"/>
                  <a:gd name="connsiteY3" fmla="*/ 2271680 h 3329187"/>
                  <a:gd name="connsiteX4" fmla="*/ 796174 w 2483725"/>
                  <a:gd name="connsiteY4" fmla="*/ 2117421 h 3329187"/>
                  <a:gd name="connsiteX5" fmla="*/ 395003 w 2483725"/>
                  <a:gd name="connsiteY5" fmla="*/ 254834 h 3329187"/>
                  <a:gd name="connsiteX0" fmla="*/ 372743 w 2503822"/>
                  <a:gd name="connsiteY0" fmla="*/ 268278 h 3300274"/>
                  <a:gd name="connsiteX1" fmla="*/ 2191587 w 2503822"/>
                  <a:gd name="connsiteY1" fmla="*/ 899046 h 3300274"/>
                  <a:gd name="connsiteX2" fmla="*/ 2503822 w 2503822"/>
                  <a:gd name="connsiteY2" fmla="*/ 3300274 h 3300274"/>
                  <a:gd name="connsiteX3" fmla="*/ 992831 w 2503822"/>
                  <a:gd name="connsiteY3" fmla="*/ 2242767 h 3300274"/>
                  <a:gd name="connsiteX4" fmla="*/ 816271 w 2503822"/>
                  <a:gd name="connsiteY4" fmla="*/ 2088508 h 3300274"/>
                  <a:gd name="connsiteX5" fmla="*/ 372743 w 2503822"/>
                  <a:gd name="connsiteY5" fmla="*/ 268278 h 3300274"/>
                  <a:gd name="connsiteX0" fmla="*/ 372743 w 2503822"/>
                  <a:gd name="connsiteY0" fmla="*/ 295557 h 3327553"/>
                  <a:gd name="connsiteX1" fmla="*/ 2191587 w 2503822"/>
                  <a:gd name="connsiteY1" fmla="*/ 926325 h 3327553"/>
                  <a:gd name="connsiteX2" fmla="*/ 2503822 w 2503822"/>
                  <a:gd name="connsiteY2" fmla="*/ 3327553 h 3327553"/>
                  <a:gd name="connsiteX3" fmla="*/ 992831 w 2503822"/>
                  <a:gd name="connsiteY3" fmla="*/ 2270046 h 3327553"/>
                  <a:gd name="connsiteX4" fmla="*/ 816271 w 2503822"/>
                  <a:gd name="connsiteY4" fmla="*/ 2115787 h 3327553"/>
                  <a:gd name="connsiteX5" fmla="*/ 372743 w 2503822"/>
                  <a:gd name="connsiteY5" fmla="*/ 295557 h 3327553"/>
                  <a:gd name="connsiteX0" fmla="*/ 369093 w 2500172"/>
                  <a:gd name="connsiteY0" fmla="*/ 295557 h 3327553"/>
                  <a:gd name="connsiteX1" fmla="*/ 2187937 w 2500172"/>
                  <a:gd name="connsiteY1" fmla="*/ 926325 h 3327553"/>
                  <a:gd name="connsiteX2" fmla="*/ 2500172 w 2500172"/>
                  <a:gd name="connsiteY2" fmla="*/ 3327553 h 3327553"/>
                  <a:gd name="connsiteX3" fmla="*/ 989181 w 2500172"/>
                  <a:gd name="connsiteY3" fmla="*/ 2270046 h 3327553"/>
                  <a:gd name="connsiteX4" fmla="*/ 812621 w 2500172"/>
                  <a:gd name="connsiteY4" fmla="*/ 2115787 h 3327553"/>
                  <a:gd name="connsiteX5" fmla="*/ 369093 w 2500172"/>
                  <a:gd name="connsiteY5" fmla="*/ 295557 h 3327553"/>
                  <a:gd name="connsiteX0" fmla="*/ 331391 w 2462470"/>
                  <a:gd name="connsiteY0" fmla="*/ 295557 h 3327553"/>
                  <a:gd name="connsiteX1" fmla="*/ 2150235 w 2462470"/>
                  <a:gd name="connsiteY1" fmla="*/ 926325 h 3327553"/>
                  <a:gd name="connsiteX2" fmla="*/ 2462470 w 2462470"/>
                  <a:gd name="connsiteY2" fmla="*/ 3327553 h 3327553"/>
                  <a:gd name="connsiteX3" fmla="*/ 951479 w 2462470"/>
                  <a:gd name="connsiteY3" fmla="*/ 2270046 h 3327553"/>
                  <a:gd name="connsiteX4" fmla="*/ 774919 w 2462470"/>
                  <a:gd name="connsiteY4" fmla="*/ 2115787 h 3327553"/>
                  <a:gd name="connsiteX5" fmla="*/ 331391 w 2462470"/>
                  <a:gd name="connsiteY5" fmla="*/ 295557 h 3327553"/>
                  <a:gd name="connsiteX0" fmla="*/ 328613 w 2459692"/>
                  <a:gd name="connsiteY0" fmla="*/ 295557 h 3327553"/>
                  <a:gd name="connsiteX1" fmla="*/ 2147457 w 2459692"/>
                  <a:gd name="connsiteY1" fmla="*/ 926325 h 3327553"/>
                  <a:gd name="connsiteX2" fmla="*/ 2459692 w 2459692"/>
                  <a:gd name="connsiteY2" fmla="*/ 3327553 h 3327553"/>
                  <a:gd name="connsiteX3" fmla="*/ 948701 w 2459692"/>
                  <a:gd name="connsiteY3" fmla="*/ 2270046 h 3327553"/>
                  <a:gd name="connsiteX4" fmla="*/ 772141 w 2459692"/>
                  <a:gd name="connsiteY4" fmla="*/ 2115787 h 3327553"/>
                  <a:gd name="connsiteX5" fmla="*/ 328613 w 2459692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443937"/>
                  <a:gd name="connsiteX1" fmla="*/ 2145572 w 2457807"/>
                  <a:gd name="connsiteY1" fmla="*/ 926325 h 3443937"/>
                  <a:gd name="connsiteX2" fmla="*/ 2457807 w 2457807"/>
                  <a:gd name="connsiteY2" fmla="*/ 3327553 h 3443937"/>
                  <a:gd name="connsiteX3" fmla="*/ 1774834 w 2457807"/>
                  <a:gd name="connsiteY3" fmla="*/ 2986212 h 3443937"/>
                  <a:gd name="connsiteX4" fmla="*/ 946816 w 2457807"/>
                  <a:gd name="connsiteY4" fmla="*/ 2270046 h 3443937"/>
                  <a:gd name="connsiteX5" fmla="*/ 770256 w 2457807"/>
                  <a:gd name="connsiteY5" fmla="*/ 2115787 h 3443937"/>
                  <a:gd name="connsiteX6" fmla="*/ 326728 w 2457807"/>
                  <a:gd name="connsiteY6" fmla="*/ 295557 h 3443937"/>
                  <a:gd name="connsiteX0" fmla="*/ 326728 w 2457807"/>
                  <a:gd name="connsiteY0" fmla="*/ 295557 h 3468589"/>
                  <a:gd name="connsiteX1" fmla="*/ 2145572 w 2457807"/>
                  <a:gd name="connsiteY1" fmla="*/ 926325 h 3468589"/>
                  <a:gd name="connsiteX2" fmla="*/ 2457807 w 2457807"/>
                  <a:gd name="connsiteY2" fmla="*/ 3327553 h 3468589"/>
                  <a:gd name="connsiteX3" fmla="*/ 1343710 w 2457807"/>
                  <a:gd name="connsiteY3" fmla="*/ 3125284 h 3468589"/>
                  <a:gd name="connsiteX4" fmla="*/ 946816 w 2457807"/>
                  <a:gd name="connsiteY4" fmla="*/ 2270046 h 3468589"/>
                  <a:gd name="connsiteX5" fmla="*/ 770256 w 2457807"/>
                  <a:gd name="connsiteY5" fmla="*/ 2115787 h 3468589"/>
                  <a:gd name="connsiteX6" fmla="*/ 326728 w 2457807"/>
                  <a:gd name="connsiteY6" fmla="*/ 295557 h 3468589"/>
                  <a:gd name="connsiteX0" fmla="*/ 326728 w 2457807"/>
                  <a:gd name="connsiteY0" fmla="*/ 295557 h 3479513"/>
                  <a:gd name="connsiteX1" fmla="*/ 2145572 w 2457807"/>
                  <a:gd name="connsiteY1" fmla="*/ 926325 h 3479513"/>
                  <a:gd name="connsiteX2" fmla="*/ 2457807 w 2457807"/>
                  <a:gd name="connsiteY2" fmla="*/ 3327553 h 3479513"/>
                  <a:gd name="connsiteX3" fmla="*/ 1343710 w 2457807"/>
                  <a:gd name="connsiteY3" fmla="*/ 3125284 h 3479513"/>
                  <a:gd name="connsiteX4" fmla="*/ 946816 w 2457807"/>
                  <a:gd name="connsiteY4" fmla="*/ 2270046 h 3479513"/>
                  <a:gd name="connsiteX5" fmla="*/ 770256 w 2457807"/>
                  <a:gd name="connsiteY5" fmla="*/ 2115787 h 3479513"/>
                  <a:gd name="connsiteX6" fmla="*/ 326728 w 2457807"/>
                  <a:gd name="connsiteY6" fmla="*/ 295557 h 3479513"/>
                  <a:gd name="connsiteX0" fmla="*/ 326728 w 2457807"/>
                  <a:gd name="connsiteY0" fmla="*/ 295557 h 3448667"/>
                  <a:gd name="connsiteX1" fmla="*/ 2145572 w 2457807"/>
                  <a:gd name="connsiteY1" fmla="*/ 926325 h 3448667"/>
                  <a:gd name="connsiteX2" fmla="*/ 2457807 w 2457807"/>
                  <a:gd name="connsiteY2" fmla="*/ 3327553 h 3448667"/>
                  <a:gd name="connsiteX3" fmla="*/ 1343710 w 2457807"/>
                  <a:gd name="connsiteY3" fmla="*/ 3125284 h 3448667"/>
                  <a:gd name="connsiteX4" fmla="*/ 946816 w 2457807"/>
                  <a:gd name="connsiteY4" fmla="*/ 2270046 h 3448667"/>
                  <a:gd name="connsiteX5" fmla="*/ 770256 w 2457807"/>
                  <a:gd name="connsiteY5" fmla="*/ 2115787 h 3448667"/>
                  <a:gd name="connsiteX6" fmla="*/ 326728 w 2457807"/>
                  <a:gd name="connsiteY6" fmla="*/ 295557 h 3448667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216389 w 2457807"/>
                  <a:gd name="connsiteY2" fmla="*/ 1421649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37347"/>
                  <a:gd name="connsiteX1" fmla="*/ 2149049 w 2457807"/>
                  <a:gd name="connsiteY1" fmla="*/ 933420 h 3437347"/>
                  <a:gd name="connsiteX2" fmla="*/ 1253313 w 2457807"/>
                  <a:gd name="connsiteY2" fmla="*/ 2089338 h 3437347"/>
                  <a:gd name="connsiteX3" fmla="*/ 2457807 w 2457807"/>
                  <a:gd name="connsiteY3" fmla="*/ 3324218 h 3437347"/>
                  <a:gd name="connsiteX4" fmla="*/ 1343710 w 2457807"/>
                  <a:gd name="connsiteY4" fmla="*/ 3121949 h 3437347"/>
                  <a:gd name="connsiteX5" fmla="*/ 946816 w 2457807"/>
                  <a:gd name="connsiteY5" fmla="*/ 2266711 h 3437347"/>
                  <a:gd name="connsiteX6" fmla="*/ 770256 w 2457807"/>
                  <a:gd name="connsiteY6" fmla="*/ 2112452 h 3437347"/>
                  <a:gd name="connsiteX7" fmla="*/ 326728 w 2457807"/>
                  <a:gd name="connsiteY7" fmla="*/ 292222 h 3437347"/>
                  <a:gd name="connsiteX0" fmla="*/ 326728 w 2457807"/>
                  <a:gd name="connsiteY0" fmla="*/ 292222 h 3440154"/>
                  <a:gd name="connsiteX1" fmla="*/ 2149049 w 2457807"/>
                  <a:gd name="connsiteY1" fmla="*/ 933420 h 3440154"/>
                  <a:gd name="connsiteX2" fmla="*/ 1253313 w 2457807"/>
                  <a:gd name="connsiteY2" fmla="*/ 2089338 h 3440154"/>
                  <a:gd name="connsiteX3" fmla="*/ 2457807 w 2457807"/>
                  <a:gd name="connsiteY3" fmla="*/ 3324218 h 3440154"/>
                  <a:gd name="connsiteX4" fmla="*/ 1343710 w 2457807"/>
                  <a:gd name="connsiteY4" fmla="*/ 3121949 h 3440154"/>
                  <a:gd name="connsiteX5" fmla="*/ 946816 w 2457807"/>
                  <a:gd name="connsiteY5" fmla="*/ 2266711 h 3440154"/>
                  <a:gd name="connsiteX6" fmla="*/ 770256 w 2457807"/>
                  <a:gd name="connsiteY6" fmla="*/ 2112452 h 3440154"/>
                  <a:gd name="connsiteX7" fmla="*/ 326728 w 2457807"/>
                  <a:gd name="connsiteY7" fmla="*/ 292222 h 3440154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422784"/>
                  <a:gd name="connsiteX1" fmla="*/ 2149049 w 2457807"/>
                  <a:gd name="connsiteY1" fmla="*/ 933420 h 3422784"/>
                  <a:gd name="connsiteX2" fmla="*/ 1253313 w 2457807"/>
                  <a:gd name="connsiteY2" fmla="*/ 2089338 h 3422784"/>
                  <a:gd name="connsiteX3" fmla="*/ 2457807 w 2457807"/>
                  <a:gd name="connsiteY3" fmla="*/ 3324218 h 3422784"/>
                  <a:gd name="connsiteX4" fmla="*/ 946816 w 2457807"/>
                  <a:gd name="connsiteY4" fmla="*/ 2266711 h 3422784"/>
                  <a:gd name="connsiteX5" fmla="*/ 770256 w 2457807"/>
                  <a:gd name="connsiteY5" fmla="*/ 2112452 h 3422784"/>
                  <a:gd name="connsiteX6" fmla="*/ 326728 w 2457807"/>
                  <a:gd name="connsiteY6" fmla="*/ 292222 h 3422784"/>
                  <a:gd name="connsiteX0" fmla="*/ 326728 w 2457807"/>
                  <a:gd name="connsiteY0" fmla="*/ 292222 h 3427709"/>
                  <a:gd name="connsiteX1" fmla="*/ 2149049 w 2457807"/>
                  <a:gd name="connsiteY1" fmla="*/ 933420 h 3427709"/>
                  <a:gd name="connsiteX2" fmla="*/ 1253313 w 2457807"/>
                  <a:gd name="connsiteY2" fmla="*/ 2089338 h 3427709"/>
                  <a:gd name="connsiteX3" fmla="*/ 2457807 w 2457807"/>
                  <a:gd name="connsiteY3" fmla="*/ 3324218 h 3427709"/>
                  <a:gd name="connsiteX4" fmla="*/ 946816 w 2457807"/>
                  <a:gd name="connsiteY4" fmla="*/ 2266711 h 3427709"/>
                  <a:gd name="connsiteX5" fmla="*/ 770256 w 2457807"/>
                  <a:gd name="connsiteY5" fmla="*/ 2112452 h 3427709"/>
                  <a:gd name="connsiteX6" fmla="*/ 326728 w 2457807"/>
                  <a:gd name="connsiteY6" fmla="*/ 292222 h 3427709"/>
                  <a:gd name="connsiteX0" fmla="*/ 326728 w 2457807"/>
                  <a:gd name="connsiteY0" fmla="*/ 292222 h 3445232"/>
                  <a:gd name="connsiteX1" fmla="*/ 2149049 w 2457807"/>
                  <a:gd name="connsiteY1" fmla="*/ 933420 h 3445232"/>
                  <a:gd name="connsiteX2" fmla="*/ 1253313 w 2457807"/>
                  <a:gd name="connsiteY2" fmla="*/ 2089338 h 3445232"/>
                  <a:gd name="connsiteX3" fmla="*/ 2457807 w 2457807"/>
                  <a:gd name="connsiteY3" fmla="*/ 3324218 h 3445232"/>
                  <a:gd name="connsiteX4" fmla="*/ 946816 w 2457807"/>
                  <a:gd name="connsiteY4" fmla="*/ 2266711 h 3445232"/>
                  <a:gd name="connsiteX5" fmla="*/ 770256 w 2457807"/>
                  <a:gd name="connsiteY5" fmla="*/ 2112452 h 3445232"/>
                  <a:gd name="connsiteX6" fmla="*/ 326728 w 2457807"/>
                  <a:gd name="connsiteY6" fmla="*/ 292222 h 3445232"/>
                  <a:gd name="connsiteX0" fmla="*/ 326728 w 2457807"/>
                  <a:gd name="connsiteY0" fmla="*/ 292222 h 3432832"/>
                  <a:gd name="connsiteX1" fmla="*/ 2149049 w 2457807"/>
                  <a:gd name="connsiteY1" fmla="*/ 933420 h 3432832"/>
                  <a:gd name="connsiteX2" fmla="*/ 1253313 w 2457807"/>
                  <a:gd name="connsiteY2" fmla="*/ 2089338 h 3432832"/>
                  <a:gd name="connsiteX3" fmla="*/ 2457807 w 2457807"/>
                  <a:gd name="connsiteY3" fmla="*/ 3324218 h 3432832"/>
                  <a:gd name="connsiteX4" fmla="*/ 946816 w 2457807"/>
                  <a:gd name="connsiteY4" fmla="*/ 2266711 h 3432832"/>
                  <a:gd name="connsiteX5" fmla="*/ 770256 w 2457807"/>
                  <a:gd name="connsiteY5" fmla="*/ 2112452 h 3432832"/>
                  <a:gd name="connsiteX6" fmla="*/ 326728 w 2457807"/>
                  <a:gd name="connsiteY6" fmla="*/ 292222 h 3432832"/>
                  <a:gd name="connsiteX0" fmla="*/ 326728 w 2457807"/>
                  <a:gd name="connsiteY0" fmla="*/ 292222 h 3427574"/>
                  <a:gd name="connsiteX1" fmla="*/ 2149049 w 2457807"/>
                  <a:gd name="connsiteY1" fmla="*/ 933420 h 3427574"/>
                  <a:gd name="connsiteX2" fmla="*/ 1253313 w 2457807"/>
                  <a:gd name="connsiteY2" fmla="*/ 2089338 h 3427574"/>
                  <a:gd name="connsiteX3" fmla="*/ 2457807 w 2457807"/>
                  <a:gd name="connsiteY3" fmla="*/ 3324218 h 3427574"/>
                  <a:gd name="connsiteX4" fmla="*/ 946816 w 2457807"/>
                  <a:gd name="connsiteY4" fmla="*/ 2266711 h 3427574"/>
                  <a:gd name="connsiteX5" fmla="*/ 770256 w 2457807"/>
                  <a:gd name="connsiteY5" fmla="*/ 2112452 h 3427574"/>
                  <a:gd name="connsiteX6" fmla="*/ 326728 w 2457807"/>
                  <a:gd name="connsiteY6" fmla="*/ 292222 h 342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7807" h="3427574">
                    <a:moveTo>
                      <a:pt x="326728" y="292222"/>
                    </a:moveTo>
                    <a:cubicBezTo>
                      <a:pt x="859092" y="-210936"/>
                      <a:pt x="1938095" y="-105693"/>
                      <a:pt x="2149049" y="933420"/>
                    </a:cubicBezTo>
                    <a:cubicBezTo>
                      <a:pt x="1719511" y="1242236"/>
                      <a:pt x="1321264" y="1495423"/>
                      <a:pt x="1253313" y="2089338"/>
                    </a:cubicBezTo>
                    <a:cubicBezTo>
                      <a:pt x="1195872" y="2820831"/>
                      <a:pt x="1778165" y="3375006"/>
                      <a:pt x="2457807" y="3324218"/>
                    </a:cubicBezTo>
                    <a:cubicBezTo>
                      <a:pt x="1643200" y="3682964"/>
                      <a:pt x="1113774" y="3053888"/>
                      <a:pt x="946816" y="2266711"/>
                    </a:cubicBezTo>
                    <a:cubicBezTo>
                      <a:pt x="922731" y="2194431"/>
                      <a:pt x="881261" y="2139534"/>
                      <a:pt x="770256" y="2112452"/>
                    </a:cubicBezTo>
                    <a:cubicBezTo>
                      <a:pt x="-392480" y="1626133"/>
                      <a:pt x="26921" y="566758"/>
                      <a:pt x="326728" y="29222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2" name="Rectangle 4"/>
              <p:cNvSpPr/>
              <p:nvPr/>
            </p:nvSpPr>
            <p:spPr>
              <a:xfrm rot="5400000">
                <a:off x="3636189" y="3170348"/>
                <a:ext cx="335756" cy="342900"/>
              </a:xfrm>
              <a:custGeom>
                <a:avLst/>
                <a:gdLst>
                  <a:gd name="connsiteX0" fmla="*/ 0 w 304800"/>
                  <a:gd name="connsiteY0" fmla="*/ 0 h 381000"/>
                  <a:gd name="connsiteX1" fmla="*/ 304800 w 304800"/>
                  <a:gd name="connsiteY1" fmla="*/ 0 h 381000"/>
                  <a:gd name="connsiteX2" fmla="*/ 304800 w 304800"/>
                  <a:gd name="connsiteY2" fmla="*/ 381000 h 381000"/>
                  <a:gd name="connsiteX3" fmla="*/ 0 w 304800"/>
                  <a:gd name="connsiteY3" fmla="*/ 381000 h 381000"/>
                  <a:gd name="connsiteX4" fmla="*/ 0 w 304800"/>
                  <a:gd name="connsiteY4" fmla="*/ 0 h 381000"/>
                  <a:gd name="connsiteX0" fmla="*/ 0 w 390525"/>
                  <a:gd name="connsiteY0" fmla="*/ 59531 h 381000"/>
                  <a:gd name="connsiteX1" fmla="*/ 390525 w 390525"/>
                  <a:gd name="connsiteY1" fmla="*/ 0 h 381000"/>
                  <a:gd name="connsiteX2" fmla="*/ 390525 w 390525"/>
                  <a:gd name="connsiteY2" fmla="*/ 381000 h 381000"/>
                  <a:gd name="connsiteX3" fmla="*/ 85725 w 390525"/>
                  <a:gd name="connsiteY3" fmla="*/ 381000 h 381000"/>
                  <a:gd name="connsiteX4" fmla="*/ 0 w 390525"/>
                  <a:gd name="connsiteY4" fmla="*/ 59531 h 381000"/>
                  <a:gd name="connsiteX0" fmla="*/ 0 w 390525"/>
                  <a:gd name="connsiteY0" fmla="*/ 0 h 321469"/>
                  <a:gd name="connsiteX1" fmla="*/ 335756 w 390525"/>
                  <a:gd name="connsiteY1" fmla="*/ 47625 h 321469"/>
                  <a:gd name="connsiteX2" fmla="*/ 390525 w 390525"/>
                  <a:gd name="connsiteY2" fmla="*/ 321469 h 321469"/>
                  <a:gd name="connsiteX3" fmla="*/ 85725 w 390525"/>
                  <a:gd name="connsiteY3" fmla="*/ 321469 h 321469"/>
                  <a:gd name="connsiteX4" fmla="*/ 0 w 390525"/>
                  <a:gd name="connsiteY4" fmla="*/ 0 h 321469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85725 w 335756"/>
                  <a:gd name="connsiteY3" fmla="*/ 321469 h 342900"/>
                  <a:gd name="connsiteX4" fmla="*/ 0 w 335756"/>
                  <a:gd name="connsiteY4" fmla="*/ 0 h 342900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211931 w 335756"/>
                  <a:gd name="connsiteY3" fmla="*/ 121444 h 342900"/>
                  <a:gd name="connsiteX4" fmla="*/ 0 w 335756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56" h="342900">
                    <a:moveTo>
                      <a:pt x="0" y="0"/>
                    </a:moveTo>
                    <a:lnTo>
                      <a:pt x="335756" y="47625"/>
                    </a:lnTo>
                    <a:lnTo>
                      <a:pt x="221456" y="342900"/>
                    </a:lnTo>
                    <a:lnTo>
                      <a:pt x="211931" y="12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3" name="Oval 5"/>
              <p:cNvSpPr/>
              <p:nvPr/>
            </p:nvSpPr>
            <p:spPr>
              <a:xfrm rot="5400000">
                <a:off x="5086424" y="963699"/>
                <a:ext cx="1984754" cy="1989016"/>
              </a:xfrm>
              <a:custGeom>
                <a:avLst/>
                <a:gdLst/>
                <a:ahLst/>
                <a:cxnLst/>
                <a:rect l="l" t="t" r="r" b="b"/>
                <a:pathLst>
                  <a:path w="1984754" h="1989016">
                    <a:moveTo>
                      <a:pt x="994508" y="0"/>
                    </a:moveTo>
                    <a:cubicBezTo>
                      <a:pt x="1515308" y="0"/>
                      <a:pt x="1942607" y="400320"/>
                      <a:pt x="1984754" y="910096"/>
                    </a:cubicBezTo>
                    <a:cubicBezTo>
                      <a:pt x="1707292" y="1109706"/>
                      <a:pt x="1265005" y="1382788"/>
                      <a:pt x="1174667" y="1971905"/>
                    </a:cubicBezTo>
                    <a:cubicBezTo>
                      <a:pt x="1116340" y="1983421"/>
                      <a:pt x="1056077" y="1989016"/>
                      <a:pt x="994508" y="1989016"/>
                    </a:cubicBezTo>
                    <a:cubicBezTo>
                      <a:pt x="445256" y="1989016"/>
                      <a:pt x="0" y="1543760"/>
                      <a:pt x="0" y="994508"/>
                    </a:cubicBezTo>
                    <a:cubicBezTo>
                      <a:pt x="0" y="445256"/>
                      <a:pt x="445256" y="0"/>
                      <a:pt x="994508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4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 flipH="1">
              <a:off x="5652461" y="1400276"/>
              <a:ext cx="81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46" name="Grup 45"/>
          <p:cNvGrpSpPr/>
          <p:nvPr/>
        </p:nvGrpSpPr>
        <p:grpSpPr>
          <a:xfrm>
            <a:off x="4785454" y="1874263"/>
            <a:ext cx="1961429" cy="2365577"/>
            <a:chOff x="4785454" y="1874263"/>
            <a:chExt cx="1961429" cy="2365577"/>
          </a:xfrm>
        </p:grpSpPr>
        <p:grpSp>
          <p:nvGrpSpPr>
            <p:cNvPr id="23" name="Group 81"/>
            <p:cNvGrpSpPr/>
            <p:nvPr/>
          </p:nvGrpSpPr>
          <p:grpSpPr>
            <a:xfrm>
              <a:off x="4785454" y="1874263"/>
              <a:ext cx="1961429" cy="2365577"/>
              <a:chOff x="4507992" y="2261616"/>
              <a:chExt cx="2626062" cy="3533361"/>
            </a:xfrm>
          </p:grpSpPr>
          <p:sp>
            <p:nvSpPr>
              <p:cNvPr id="28" name="Rectangle 3"/>
              <p:cNvSpPr/>
              <p:nvPr/>
            </p:nvSpPr>
            <p:spPr>
              <a:xfrm rot="10800000">
                <a:off x="4676247" y="2367403"/>
                <a:ext cx="2457807" cy="3427574"/>
              </a:xfrm>
              <a:custGeom>
                <a:avLst/>
                <a:gdLst>
                  <a:gd name="connsiteX0" fmla="*/ 0 w 2286000"/>
                  <a:gd name="connsiteY0" fmla="*/ 0 h 2286000"/>
                  <a:gd name="connsiteX1" fmla="*/ 2286000 w 2286000"/>
                  <a:gd name="connsiteY1" fmla="*/ 0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680225 w 2286000"/>
                  <a:gd name="connsiteY3" fmla="*/ 2029521 h 2286000"/>
                  <a:gd name="connsiteX4" fmla="*/ 0 w 2286000"/>
                  <a:gd name="connsiteY4" fmla="*/ 0 h 2286000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680225 w 2367776"/>
                  <a:gd name="connsiteY3" fmla="*/ 2029521 h 3241287"/>
                  <a:gd name="connsiteX4" fmla="*/ 0 w 2367776"/>
                  <a:gd name="connsiteY4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1239644 w 2367776"/>
                  <a:gd name="connsiteY3" fmla="*/ 2436541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56785 w 2367776"/>
                  <a:gd name="connsiteY3" fmla="*/ 2183780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088722"/>
                  <a:gd name="connsiteY0" fmla="*/ 0 h 3074353"/>
                  <a:gd name="connsiteX1" fmla="*/ 1776487 w 2088722"/>
                  <a:gd name="connsiteY1" fmla="*/ 673125 h 3074353"/>
                  <a:gd name="connsiteX2" fmla="*/ 2088722 w 2088722"/>
                  <a:gd name="connsiteY2" fmla="*/ 3074353 h 3074353"/>
                  <a:gd name="connsiteX3" fmla="*/ 577731 w 2088722"/>
                  <a:gd name="connsiteY3" fmla="*/ 2016846 h 3074353"/>
                  <a:gd name="connsiteX4" fmla="*/ 401171 w 2088722"/>
                  <a:gd name="connsiteY4" fmla="*/ 1862587 h 3074353"/>
                  <a:gd name="connsiteX5" fmla="*/ 0 w 2088722"/>
                  <a:gd name="connsiteY5" fmla="*/ 0 h 3074353"/>
                  <a:gd name="connsiteX0" fmla="*/ 0 w 2088722"/>
                  <a:gd name="connsiteY0" fmla="*/ 61116 h 3135469"/>
                  <a:gd name="connsiteX1" fmla="*/ 1776487 w 2088722"/>
                  <a:gd name="connsiteY1" fmla="*/ 734241 h 3135469"/>
                  <a:gd name="connsiteX2" fmla="*/ 2088722 w 2088722"/>
                  <a:gd name="connsiteY2" fmla="*/ 3135469 h 3135469"/>
                  <a:gd name="connsiteX3" fmla="*/ 577731 w 2088722"/>
                  <a:gd name="connsiteY3" fmla="*/ 2077962 h 3135469"/>
                  <a:gd name="connsiteX4" fmla="*/ 401171 w 2088722"/>
                  <a:gd name="connsiteY4" fmla="*/ 1923703 h 3135469"/>
                  <a:gd name="connsiteX5" fmla="*/ 0 w 2088722"/>
                  <a:gd name="connsiteY5" fmla="*/ 61116 h 3135469"/>
                  <a:gd name="connsiteX0" fmla="*/ 0 w 2088722"/>
                  <a:gd name="connsiteY0" fmla="*/ 120934 h 3195287"/>
                  <a:gd name="connsiteX1" fmla="*/ 1776487 w 2088722"/>
                  <a:gd name="connsiteY1" fmla="*/ 794059 h 3195287"/>
                  <a:gd name="connsiteX2" fmla="*/ 2088722 w 2088722"/>
                  <a:gd name="connsiteY2" fmla="*/ 3195287 h 3195287"/>
                  <a:gd name="connsiteX3" fmla="*/ 577731 w 2088722"/>
                  <a:gd name="connsiteY3" fmla="*/ 2137780 h 3195287"/>
                  <a:gd name="connsiteX4" fmla="*/ 401171 w 2088722"/>
                  <a:gd name="connsiteY4" fmla="*/ 1983521 h 3195287"/>
                  <a:gd name="connsiteX5" fmla="*/ 0 w 2088722"/>
                  <a:gd name="connsiteY5" fmla="*/ 120934 h 3195287"/>
                  <a:gd name="connsiteX0" fmla="*/ 0 w 2088722"/>
                  <a:gd name="connsiteY0" fmla="*/ 254834 h 3329187"/>
                  <a:gd name="connsiteX1" fmla="*/ 1776487 w 2088722"/>
                  <a:gd name="connsiteY1" fmla="*/ 927959 h 3329187"/>
                  <a:gd name="connsiteX2" fmla="*/ 2088722 w 2088722"/>
                  <a:gd name="connsiteY2" fmla="*/ 3329187 h 3329187"/>
                  <a:gd name="connsiteX3" fmla="*/ 577731 w 2088722"/>
                  <a:gd name="connsiteY3" fmla="*/ 2271680 h 3329187"/>
                  <a:gd name="connsiteX4" fmla="*/ 401171 w 2088722"/>
                  <a:gd name="connsiteY4" fmla="*/ 2117421 h 3329187"/>
                  <a:gd name="connsiteX5" fmla="*/ 0 w 2088722"/>
                  <a:gd name="connsiteY5" fmla="*/ 254834 h 3329187"/>
                  <a:gd name="connsiteX0" fmla="*/ 250119 w 2338841"/>
                  <a:gd name="connsiteY0" fmla="*/ 254834 h 3329187"/>
                  <a:gd name="connsiteX1" fmla="*/ 2026606 w 2338841"/>
                  <a:gd name="connsiteY1" fmla="*/ 927959 h 3329187"/>
                  <a:gd name="connsiteX2" fmla="*/ 2338841 w 2338841"/>
                  <a:gd name="connsiteY2" fmla="*/ 3329187 h 3329187"/>
                  <a:gd name="connsiteX3" fmla="*/ 827850 w 2338841"/>
                  <a:gd name="connsiteY3" fmla="*/ 2271680 h 3329187"/>
                  <a:gd name="connsiteX4" fmla="*/ 651290 w 2338841"/>
                  <a:gd name="connsiteY4" fmla="*/ 2117421 h 3329187"/>
                  <a:gd name="connsiteX5" fmla="*/ 250119 w 2338841"/>
                  <a:gd name="connsiteY5" fmla="*/ 254834 h 3329187"/>
                  <a:gd name="connsiteX0" fmla="*/ 395003 w 2483725"/>
                  <a:gd name="connsiteY0" fmla="*/ 254834 h 3329187"/>
                  <a:gd name="connsiteX1" fmla="*/ 2171490 w 2483725"/>
                  <a:gd name="connsiteY1" fmla="*/ 927959 h 3329187"/>
                  <a:gd name="connsiteX2" fmla="*/ 2483725 w 2483725"/>
                  <a:gd name="connsiteY2" fmla="*/ 3329187 h 3329187"/>
                  <a:gd name="connsiteX3" fmla="*/ 972734 w 2483725"/>
                  <a:gd name="connsiteY3" fmla="*/ 2271680 h 3329187"/>
                  <a:gd name="connsiteX4" fmla="*/ 796174 w 2483725"/>
                  <a:gd name="connsiteY4" fmla="*/ 2117421 h 3329187"/>
                  <a:gd name="connsiteX5" fmla="*/ 395003 w 2483725"/>
                  <a:gd name="connsiteY5" fmla="*/ 254834 h 3329187"/>
                  <a:gd name="connsiteX0" fmla="*/ 372743 w 2503822"/>
                  <a:gd name="connsiteY0" fmla="*/ 268278 h 3300274"/>
                  <a:gd name="connsiteX1" fmla="*/ 2191587 w 2503822"/>
                  <a:gd name="connsiteY1" fmla="*/ 899046 h 3300274"/>
                  <a:gd name="connsiteX2" fmla="*/ 2503822 w 2503822"/>
                  <a:gd name="connsiteY2" fmla="*/ 3300274 h 3300274"/>
                  <a:gd name="connsiteX3" fmla="*/ 992831 w 2503822"/>
                  <a:gd name="connsiteY3" fmla="*/ 2242767 h 3300274"/>
                  <a:gd name="connsiteX4" fmla="*/ 816271 w 2503822"/>
                  <a:gd name="connsiteY4" fmla="*/ 2088508 h 3300274"/>
                  <a:gd name="connsiteX5" fmla="*/ 372743 w 2503822"/>
                  <a:gd name="connsiteY5" fmla="*/ 268278 h 3300274"/>
                  <a:gd name="connsiteX0" fmla="*/ 372743 w 2503822"/>
                  <a:gd name="connsiteY0" fmla="*/ 295557 h 3327553"/>
                  <a:gd name="connsiteX1" fmla="*/ 2191587 w 2503822"/>
                  <a:gd name="connsiteY1" fmla="*/ 926325 h 3327553"/>
                  <a:gd name="connsiteX2" fmla="*/ 2503822 w 2503822"/>
                  <a:gd name="connsiteY2" fmla="*/ 3327553 h 3327553"/>
                  <a:gd name="connsiteX3" fmla="*/ 992831 w 2503822"/>
                  <a:gd name="connsiteY3" fmla="*/ 2270046 h 3327553"/>
                  <a:gd name="connsiteX4" fmla="*/ 816271 w 2503822"/>
                  <a:gd name="connsiteY4" fmla="*/ 2115787 h 3327553"/>
                  <a:gd name="connsiteX5" fmla="*/ 372743 w 2503822"/>
                  <a:gd name="connsiteY5" fmla="*/ 295557 h 3327553"/>
                  <a:gd name="connsiteX0" fmla="*/ 369093 w 2500172"/>
                  <a:gd name="connsiteY0" fmla="*/ 295557 h 3327553"/>
                  <a:gd name="connsiteX1" fmla="*/ 2187937 w 2500172"/>
                  <a:gd name="connsiteY1" fmla="*/ 926325 h 3327553"/>
                  <a:gd name="connsiteX2" fmla="*/ 2500172 w 2500172"/>
                  <a:gd name="connsiteY2" fmla="*/ 3327553 h 3327553"/>
                  <a:gd name="connsiteX3" fmla="*/ 989181 w 2500172"/>
                  <a:gd name="connsiteY3" fmla="*/ 2270046 h 3327553"/>
                  <a:gd name="connsiteX4" fmla="*/ 812621 w 2500172"/>
                  <a:gd name="connsiteY4" fmla="*/ 2115787 h 3327553"/>
                  <a:gd name="connsiteX5" fmla="*/ 369093 w 2500172"/>
                  <a:gd name="connsiteY5" fmla="*/ 295557 h 3327553"/>
                  <a:gd name="connsiteX0" fmla="*/ 331391 w 2462470"/>
                  <a:gd name="connsiteY0" fmla="*/ 295557 h 3327553"/>
                  <a:gd name="connsiteX1" fmla="*/ 2150235 w 2462470"/>
                  <a:gd name="connsiteY1" fmla="*/ 926325 h 3327553"/>
                  <a:gd name="connsiteX2" fmla="*/ 2462470 w 2462470"/>
                  <a:gd name="connsiteY2" fmla="*/ 3327553 h 3327553"/>
                  <a:gd name="connsiteX3" fmla="*/ 951479 w 2462470"/>
                  <a:gd name="connsiteY3" fmla="*/ 2270046 h 3327553"/>
                  <a:gd name="connsiteX4" fmla="*/ 774919 w 2462470"/>
                  <a:gd name="connsiteY4" fmla="*/ 2115787 h 3327553"/>
                  <a:gd name="connsiteX5" fmla="*/ 331391 w 2462470"/>
                  <a:gd name="connsiteY5" fmla="*/ 295557 h 3327553"/>
                  <a:gd name="connsiteX0" fmla="*/ 328613 w 2459692"/>
                  <a:gd name="connsiteY0" fmla="*/ 295557 h 3327553"/>
                  <a:gd name="connsiteX1" fmla="*/ 2147457 w 2459692"/>
                  <a:gd name="connsiteY1" fmla="*/ 926325 h 3327553"/>
                  <a:gd name="connsiteX2" fmla="*/ 2459692 w 2459692"/>
                  <a:gd name="connsiteY2" fmla="*/ 3327553 h 3327553"/>
                  <a:gd name="connsiteX3" fmla="*/ 948701 w 2459692"/>
                  <a:gd name="connsiteY3" fmla="*/ 2270046 h 3327553"/>
                  <a:gd name="connsiteX4" fmla="*/ 772141 w 2459692"/>
                  <a:gd name="connsiteY4" fmla="*/ 2115787 h 3327553"/>
                  <a:gd name="connsiteX5" fmla="*/ 328613 w 2459692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443937"/>
                  <a:gd name="connsiteX1" fmla="*/ 2145572 w 2457807"/>
                  <a:gd name="connsiteY1" fmla="*/ 926325 h 3443937"/>
                  <a:gd name="connsiteX2" fmla="*/ 2457807 w 2457807"/>
                  <a:gd name="connsiteY2" fmla="*/ 3327553 h 3443937"/>
                  <a:gd name="connsiteX3" fmla="*/ 1774834 w 2457807"/>
                  <a:gd name="connsiteY3" fmla="*/ 2986212 h 3443937"/>
                  <a:gd name="connsiteX4" fmla="*/ 946816 w 2457807"/>
                  <a:gd name="connsiteY4" fmla="*/ 2270046 h 3443937"/>
                  <a:gd name="connsiteX5" fmla="*/ 770256 w 2457807"/>
                  <a:gd name="connsiteY5" fmla="*/ 2115787 h 3443937"/>
                  <a:gd name="connsiteX6" fmla="*/ 326728 w 2457807"/>
                  <a:gd name="connsiteY6" fmla="*/ 295557 h 3443937"/>
                  <a:gd name="connsiteX0" fmla="*/ 326728 w 2457807"/>
                  <a:gd name="connsiteY0" fmla="*/ 295557 h 3468589"/>
                  <a:gd name="connsiteX1" fmla="*/ 2145572 w 2457807"/>
                  <a:gd name="connsiteY1" fmla="*/ 926325 h 3468589"/>
                  <a:gd name="connsiteX2" fmla="*/ 2457807 w 2457807"/>
                  <a:gd name="connsiteY2" fmla="*/ 3327553 h 3468589"/>
                  <a:gd name="connsiteX3" fmla="*/ 1343710 w 2457807"/>
                  <a:gd name="connsiteY3" fmla="*/ 3125284 h 3468589"/>
                  <a:gd name="connsiteX4" fmla="*/ 946816 w 2457807"/>
                  <a:gd name="connsiteY4" fmla="*/ 2270046 h 3468589"/>
                  <a:gd name="connsiteX5" fmla="*/ 770256 w 2457807"/>
                  <a:gd name="connsiteY5" fmla="*/ 2115787 h 3468589"/>
                  <a:gd name="connsiteX6" fmla="*/ 326728 w 2457807"/>
                  <a:gd name="connsiteY6" fmla="*/ 295557 h 3468589"/>
                  <a:gd name="connsiteX0" fmla="*/ 326728 w 2457807"/>
                  <a:gd name="connsiteY0" fmla="*/ 295557 h 3479513"/>
                  <a:gd name="connsiteX1" fmla="*/ 2145572 w 2457807"/>
                  <a:gd name="connsiteY1" fmla="*/ 926325 h 3479513"/>
                  <a:gd name="connsiteX2" fmla="*/ 2457807 w 2457807"/>
                  <a:gd name="connsiteY2" fmla="*/ 3327553 h 3479513"/>
                  <a:gd name="connsiteX3" fmla="*/ 1343710 w 2457807"/>
                  <a:gd name="connsiteY3" fmla="*/ 3125284 h 3479513"/>
                  <a:gd name="connsiteX4" fmla="*/ 946816 w 2457807"/>
                  <a:gd name="connsiteY4" fmla="*/ 2270046 h 3479513"/>
                  <a:gd name="connsiteX5" fmla="*/ 770256 w 2457807"/>
                  <a:gd name="connsiteY5" fmla="*/ 2115787 h 3479513"/>
                  <a:gd name="connsiteX6" fmla="*/ 326728 w 2457807"/>
                  <a:gd name="connsiteY6" fmla="*/ 295557 h 3479513"/>
                  <a:gd name="connsiteX0" fmla="*/ 326728 w 2457807"/>
                  <a:gd name="connsiteY0" fmla="*/ 295557 h 3448667"/>
                  <a:gd name="connsiteX1" fmla="*/ 2145572 w 2457807"/>
                  <a:gd name="connsiteY1" fmla="*/ 926325 h 3448667"/>
                  <a:gd name="connsiteX2" fmla="*/ 2457807 w 2457807"/>
                  <a:gd name="connsiteY2" fmla="*/ 3327553 h 3448667"/>
                  <a:gd name="connsiteX3" fmla="*/ 1343710 w 2457807"/>
                  <a:gd name="connsiteY3" fmla="*/ 3125284 h 3448667"/>
                  <a:gd name="connsiteX4" fmla="*/ 946816 w 2457807"/>
                  <a:gd name="connsiteY4" fmla="*/ 2270046 h 3448667"/>
                  <a:gd name="connsiteX5" fmla="*/ 770256 w 2457807"/>
                  <a:gd name="connsiteY5" fmla="*/ 2115787 h 3448667"/>
                  <a:gd name="connsiteX6" fmla="*/ 326728 w 2457807"/>
                  <a:gd name="connsiteY6" fmla="*/ 295557 h 3448667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216389 w 2457807"/>
                  <a:gd name="connsiteY2" fmla="*/ 1421649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37347"/>
                  <a:gd name="connsiteX1" fmla="*/ 2149049 w 2457807"/>
                  <a:gd name="connsiteY1" fmla="*/ 933420 h 3437347"/>
                  <a:gd name="connsiteX2" fmla="*/ 1253313 w 2457807"/>
                  <a:gd name="connsiteY2" fmla="*/ 2089338 h 3437347"/>
                  <a:gd name="connsiteX3" fmla="*/ 2457807 w 2457807"/>
                  <a:gd name="connsiteY3" fmla="*/ 3324218 h 3437347"/>
                  <a:gd name="connsiteX4" fmla="*/ 1343710 w 2457807"/>
                  <a:gd name="connsiteY4" fmla="*/ 3121949 h 3437347"/>
                  <a:gd name="connsiteX5" fmla="*/ 946816 w 2457807"/>
                  <a:gd name="connsiteY5" fmla="*/ 2266711 h 3437347"/>
                  <a:gd name="connsiteX6" fmla="*/ 770256 w 2457807"/>
                  <a:gd name="connsiteY6" fmla="*/ 2112452 h 3437347"/>
                  <a:gd name="connsiteX7" fmla="*/ 326728 w 2457807"/>
                  <a:gd name="connsiteY7" fmla="*/ 292222 h 3437347"/>
                  <a:gd name="connsiteX0" fmla="*/ 326728 w 2457807"/>
                  <a:gd name="connsiteY0" fmla="*/ 292222 h 3440154"/>
                  <a:gd name="connsiteX1" fmla="*/ 2149049 w 2457807"/>
                  <a:gd name="connsiteY1" fmla="*/ 933420 h 3440154"/>
                  <a:gd name="connsiteX2" fmla="*/ 1253313 w 2457807"/>
                  <a:gd name="connsiteY2" fmla="*/ 2089338 h 3440154"/>
                  <a:gd name="connsiteX3" fmla="*/ 2457807 w 2457807"/>
                  <a:gd name="connsiteY3" fmla="*/ 3324218 h 3440154"/>
                  <a:gd name="connsiteX4" fmla="*/ 1343710 w 2457807"/>
                  <a:gd name="connsiteY4" fmla="*/ 3121949 h 3440154"/>
                  <a:gd name="connsiteX5" fmla="*/ 946816 w 2457807"/>
                  <a:gd name="connsiteY5" fmla="*/ 2266711 h 3440154"/>
                  <a:gd name="connsiteX6" fmla="*/ 770256 w 2457807"/>
                  <a:gd name="connsiteY6" fmla="*/ 2112452 h 3440154"/>
                  <a:gd name="connsiteX7" fmla="*/ 326728 w 2457807"/>
                  <a:gd name="connsiteY7" fmla="*/ 292222 h 3440154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422784"/>
                  <a:gd name="connsiteX1" fmla="*/ 2149049 w 2457807"/>
                  <a:gd name="connsiteY1" fmla="*/ 933420 h 3422784"/>
                  <a:gd name="connsiteX2" fmla="*/ 1253313 w 2457807"/>
                  <a:gd name="connsiteY2" fmla="*/ 2089338 h 3422784"/>
                  <a:gd name="connsiteX3" fmla="*/ 2457807 w 2457807"/>
                  <a:gd name="connsiteY3" fmla="*/ 3324218 h 3422784"/>
                  <a:gd name="connsiteX4" fmla="*/ 946816 w 2457807"/>
                  <a:gd name="connsiteY4" fmla="*/ 2266711 h 3422784"/>
                  <a:gd name="connsiteX5" fmla="*/ 770256 w 2457807"/>
                  <a:gd name="connsiteY5" fmla="*/ 2112452 h 3422784"/>
                  <a:gd name="connsiteX6" fmla="*/ 326728 w 2457807"/>
                  <a:gd name="connsiteY6" fmla="*/ 292222 h 3422784"/>
                  <a:gd name="connsiteX0" fmla="*/ 326728 w 2457807"/>
                  <a:gd name="connsiteY0" fmla="*/ 292222 h 3427709"/>
                  <a:gd name="connsiteX1" fmla="*/ 2149049 w 2457807"/>
                  <a:gd name="connsiteY1" fmla="*/ 933420 h 3427709"/>
                  <a:gd name="connsiteX2" fmla="*/ 1253313 w 2457807"/>
                  <a:gd name="connsiteY2" fmla="*/ 2089338 h 3427709"/>
                  <a:gd name="connsiteX3" fmla="*/ 2457807 w 2457807"/>
                  <a:gd name="connsiteY3" fmla="*/ 3324218 h 3427709"/>
                  <a:gd name="connsiteX4" fmla="*/ 946816 w 2457807"/>
                  <a:gd name="connsiteY4" fmla="*/ 2266711 h 3427709"/>
                  <a:gd name="connsiteX5" fmla="*/ 770256 w 2457807"/>
                  <a:gd name="connsiteY5" fmla="*/ 2112452 h 3427709"/>
                  <a:gd name="connsiteX6" fmla="*/ 326728 w 2457807"/>
                  <a:gd name="connsiteY6" fmla="*/ 292222 h 3427709"/>
                  <a:gd name="connsiteX0" fmla="*/ 326728 w 2457807"/>
                  <a:gd name="connsiteY0" fmla="*/ 292222 h 3445232"/>
                  <a:gd name="connsiteX1" fmla="*/ 2149049 w 2457807"/>
                  <a:gd name="connsiteY1" fmla="*/ 933420 h 3445232"/>
                  <a:gd name="connsiteX2" fmla="*/ 1253313 w 2457807"/>
                  <a:gd name="connsiteY2" fmla="*/ 2089338 h 3445232"/>
                  <a:gd name="connsiteX3" fmla="*/ 2457807 w 2457807"/>
                  <a:gd name="connsiteY3" fmla="*/ 3324218 h 3445232"/>
                  <a:gd name="connsiteX4" fmla="*/ 946816 w 2457807"/>
                  <a:gd name="connsiteY4" fmla="*/ 2266711 h 3445232"/>
                  <a:gd name="connsiteX5" fmla="*/ 770256 w 2457807"/>
                  <a:gd name="connsiteY5" fmla="*/ 2112452 h 3445232"/>
                  <a:gd name="connsiteX6" fmla="*/ 326728 w 2457807"/>
                  <a:gd name="connsiteY6" fmla="*/ 292222 h 3445232"/>
                  <a:gd name="connsiteX0" fmla="*/ 326728 w 2457807"/>
                  <a:gd name="connsiteY0" fmla="*/ 292222 h 3432832"/>
                  <a:gd name="connsiteX1" fmla="*/ 2149049 w 2457807"/>
                  <a:gd name="connsiteY1" fmla="*/ 933420 h 3432832"/>
                  <a:gd name="connsiteX2" fmla="*/ 1253313 w 2457807"/>
                  <a:gd name="connsiteY2" fmla="*/ 2089338 h 3432832"/>
                  <a:gd name="connsiteX3" fmla="*/ 2457807 w 2457807"/>
                  <a:gd name="connsiteY3" fmla="*/ 3324218 h 3432832"/>
                  <a:gd name="connsiteX4" fmla="*/ 946816 w 2457807"/>
                  <a:gd name="connsiteY4" fmla="*/ 2266711 h 3432832"/>
                  <a:gd name="connsiteX5" fmla="*/ 770256 w 2457807"/>
                  <a:gd name="connsiteY5" fmla="*/ 2112452 h 3432832"/>
                  <a:gd name="connsiteX6" fmla="*/ 326728 w 2457807"/>
                  <a:gd name="connsiteY6" fmla="*/ 292222 h 3432832"/>
                  <a:gd name="connsiteX0" fmla="*/ 326728 w 2457807"/>
                  <a:gd name="connsiteY0" fmla="*/ 292222 h 3427574"/>
                  <a:gd name="connsiteX1" fmla="*/ 2149049 w 2457807"/>
                  <a:gd name="connsiteY1" fmla="*/ 933420 h 3427574"/>
                  <a:gd name="connsiteX2" fmla="*/ 1253313 w 2457807"/>
                  <a:gd name="connsiteY2" fmla="*/ 2089338 h 3427574"/>
                  <a:gd name="connsiteX3" fmla="*/ 2457807 w 2457807"/>
                  <a:gd name="connsiteY3" fmla="*/ 3324218 h 3427574"/>
                  <a:gd name="connsiteX4" fmla="*/ 946816 w 2457807"/>
                  <a:gd name="connsiteY4" fmla="*/ 2266711 h 3427574"/>
                  <a:gd name="connsiteX5" fmla="*/ 770256 w 2457807"/>
                  <a:gd name="connsiteY5" fmla="*/ 2112452 h 3427574"/>
                  <a:gd name="connsiteX6" fmla="*/ 326728 w 2457807"/>
                  <a:gd name="connsiteY6" fmla="*/ 292222 h 342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7807" h="3427574">
                    <a:moveTo>
                      <a:pt x="326728" y="292222"/>
                    </a:moveTo>
                    <a:cubicBezTo>
                      <a:pt x="859092" y="-210936"/>
                      <a:pt x="1938095" y="-105693"/>
                      <a:pt x="2149049" y="933420"/>
                    </a:cubicBezTo>
                    <a:cubicBezTo>
                      <a:pt x="1719511" y="1242236"/>
                      <a:pt x="1321264" y="1495423"/>
                      <a:pt x="1253313" y="2089338"/>
                    </a:cubicBezTo>
                    <a:cubicBezTo>
                      <a:pt x="1195872" y="2820831"/>
                      <a:pt x="1778165" y="3375006"/>
                      <a:pt x="2457807" y="3324218"/>
                    </a:cubicBezTo>
                    <a:cubicBezTo>
                      <a:pt x="1643200" y="3682964"/>
                      <a:pt x="1113774" y="3053888"/>
                      <a:pt x="946816" y="2266711"/>
                    </a:cubicBezTo>
                    <a:cubicBezTo>
                      <a:pt x="922731" y="2194431"/>
                      <a:pt x="881261" y="2139534"/>
                      <a:pt x="770256" y="2112452"/>
                    </a:cubicBezTo>
                    <a:cubicBezTo>
                      <a:pt x="-392480" y="1626133"/>
                      <a:pt x="26921" y="566758"/>
                      <a:pt x="326728" y="292222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9" name="Rectangle 4"/>
              <p:cNvSpPr/>
              <p:nvPr/>
            </p:nvSpPr>
            <p:spPr>
              <a:xfrm rot="10800000">
                <a:off x="4507992" y="2261616"/>
                <a:ext cx="335756" cy="342900"/>
              </a:xfrm>
              <a:custGeom>
                <a:avLst/>
                <a:gdLst>
                  <a:gd name="connsiteX0" fmla="*/ 0 w 304800"/>
                  <a:gd name="connsiteY0" fmla="*/ 0 h 381000"/>
                  <a:gd name="connsiteX1" fmla="*/ 304800 w 304800"/>
                  <a:gd name="connsiteY1" fmla="*/ 0 h 381000"/>
                  <a:gd name="connsiteX2" fmla="*/ 304800 w 304800"/>
                  <a:gd name="connsiteY2" fmla="*/ 381000 h 381000"/>
                  <a:gd name="connsiteX3" fmla="*/ 0 w 304800"/>
                  <a:gd name="connsiteY3" fmla="*/ 381000 h 381000"/>
                  <a:gd name="connsiteX4" fmla="*/ 0 w 304800"/>
                  <a:gd name="connsiteY4" fmla="*/ 0 h 381000"/>
                  <a:gd name="connsiteX0" fmla="*/ 0 w 390525"/>
                  <a:gd name="connsiteY0" fmla="*/ 59531 h 381000"/>
                  <a:gd name="connsiteX1" fmla="*/ 390525 w 390525"/>
                  <a:gd name="connsiteY1" fmla="*/ 0 h 381000"/>
                  <a:gd name="connsiteX2" fmla="*/ 390525 w 390525"/>
                  <a:gd name="connsiteY2" fmla="*/ 381000 h 381000"/>
                  <a:gd name="connsiteX3" fmla="*/ 85725 w 390525"/>
                  <a:gd name="connsiteY3" fmla="*/ 381000 h 381000"/>
                  <a:gd name="connsiteX4" fmla="*/ 0 w 390525"/>
                  <a:gd name="connsiteY4" fmla="*/ 59531 h 381000"/>
                  <a:gd name="connsiteX0" fmla="*/ 0 w 390525"/>
                  <a:gd name="connsiteY0" fmla="*/ 0 h 321469"/>
                  <a:gd name="connsiteX1" fmla="*/ 335756 w 390525"/>
                  <a:gd name="connsiteY1" fmla="*/ 47625 h 321469"/>
                  <a:gd name="connsiteX2" fmla="*/ 390525 w 390525"/>
                  <a:gd name="connsiteY2" fmla="*/ 321469 h 321469"/>
                  <a:gd name="connsiteX3" fmla="*/ 85725 w 390525"/>
                  <a:gd name="connsiteY3" fmla="*/ 321469 h 321469"/>
                  <a:gd name="connsiteX4" fmla="*/ 0 w 390525"/>
                  <a:gd name="connsiteY4" fmla="*/ 0 h 321469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85725 w 335756"/>
                  <a:gd name="connsiteY3" fmla="*/ 321469 h 342900"/>
                  <a:gd name="connsiteX4" fmla="*/ 0 w 335756"/>
                  <a:gd name="connsiteY4" fmla="*/ 0 h 342900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211931 w 335756"/>
                  <a:gd name="connsiteY3" fmla="*/ 121444 h 342900"/>
                  <a:gd name="connsiteX4" fmla="*/ 0 w 335756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56" h="342900">
                    <a:moveTo>
                      <a:pt x="0" y="0"/>
                    </a:moveTo>
                    <a:lnTo>
                      <a:pt x="335756" y="47625"/>
                    </a:lnTo>
                    <a:lnTo>
                      <a:pt x="221456" y="342900"/>
                    </a:lnTo>
                    <a:lnTo>
                      <a:pt x="211931" y="12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0" name="Oval 5"/>
              <p:cNvSpPr/>
              <p:nvPr/>
            </p:nvSpPr>
            <p:spPr>
              <a:xfrm rot="10800000">
                <a:off x="5049830" y="3709687"/>
                <a:ext cx="1984754" cy="1989016"/>
              </a:xfrm>
              <a:custGeom>
                <a:avLst/>
                <a:gdLst/>
                <a:ahLst/>
                <a:cxnLst/>
                <a:rect l="l" t="t" r="r" b="b"/>
                <a:pathLst>
                  <a:path w="1984754" h="1989016">
                    <a:moveTo>
                      <a:pt x="994508" y="0"/>
                    </a:moveTo>
                    <a:cubicBezTo>
                      <a:pt x="1515308" y="0"/>
                      <a:pt x="1942607" y="400320"/>
                      <a:pt x="1984754" y="910096"/>
                    </a:cubicBezTo>
                    <a:cubicBezTo>
                      <a:pt x="1707292" y="1109706"/>
                      <a:pt x="1265005" y="1382788"/>
                      <a:pt x="1174667" y="1971905"/>
                    </a:cubicBezTo>
                    <a:cubicBezTo>
                      <a:pt x="1116340" y="1983421"/>
                      <a:pt x="1056077" y="1989016"/>
                      <a:pt x="994508" y="1989016"/>
                    </a:cubicBezTo>
                    <a:cubicBezTo>
                      <a:pt x="445256" y="1989016"/>
                      <a:pt x="0" y="1543760"/>
                      <a:pt x="0" y="994508"/>
                    </a:cubicBezTo>
                    <a:cubicBezTo>
                      <a:pt x="0" y="445256"/>
                      <a:pt x="445256" y="0"/>
                      <a:pt x="994508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4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8" name="TextBox 34"/>
            <p:cNvSpPr txBox="1"/>
            <p:nvPr/>
          </p:nvSpPr>
          <p:spPr>
            <a:xfrm flipH="1">
              <a:off x="5652461" y="3430899"/>
              <a:ext cx="81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2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3075017" y="2445023"/>
            <a:ext cx="2639099" cy="1758143"/>
            <a:chOff x="3075017" y="2445023"/>
            <a:chExt cx="2639099" cy="1758143"/>
          </a:xfrm>
        </p:grpSpPr>
        <p:grpSp>
          <p:nvGrpSpPr>
            <p:cNvPr id="24" name="Group 82"/>
            <p:cNvGrpSpPr/>
            <p:nvPr/>
          </p:nvGrpSpPr>
          <p:grpSpPr>
            <a:xfrm>
              <a:off x="3075017" y="2445023"/>
              <a:ext cx="2639099" cy="1758143"/>
              <a:chOff x="2252478" y="3200401"/>
              <a:chExt cx="3533361" cy="2626062"/>
            </a:xfrm>
          </p:grpSpPr>
          <p:sp>
            <p:nvSpPr>
              <p:cNvPr id="25" name="Rectangle 3"/>
              <p:cNvSpPr/>
              <p:nvPr/>
            </p:nvSpPr>
            <p:spPr>
              <a:xfrm rot="16200000">
                <a:off x="2737361" y="2883773"/>
                <a:ext cx="2457807" cy="3427574"/>
              </a:xfrm>
              <a:custGeom>
                <a:avLst/>
                <a:gdLst>
                  <a:gd name="connsiteX0" fmla="*/ 0 w 2286000"/>
                  <a:gd name="connsiteY0" fmla="*/ 0 h 2286000"/>
                  <a:gd name="connsiteX1" fmla="*/ 2286000 w 2286000"/>
                  <a:gd name="connsiteY1" fmla="*/ 0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680225 w 2286000"/>
                  <a:gd name="connsiteY3" fmla="*/ 2029521 h 2286000"/>
                  <a:gd name="connsiteX4" fmla="*/ 0 w 2286000"/>
                  <a:gd name="connsiteY4" fmla="*/ 0 h 2286000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680225 w 2367776"/>
                  <a:gd name="connsiteY3" fmla="*/ 2029521 h 3241287"/>
                  <a:gd name="connsiteX4" fmla="*/ 0 w 2367776"/>
                  <a:gd name="connsiteY4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1239644 w 2367776"/>
                  <a:gd name="connsiteY3" fmla="*/ 2436541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56785 w 2367776"/>
                  <a:gd name="connsiteY3" fmla="*/ 2183780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088722"/>
                  <a:gd name="connsiteY0" fmla="*/ 0 h 3074353"/>
                  <a:gd name="connsiteX1" fmla="*/ 1776487 w 2088722"/>
                  <a:gd name="connsiteY1" fmla="*/ 673125 h 3074353"/>
                  <a:gd name="connsiteX2" fmla="*/ 2088722 w 2088722"/>
                  <a:gd name="connsiteY2" fmla="*/ 3074353 h 3074353"/>
                  <a:gd name="connsiteX3" fmla="*/ 577731 w 2088722"/>
                  <a:gd name="connsiteY3" fmla="*/ 2016846 h 3074353"/>
                  <a:gd name="connsiteX4" fmla="*/ 401171 w 2088722"/>
                  <a:gd name="connsiteY4" fmla="*/ 1862587 h 3074353"/>
                  <a:gd name="connsiteX5" fmla="*/ 0 w 2088722"/>
                  <a:gd name="connsiteY5" fmla="*/ 0 h 3074353"/>
                  <a:gd name="connsiteX0" fmla="*/ 0 w 2088722"/>
                  <a:gd name="connsiteY0" fmla="*/ 61116 h 3135469"/>
                  <a:gd name="connsiteX1" fmla="*/ 1776487 w 2088722"/>
                  <a:gd name="connsiteY1" fmla="*/ 734241 h 3135469"/>
                  <a:gd name="connsiteX2" fmla="*/ 2088722 w 2088722"/>
                  <a:gd name="connsiteY2" fmla="*/ 3135469 h 3135469"/>
                  <a:gd name="connsiteX3" fmla="*/ 577731 w 2088722"/>
                  <a:gd name="connsiteY3" fmla="*/ 2077962 h 3135469"/>
                  <a:gd name="connsiteX4" fmla="*/ 401171 w 2088722"/>
                  <a:gd name="connsiteY4" fmla="*/ 1923703 h 3135469"/>
                  <a:gd name="connsiteX5" fmla="*/ 0 w 2088722"/>
                  <a:gd name="connsiteY5" fmla="*/ 61116 h 3135469"/>
                  <a:gd name="connsiteX0" fmla="*/ 0 w 2088722"/>
                  <a:gd name="connsiteY0" fmla="*/ 120934 h 3195287"/>
                  <a:gd name="connsiteX1" fmla="*/ 1776487 w 2088722"/>
                  <a:gd name="connsiteY1" fmla="*/ 794059 h 3195287"/>
                  <a:gd name="connsiteX2" fmla="*/ 2088722 w 2088722"/>
                  <a:gd name="connsiteY2" fmla="*/ 3195287 h 3195287"/>
                  <a:gd name="connsiteX3" fmla="*/ 577731 w 2088722"/>
                  <a:gd name="connsiteY3" fmla="*/ 2137780 h 3195287"/>
                  <a:gd name="connsiteX4" fmla="*/ 401171 w 2088722"/>
                  <a:gd name="connsiteY4" fmla="*/ 1983521 h 3195287"/>
                  <a:gd name="connsiteX5" fmla="*/ 0 w 2088722"/>
                  <a:gd name="connsiteY5" fmla="*/ 120934 h 3195287"/>
                  <a:gd name="connsiteX0" fmla="*/ 0 w 2088722"/>
                  <a:gd name="connsiteY0" fmla="*/ 254834 h 3329187"/>
                  <a:gd name="connsiteX1" fmla="*/ 1776487 w 2088722"/>
                  <a:gd name="connsiteY1" fmla="*/ 927959 h 3329187"/>
                  <a:gd name="connsiteX2" fmla="*/ 2088722 w 2088722"/>
                  <a:gd name="connsiteY2" fmla="*/ 3329187 h 3329187"/>
                  <a:gd name="connsiteX3" fmla="*/ 577731 w 2088722"/>
                  <a:gd name="connsiteY3" fmla="*/ 2271680 h 3329187"/>
                  <a:gd name="connsiteX4" fmla="*/ 401171 w 2088722"/>
                  <a:gd name="connsiteY4" fmla="*/ 2117421 h 3329187"/>
                  <a:gd name="connsiteX5" fmla="*/ 0 w 2088722"/>
                  <a:gd name="connsiteY5" fmla="*/ 254834 h 3329187"/>
                  <a:gd name="connsiteX0" fmla="*/ 250119 w 2338841"/>
                  <a:gd name="connsiteY0" fmla="*/ 254834 h 3329187"/>
                  <a:gd name="connsiteX1" fmla="*/ 2026606 w 2338841"/>
                  <a:gd name="connsiteY1" fmla="*/ 927959 h 3329187"/>
                  <a:gd name="connsiteX2" fmla="*/ 2338841 w 2338841"/>
                  <a:gd name="connsiteY2" fmla="*/ 3329187 h 3329187"/>
                  <a:gd name="connsiteX3" fmla="*/ 827850 w 2338841"/>
                  <a:gd name="connsiteY3" fmla="*/ 2271680 h 3329187"/>
                  <a:gd name="connsiteX4" fmla="*/ 651290 w 2338841"/>
                  <a:gd name="connsiteY4" fmla="*/ 2117421 h 3329187"/>
                  <a:gd name="connsiteX5" fmla="*/ 250119 w 2338841"/>
                  <a:gd name="connsiteY5" fmla="*/ 254834 h 3329187"/>
                  <a:gd name="connsiteX0" fmla="*/ 395003 w 2483725"/>
                  <a:gd name="connsiteY0" fmla="*/ 254834 h 3329187"/>
                  <a:gd name="connsiteX1" fmla="*/ 2171490 w 2483725"/>
                  <a:gd name="connsiteY1" fmla="*/ 927959 h 3329187"/>
                  <a:gd name="connsiteX2" fmla="*/ 2483725 w 2483725"/>
                  <a:gd name="connsiteY2" fmla="*/ 3329187 h 3329187"/>
                  <a:gd name="connsiteX3" fmla="*/ 972734 w 2483725"/>
                  <a:gd name="connsiteY3" fmla="*/ 2271680 h 3329187"/>
                  <a:gd name="connsiteX4" fmla="*/ 796174 w 2483725"/>
                  <a:gd name="connsiteY4" fmla="*/ 2117421 h 3329187"/>
                  <a:gd name="connsiteX5" fmla="*/ 395003 w 2483725"/>
                  <a:gd name="connsiteY5" fmla="*/ 254834 h 3329187"/>
                  <a:gd name="connsiteX0" fmla="*/ 372743 w 2503822"/>
                  <a:gd name="connsiteY0" fmla="*/ 268278 h 3300274"/>
                  <a:gd name="connsiteX1" fmla="*/ 2191587 w 2503822"/>
                  <a:gd name="connsiteY1" fmla="*/ 899046 h 3300274"/>
                  <a:gd name="connsiteX2" fmla="*/ 2503822 w 2503822"/>
                  <a:gd name="connsiteY2" fmla="*/ 3300274 h 3300274"/>
                  <a:gd name="connsiteX3" fmla="*/ 992831 w 2503822"/>
                  <a:gd name="connsiteY3" fmla="*/ 2242767 h 3300274"/>
                  <a:gd name="connsiteX4" fmla="*/ 816271 w 2503822"/>
                  <a:gd name="connsiteY4" fmla="*/ 2088508 h 3300274"/>
                  <a:gd name="connsiteX5" fmla="*/ 372743 w 2503822"/>
                  <a:gd name="connsiteY5" fmla="*/ 268278 h 3300274"/>
                  <a:gd name="connsiteX0" fmla="*/ 372743 w 2503822"/>
                  <a:gd name="connsiteY0" fmla="*/ 295557 h 3327553"/>
                  <a:gd name="connsiteX1" fmla="*/ 2191587 w 2503822"/>
                  <a:gd name="connsiteY1" fmla="*/ 926325 h 3327553"/>
                  <a:gd name="connsiteX2" fmla="*/ 2503822 w 2503822"/>
                  <a:gd name="connsiteY2" fmla="*/ 3327553 h 3327553"/>
                  <a:gd name="connsiteX3" fmla="*/ 992831 w 2503822"/>
                  <a:gd name="connsiteY3" fmla="*/ 2270046 h 3327553"/>
                  <a:gd name="connsiteX4" fmla="*/ 816271 w 2503822"/>
                  <a:gd name="connsiteY4" fmla="*/ 2115787 h 3327553"/>
                  <a:gd name="connsiteX5" fmla="*/ 372743 w 2503822"/>
                  <a:gd name="connsiteY5" fmla="*/ 295557 h 3327553"/>
                  <a:gd name="connsiteX0" fmla="*/ 369093 w 2500172"/>
                  <a:gd name="connsiteY0" fmla="*/ 295557 h 3327553"/>
                  <a:gd name="connsiteX1" fmla="*/ 2187937 w 2500172"/>
                  <a:gd name="connsiteY1" fmla="*/ 926325 h 3327553"/>
                  <a:gd name="connsiteX2" fmla="*/ 2500172 w 2500172"/>
                  <a:gd name="connsiteY2" fmla="*/ 3327553 h 3327553"/>
                  <a:gd name="connsiteX3" fmla="*/ 989181 w 2500172"/>
                  <a:gd name="connsiteY3" fmla="*/ 2270046 h 3327553"/>
                  <a:gd name="connsiteX4" fmla="*/ 812621 w 2500172"/>
                  <a:gd name="connsiteY4" fmla="*/ 2115787 h 3327553"/>
                  <a:gd name="connsiteX5" fmla="*/ 369093 w 2500172"/>
                  <a:gd name="connsiteY5" fmla="*/ 295557 h 3327553"/>
                  <a:gd name="connsiteX0" fmla="*/ 331391 w 2462470"/>
                  <a:gd name="connsiteY0" fmla="*/ 295557 h 3327553"/>
                  <a:gd name="connsiteX1" fmla="*/ 2150235 w 2462470"/>
                  <a:gd name="connsiteY1" fmla="*/ 926325 h 3327553"/>
                  <a:gd name="connsiteX2" fmla="*/ 2462470 w 2462470"/>
                  <a:gd name="connsiteY2" fmla="*/ 3327553 h 3327553"/>
                  <a:gd name="connsiteX3" fmla="*/ 951479 w 2462470"/>
                  <a:gd name="connsiteY3" fmla="*/ 2270046 h 3327553"/>
                  <a:gd name="connsiteX4" fmla="*/ 774919 w 2462470"/>
                  <a:gd name="connsiteY4" fmla="*/ 2115787 h 3327553"/>
                  <a:gd name="connsiteX5" fmla="*/ 331391 w 2462470"/>
                  <a:gd name="connsiteY5" fmla="*/ 295557 h 3327553"/>
                  <a:gd name="connsiteX0" fmla="*/ 328613 w 2459692"/>
                  <a:gd name="connsiteY0" fmla="*/ 295557 h 3327553"/>
                  <a:gd name="connsiteX1" fmla="*/ 2147457 w 2459692"/>
                  <a:gd name="connsiteY1" fmla="*/ 926325 h 3327553"/>
                  <a:gd name="connsiteX2" fmla="*/ 2459692 w 2459692"/>
                  <a:gd name="connsiteY2" fmla="*/ 3327553 h 3327553"/>
                  <a:gd name="connsiteX3" fmla="*/ 948701 w 2459692"/>
                  <a:gd name="connsiteY3" fmla="*/ 2270046 h 3327553"/>
                  <a:gd name="connsiteX4" fmla="*/ 772141 w 2459692"/>
                  <a:gd name="connsiteY4" fmla="*/ 2115787 h 3327553"/>
                  <a:gd name="connsiteX5" fmla="*/ 328613 w 2459692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443937"/>
                  <a:gd name="connsiteX1" fmla="*/ 2145572 w 2457807"/>
                  <a:gd name="connsiteY1" fmla="*/ 926325 h 3443937"/>
                  <a:gd name="connsiteX2" fmla="*/ 2457807 w 2457807"/>
                  <a:gd name="connsiteY2" fmla="*/ 3327553 h 3443937"/>
                  <a:gd name="connsiteX3" fmla="*/ 1774834 w 2457807"/>
                  <a:gd name="connsiteY3" fmla="*/ 2986212 h 3443937"/>
                  <a:gd name="connsiteX4" fmla="*/ 946816 w 2457807"/>
                  <a:gd name="connsiteY4" fmla="*/ 2270046 h 3443937"/>
                  <a:gd name="connsiteX5" fmla="*/ 770256 w 2457807"/>
                  <a:gd name="connsiteY5" fmla="*/ 2115787 h 3443937"/>
                  <a:gd name="connsiteX6" fmla="*/ 326728 w 2457807"/>
                  <a:gd name="connsiteY6" fmla="*/ 295557 h 3443937"/>
                  <a:gd name="connsiteX0" fmla="*/ 326728 w 2457807"/>
                  <a:gd name="connsiteY0" fmla="*/ 295557 h 3468589"/>
                  <a:gd name="connsiteX1" fmla="*/ 2145572 w 2457807"/>
                  <a:gd name="connsiteY1" fmla="*/ 926325 h 3468589"/>
                  <a:gd name="connsiteX2" fmla="*/ 2457807 w 2457807"/>
                  <a:gd name="connsiteY2" fmla="*/ 3327553 h 3468589"/>
                  <a:gd name="connsiteX3" fmla="*/ 1343710 w 2457807"/>
                  <a:gd name="connsiteY3" fmla="*/ 3125284 h 3468589"/>
                  <a:gd name="connsiteX4" fmla="*/ 946816 w 2457807"/>
                  <a:gd name="connsiteY4" fmla="*/ 2270046 h 3468589"/>
                  <a:gd name="connsiteX5" fmla="*/ 770256 w 2457807"/>
                  <a:gd name="connsiteY5" fmla="*/ 2115787 h 3468589"/>
                  <a:gd name="connsiteX6" fmla="*/ 326728 w 2457807"/>
                  <a:gd name="connsiteY6" fmla="*/ 295557 h 3468589"/>
                  <a:gd name="connsiteX0" fmla="*/ 326728 w 2457807"/>
                  <a:gd name="connsiteY0" fmla="*/ 295557 h 3479513"/>
                  <a:gd name="connsiteX1" fmla="*/ 2145572 w 2457807"/>
                  <a:gd name="connsiteY1" fmla="*/ 926325 h 3479513"/>
                  <a:gd name="connsiteX2" fmla="*/ 2457807 w 2457807"/>
                  <a:gd name="connsiteY2" fmla="*/ 3327553 h 3479513"/>
                  <a:gd name="connsiteX3" fmla="*/ 1343710 w 2457807"/>
                  <a:gd name="connsiteY3" fmla="*/ 3125284 h 3479513"/>
                  <a:gd name="connsiteX4" fmla="*/ 946816 w 2457807"/>
                  <a:gd name="connsiteY4" fmla="*/ 2270046 h 3479513"/>
                  <a:gd name="connsiteX5" fmla="*/ 770256 w 2457807"/>
                  <a:gd name="connsiteY5" fmla="*/ 2115787 h 3479513"/>
                  <a:gd name="connsiteX6" fmla="*/ 326728 w 2457807"/>
                  <a:gd name="connsiteY6" fmla="*/ 295557 h 3479513"/>
                  <a:gd name="connsiteX0" fmla="*/ 326728 w 2457807"/>
                  <a:gd name="connsiteY0" fmla="*/ 295557 h 3448667"/>
                  <a:gd name="connsiteX1" fmla="*/ 2145572 w 2457807"/>
                  <a:gd name="connsiteY1" fmla="*/ 926325 h 3448667"/>
                  <a:gd name="connsiteX2" fmla="*/ 2457807 w 2457807"/>
                  <a:gd name="connsiteY2" fmla="*/ 3327553 h 3448667"/>
                  <a:gd name="connsiteX3" fmla="*/ 1343710 w 2457807"/>
                  <a:gd name="connsiteY3" fmla="*/ 3125284 h 3448667"/>
                  <a:gd name="connsiteX4" fmla="*/ 946816 w 2457807"/>
                  <a:gd name="connsiteY4" fmla="*/ 2270046 h 3448667"/>
                  <a:gd name="connsiteX5" fmla="*/ 770256 w 2457807"/>
                  <a:gd name="connsiteY5" fmla="*/ 2115787 h 3448667"/>
                  <a:gd name="connsiteX6" fmla="*/ 326728 w 2457807"/>
                  <a:gd name="connsiteY6" fmla="*/ 295557 h 3448667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216389 w 2457807"/>
                  <a:gd name="connsiteY2" fmla="*/ 1421649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37347"/>
                  <a:gd name="connsiteX1" fmla="*/ 2149049 w 2457807"/>
                  <a:gd name="connsiteY1" fmla="*/ 933420 h 3437347"/>
                  <a:gd name="connsiteX2" fmla="*/ 1253313 w 2457807"/>
                  <a:gd name="connsiteY2" fmla="*/ 2089338 h 3437347"/>
                  <a:gd name="connsiteX3" fmla="*/ 2457807 w 2457807"/>
                  <a:gd name="connsiteY3" fmla="*/ 3324218 h 3437347"/>
                  <a:gd name="connsiteX4" fmla="*/ 1343710 w 2457807"/>
                  <a:gd name="connsiteY4" fmla="*/ 3121949 h 3437347"/>
                  <a:gd name="connsiteX5" fmla="*/ 946816 w 2457807"/>
                  <a:gd name="connsiteY5" fmla="*/ 2266711 h 3437347"/>
                  <a:gd name="connsiteX6" fmla="*/ 770256 w 2457807"/>
                  <a:gd name="connsiteY6" fmla="*/ 2112452 h 3437347"/>
                  <a:gd name="connsiteX7" fmla="*/ 326728 w 2457807"/>
                  <a:gd name="connsiteY7" fmla="*/ 292222 h 3437347"/>
                  <a:gd name="connsiteX0" fmla="*/ 326728 w 2457807"/>
                  <a:gd name="connsiteY0" fmla="*/ 292222 h 3440154"/>
                  <a:gd name="connsiteX1" fmla="*/ 2149049 w 2457807"/>
                  <a:gd name="connsiteY1" fmla="*/ 933420 h 3440154"/>
                  <a:gd name="connsiteX2" fmla="*/ 1253313 w 2457807"/>
                  <a:gd name="connsiteY2" fmla="*/ 2089338 h 3440154"/>
                  <a:gd name="connsiteX3" fmla="*/ 2457807 w 2457807"/>
                  <a:gd name="connsiteY3" fmla="*/ 3324218 h 3440154"/>
                  <a:gd name="connsiteX4" fmla="*/ 1343710 w 2457807"/>
                  <a:gd name="connsiteY4" fmla="*/ 3121949 h 3440154"/>
                  <a:gd name="connsiteX5" fmla="*/ 946816 w 2457807"/>
                  <a:gd name="connsiteY5" fmla="*/ 2266711 h 3440154"/>
                  <a:gd name="connsiteX6" fmla="*/ 770256 w 2457807"/>
                  <a:gd name="connsiteY6" fmla="*/ 2112452 h 3440154"/>
                  <a:gd name="connsiteX7" fmla="*/ 326728 w 2457807"/>
                  <a:gd name="connsiteY7" fmla="*/ 292222 h 3440154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422784"/>
                  <a:gd name="connsiteX1" fmla="*/ 2149049 w 2457807"/>
                  <a:gd name="connsiteY1" fmla="*/ 933420 h 3422784"/>
                  <a:gd name="connsiteX2" fmla="*/ 1253313 w 2457807"/>
                  <a:gd name="connsiteY2" fmla="*/ 2089338 h 3422784"/>
                  <a:gd name="connsiteX3" fmla="*/ 2457807 w 2457807"/>
                  <a:gd name="connsiteY3" fmla="*/ 3324218 h 3422784"/>
                  <a:gd name="connsiteX4" fmla="*/ 946816 w 2457807"/>
                  <a:gd name="connsiteY4" fmla="*/ 2266711 h 3422784"/>
                  <a:gd name="connsiteX5" fmla="*/ 770256 w 2457807"/>
                  <a:gd name="connsiteY5" fmla="*/ 2112452 h 3422784"/>
                  <a:gd name="connsiteX6" fmla="*/ 326728 w 2457807"/>
                  <a:gd name="connsiteY6" fmla="*/ 292222 h 3422784"/>
                  <a:gd name="connsiteX0" fmla="*/ 326728 w 2457807"/>
                  <a:gd name="connsiteY0" fmla="*/ 292222 h 3427709"/>
                  <a:gd name="connsiteX1" fmla="*/ 2149049 w 2457807"/>
                  <a:gd name="connsiteY1" fmla="*/ 933420 h 3427709"/>
                  <a:gd name="connsiteX2" fmla="*/ 1253313 w 2457807"/>
                  <a:gd name="connsiteY2" fmla="*/ 2089338 h 3427709"/>
                  <a:gd name="connsiteX3" fmla="*/ 2457807 w 2457807"/>
                  <a:gd name="connsiteY3" fmla="*/ 3324218 h 3427709"/>
                  <a:gd name="connsiteX4" fmla="*/ 946816 w 2457807"/>
                  <a:gd name="connsiteY4" fmla="*/ 2266711 h 3427709"/>
                  <a:gd name="connsiteX5" fmla="*/ 770256 w 2457807"/>
                  <a:gd name="connsiteY5" fmla="*/ 2112452 h 3427709"/>
                  <a:gd name="connsiteX6" fmla="*/ 326728 w 2457807"/>
                  <a:gd name="connsiteY6" fmla="*/ 292222 h 3427709"/>
                  <a:gd name="connsiteX0" fmla="*/ 326728 w 2457807"/>
                  <a:gd name="connsiteY0" fmla="*/ 292222 h 3445232"/>
                  <a:gd name="connsiteX1" fmla="*/ 2149049 w 2457807"/>
                  <a:gd name="connsiteY1" fmla="*/ 933420 h 3445232"/>
                  <a:gd name="connsiteX2" fmla="*/ 1253313 w 2457807"/>
                  <a:gd name="connsiteY2" fmla="*/ 2089338 h 3445232"/>
                  <a:gd name="connsiteX3" fmla="*/ 2457807 w 2457807"/>
                  <a:gd name="connsiteY3" fmla="*/ 3324218 h 3445232"/>
                  <a:gd name="connsiteX4" fmla="*/ 946816 w 2457807"/>
                  <a:gd name="connsiteY4" fmla="*/ 2266711 h 3445232"/>
                  <a:gd name="connsiteX5" fmla="*/ 770256 w 2457807"/>
                  <a:gd name="connsiteY5" fmla="*/ 2112452 h 3445232"/>
                  <a:gd name="connsiteX6" fmla="*/ 326728 w 2457807"/>
                  <a:gd name="connsiteY6" fmla="*/ 292222 h 3445232"/>
                  <a:gd name="connsiteX0" fmla="*/ 326728 w 2457807"/>
                  <a:gd name="connsiteY0" fmla="*/ 292222 h 3432832"/>
                  <a:gd name="connsiteX1" fmla="*/ 2149049 w 2457807"/>
                  <a:gd name="connsiteY1" fmla="*/ 933420 h 3432832"/>
                  <a:gd name="connsiteX2" fmla="*/ 1253313 w 2457807"/>
                  <a:gd name="connsiteY2" fmla="*/ 2089338 h 3432832"/>
                  <a:gd name="connsiteX3" fmla="*/ 2457807 w 2457807"/>
                  <a:gd name="connsiteY3" fmla="*/ 3324218 h 3432832"/>
                  <a:gd name="connsiteX4" fmla="*/ 946816 w 2457807"/>
                  <a:gd name="connsiteY4" fmla="*/ 2266711 h 3432832"/>
                  <a:gd name="connsiteX5" fmla="*/ 770256 w 2457807"/>
                  <a:gd name="connsiteY5" fmla="*/ 2112452 h 3432832"/>
                  <a:gd name="connsiteX6" fmla="*/ 326728 w 2457807"/>
                  <a:gd name="connsiteY6" fmla="*/ 292222 h 3432832"/>
                  <a:gd name="connsiteX0" fmla="*/ 326728 w 2457807"/>
                  <a:gd name="connsiteY0" fmla="*/ 292222 h 3427574"/>
                  <a:gd name="connsiteX1" fmla="*/ 2149049 w 2457807"/>
                  <a:gd name="connsiteY1" fmla="*/ 933420 h 3427574"/>
                  <a:gd name="connsiteX2" fmla="*/ 1253313 w 2457807"/>
                  <a:gd name="connsiteY2" fmla="*/ 2089338 h 3427574"/>
                  <a:gd name="connsiteX3" fmla="*/ 2457807 w 2457807"/>
                  <a:gd name="connsiteY3" fmla="*/ 3324218 h 3427574"/>
                  <a:gd name="connsiteX4" fmla="*/ 946816 w 2457807"/>
                  <a:gd name="connsiteY4" fmla="*/ 2266711 h 3427574"/>
                  <a:gd name="connsiteX5" fmla="*/ 770256 w 2457807"/>
                  <a:gd name="connsiteY5" fmla="*/ 2112452 h 3427574"/>
                  <a:gd name="connsiteX6" fmla="*/ 326728 w 2457807"/>
                  <a:gd name="connsiteY6" fmla="*/ 292222 h 342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7807" h="3427574">
                    <a:moveTo>
                      <a:pt x="326728" y="292222"/>
                    </a:moveTo>
                    <a:cubicBezTo>
                      <a:pt x="859092" y="-210936"/>
                      <a:pt x="1938095" y="-105693"/>
                      <a:pt x="2149049" y="933420"/>
                    </a:cubicBezTo>
                    <a:cubicBezTo>
                      <a:pt x="1719511" y="1242236"/>
                      <a:pt x="1321264" y="1495423"/>
                      <a:pt x="1253313" y="2089338"/>
                    </a:cubicBezTo>
                    <a:cubicBezTo>
                      <a:pt x="1195872" y="2820831"/>
                      <a:pt x="1778165" y="3375006"/>
                      <a:pt x="2457807" y="3324218"/>
                    </a:cubicBezTo>
                    <a:cubicBezTo>
                      <a:pt x="1643200" y="3682964"/>
                      <a:pt x="1113774" y="3053888"/>
                      <a:pt x="946816" y="2266711"/>
                    </a:cubicBezTo>
                    <a:cubicBezTo>
                      <a:pt x="922731" y="2194431"/>
                      <a:pt x="881261" y="2139534"/>
                      <a:pt x="770256" y="2112452"/>
                    </a:cubicBezTo>
                    <a:cubicBezTo>
                      <a:pt x="-392480" y="1626133"/>
                      <a:pt x="26921" y="566758"/>
                      <a:pt x="326728" y="292222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6" name="Rectangle 4"/>
              <p:cNvSpPr/>
              <p:nvPr/>
            </p:nvSpPr>
            <p:spPr>
              <a:xfrm rot="16200000">
                <a:off x="5446511" y="3196829"/>
                <a:ext cx="335756" cy="342900"/>
              </a:xfrm>
              <a:custGeom>
                <a:avLst/>
                <a:gdLst>
                  <a:gd name="connsiteX0" fmla="*/ 0 w 304800"/>
                  <a:gd name="connsiteY0" fmla="*/ 0 h 381000"/>
                  <a:gd name="connsiteX1" fmla="*/ 304800 w 304800"/>
                  <a:gd name="connsiteY1" fmla="*/ 0 h 381000"/>
                  <a:gd name="connsiteX2" fmla="*/ 304800 w 304800"/>
                  <a:gd name="connsiteY2" fmla="*/ 381000 h 381000"/>
                  <a:gd name="connsiteX3" fmla="*/ 0 w 304800"/>
                  <a:gd name="connsiteY3" fmla="*/ 381000 h 381000"/>
                  <a:gd name="connsiteX4" fmla="*/ 0 w 304800"/>
                  <a:gd name="connsiteY4" fmla="*/ 0 h 381000"/>
                  <a:gd name="connsiteX0" fmla="*/ 0 w 390525"/>
                  <a:gd name="connsiteY0" fmla="*/ 59531 h 381000"/>
                  <a:gd name="connsiteX1" fmla="*/ 390525 w 390525"/>
                  <a:gd name="connsiteY1" fmla="*/ 0 h 381000"/>
                  <a:gd name="connsiteX2" fmla="*/ 390525 w 390525"/>
                  <a:gd name="connsiteY2" fmla="*/ 381000 h 381000"/>
                  <a:gd name="connsiteX3" fmla="*/ 85725 w 390525"/>
                  <a:gd name="connsiteY3" fmla="*/ 381000 h 381000"/>
                  <a:gd name="connsiteX4" fmla="*/ 0 w 390525"/>
                  <a:gd name="connsiteY4" fmla="*/ 59531 h 381000"/>
                  <a:gd name="connsiteX0" fmla="*/ 0 w 390525"/>
                  <a:gd name="connsiteY0" fmla="*/ 0 h 321469"/>
                  <a:gd name="connsiteX1" fmla="*/ 335756 w 390525"/>
                  <a:gd name="connsiteY1" fmla="*/ 47625 h 321469"/>
                  <a:gd name="connsiteX2" fmla="*/ 390525 w 390525"/>
                  <a:gd name="connsiteY2" fmla="*/ 321469 h 321469"/>
                  <a:gd name="connsiteX3" fmla="*/ 85725 w 390525"/>
                  <a:gd name="connsiteY3" fmla="*/ 321469 h 321469"/>
                  <a:gd name="connsiteX4" fmla="*/ 0 w 390525"/>
                  <a:gd name="connsiteY4" fmla="*/ 0 h 321469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85725 w 335756"/>
                  <a:gd name="connsiteY3" fmla="*/ 321469 h 342900"/>
                  <a:gd name="connsiteX4" fmla="*/ 0 w 335756"/>
                  <a:gd name="connsiteY4" fmla="*/ 0 h 342900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211931 w 335756"/>
                  <a:gd name="connsiteY3" fmla="*/ 121444 h 342900"/>
                  <a:gd name="connsiteX4" fmla="*/ 0 w 335756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56" h="342900">
                    <a:moveTo>
                      <a:pt x="0" y="0"/>
                    </a:moveTo>
                    <a:lnTo>
                      <a:pt x="335756" y="47625"/>
                    </a:lnTo>
                    <a:lnTo>
                      <a:pt x="221456" y="342900"/>
                    </a:lnTo>
                    <a:lnTo>
                      <a:pt x="211931" y="12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7" name="Oval 5"/>
              <p:cNvSpPr/>
              <p:nvPr/>
            </p:nvSpPr>
            <p:spPr>
              <a:xfrm rot="16200000">
                <a:off x="2350883" y="3740109"/>
                <a:ext cx="1984754" cy="1989016"/>
              </a:xfrm>
              <a:custGeom>
                <a:avLst/>
                <a:gdLst/>
                <a:ahLst/>
                <a:cxnLst/>
                <a:rect l="l" t="t" r="r" b="b"/>
                <a:pathLst>
                  <a:path w="1984754" h="1989016">
                    <a:moveTo>
                      <a:pt x="994508" y="0"/>
                    </a:moveTo>
                    <a:cubicBezTo>
                      <a:pt x="1515308" y="0"/>
                      <a:pt x="1942607" y="400320"/>
                      <a:pt x="1984754" y="910096"/>
                    </a:cubicBezTo>
                    <a:cubicBezTo>
                      <a:pt x="1707292" y="1109706"/>
                      <a:pt x="1265005" y="1382788"/>
                      <a:pt x="1174667" y="1971905"/>
                    </a:cubicBezTo>
                    <a:cubicBezTo>
                      <a:pt x="1116340" y="1983421"/>
                      <a:pt x="1056077" y="1989016"/>
                      <a:pt x="994508" y="1989016"/>
                    </a:cubicBezTo>
                    <a:cubicBezTo>
                      <a:pt x="445256" y="1989016"/>
                      <a:pt x="0" y="1543760"/>
                      <a:pt x="0" y="994508"/>
                    </a:cubicBezTo>
                    <a:cubicBezTo>
                      <a:pt x="0" y="445256"/>
                      <a:pt x="445256" y="0"/>
                      <a:pt x="994508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4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9" name="TextBox 35"/>
            <p:cNvSpPr txBox="1"/>
            <p:nvPr/>
          </p:nvSpPr>
          <p:spPr>
            <a:xfrm flipH="1">
              <a:off x="3355297" y="3430899"/>
              <a:ext cx="81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3063951" y="863842"/>
            <a:ext cx="1961429" cy="2365577"/>
            <a:chOff x="3063951" y="863842"/>
            <a:chExt cx="1961429" cy="2365577"/>
          </a:xfrm>
        </p:grpSpPr>
        <p:grpSp>
          <p:nvGrpSpPr>
            <p:cNvPr id="21" name="Group 79"/>
            <p:cNvGrpSpPr/>
            <p:nvPr/>
          </p:nvGrpSpPr>
          <p:grpSpPr>
            <a:xfrm>
              <a:off x="3063951" y="863842"/>
              <a:ext cx="1961429" cy="2365577"/>
              <a:chOff x="2272168" y="907671"/>
              <a:chExt cx="2626062" cy="3533361"/>
            </a:xfrm>
          </p:grpSpPr>
          <p:sp>
            <p:nvSpPr>
              <p:cNvPr id="34" name="Rectangle 3"/>
              <p:cNvSpPr/>
              <p:nvPr/>
            </p:nvSpPr>
            <p:spPr>
              <a:xfrm>
                <a:off x="2272168" y="907671"/>
                <a:ext cx="2457807" cy="3427574"/>
              </a:xfrm>
              <a:custGeom>
                <a:avLst/>
                <a:gdLst>
                  <a:gd name="connsiteX0" fmla="*/ 0 w 2286000"/>
                  <a:gd name="connsiteY0" fmla="*/ 0 h 2286000"/>
                  <a:gd name="connsiteX1" fmla="*/ 2286000 w 2286000"/>
                  <a:gd name="connsiteY1" fmla="*/ 0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0 w 2286000"/>
                  <a:gd name="connsiteY3" fmla="*/ 2286000 h 2286000"/>
                  <a:gd name="connsiteX4" fmla="*/ 0 w 2286000"/>
                  <a:gd name="connsiteY4" fmla="*/ 0 h 2286000"/>
                  <a:gd name="connsiteX0" fmla="*/ 0 w 2286000"/>
                  <a:gd name="connsiteY0" fmla="*/ 0 h 2286000"/>
                  <a:gd name="connsiteX1" fmla="*/ 2055541 w 2286000"/>
                  <a:gd name="connsiteY1" fmla="*/ 840059 h 2286000"/>
                  <a:gd name="connsiteX2" fmla="*/ 2286000 w 2286000"/>
                  <a:gd name="connsiteY2" fmla="*/ 2286000 h 2286000"/>
                  <a:gd name="connsiteX3" fmla="*/ 680225 w 2286000"/>
                  <a:gd name="connsiteY3" fmla="*/ 2029521 h 2286000"/>
                  <a:gd name="connsiteX4" fmla="*/ 0 w 2286000"/>
                  <a:gd name="connsiteY4" fmla="*/ 0 h 2286000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680225 w 2367776"/>
                  <a:gd name="connsiteY3" fmla="*/ 2029521 h 3241287"/>
                  <a:gd name="connsiteX4" fmla="*/ 0 w 2367776"/>
                  <a:gd name="connsiteY4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1239644 w 2367776"/>
                  <a:gd name="connsiteY3" fmla="*/ 2436541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49351 w 2367776"/>
                  <a:gd name="connsiteY3" fmla="*/ 2187497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367776"/>
                  <a:gd name="connsiteY0" fmla="*/ 0 h 3241287"/>
                  <a:gd name="connsiteX1" fmla="*/ 2055541 w 2367776"/>
                  <a:gd name="connsiteY1" fmla="*/ 840059 h 3241287"/>
                  <a:gd name="connsiteX2" fmla="*/ 2367776 w 2367776"/>
                  <a:gd name="connsiteY2" fmla="*/ 3241287 h 3241287"/>
                  <a:gd name="connsiteX3" fmla="*/ 856785 w 2367776"/>
                  <a:gd name="connsiteY3" fmla="*/ 2183780 h 3241287"/>
                  <a:gd name="connsiteX4" fmla="*/ 680225 w 2367776"/>
                  <a:gd name="connsiteY4" fmla="*/ 2029521 h 3241287"/>
                  <a:gd name="connsiteX5" fmla="*/ 0 w 2367776"/>
                  <a:gd name="connsiteY5" fmla="*/ 0 h 3241287"/>
                  <a:gd name="connsiteX0" fmla="*/ 0 w 2088722"/>
                  <a:gd name="connsiteY0" fmla="*/ 0 h 3074353"/>
                  <a:gd name="connsiteX1" fmla="*/ 1776487 w 2088722"/>
                  <a:gd name="connsiteY1" fmla="*/ 673125 h 3074353"/>
                  <a:gd name="connsiteX2" fmla="*/ 2088722 w 2088722"/>
                  <a:gd name="connsiteY2" fmla="*/ 3074353 h 3074353"/>
                  <a:gd name="connsiteX3" fmla="*/ 577731 w 2088722"/>
                  <a:gd name="connsiteY3" fmla="*/ 2016846 h 3074353"/>
                  <a:gd name="connsiteX4" fmla="*/ 401171 w 2088722"/>
                  <a:gd name="connsiteY4" fmla="*/ 1862587 h 3074353"/>
                  <a:gd name="connsiteX5" fmla="*/ 0 w 2088722"/>
                  <a:gd name="connsiteY5" fmla="*/ 0 h 3074353"/>
                  <a:gd name="connsiteX0" fmla="*/ 0 w 2088722"/>
                  <a:gd name="connsiteY0" fmla="*/ 61116 h 3135469"/>
                  <a:gd name="connsiteX1" fmla="*/ 1776487 w 2088722"/>
                  <a:gd name="connsiteY1" fmla="*/ 734241 h 3135469"/>
                  <a:gd name="connsiteX2" fmla="*/ 2088722 w 2088722"/>
                  <a:gd name="connsiteY2" fmla="*/ 3135469 h 3135469"/>
                  <a:gd name="connsiteX3" fmla="*/ 577731 w 2088722"/>
                  <a:gd name="connsiteY3" fmla="*/ 2077962 h 3135469"/>
                  <a:gd name="connsiteX4" fmla="*/ 401171 w 2088722"/>
                  <a:gd name="connsiteY4" fmla="*/ 1923703 h 3135469"/>
                  <a:gd name="connsiteX5" fmla="*/ 0 w 2088722"/>
                  <a:gd name="connsiteY5" fmla="*/ 61116 h 3135469"/>
                  <a:gd name="connsiteX0" fmla="*/ 0 w 2088722"/>
                  <a:gd name="connsiteY0" fmla="*/ 120934 h 3195287"/>
                  <a:gd name="connsiteX1" fmla="*/ 1776487 w 2088722"/>
                  <a:gd name="connsiteY1" fmla="*/ 794059 h 3195287"/>
                  <a:gd name="connsiteX2" fmla="*/ 2088722 w 2088722"/>
                  <a:gd name="connsiteY2" fmla="*/ 3195287 h 3195287"/>
                  <a:gd name="connsiteX3" fmla="*/ 577731 w 2088722"/>
                  <a:gd name="connsiteY3" fmla="*/ 2137780 h 3195287"/>
                  <a:gd name="connsiteX4" fmla="*/ 401171 w 2088722"/>
                  <a:gd name="connsiteY4" fmla="*/ 1983521 h 3195287"/>
                  <a:gd name="connsiteX5" fmla="*/ 0 w 2088722"/>
                  <a:gd name="connsiteY5" fmla="*/ 120934 h 3195287"/>
                  <a:gd name="connsiteX0" fmla="*/ 0 w 2088722"/>
                  <a:gd name="connsiteY0" fmla="*/ 254834 h 3329187"/>
                  <a:gd name="connsiteX1" fmla="*/ 1776487 w 2088722"/>
                  <a:gd name="connsiteY1" fmla="*/ 927959 h 3329187"/>
                  <a:gd name="connsiteX2" fmla="*/ 2088722 w 2088722"/>
                  <a:gd name="connsiteY2" fmla="*/ 3329187 h 3329187"/>
                  <a:gd name="connsiteX3" fmla="*/ 577731 w 2088722"/>
                  <a:gd name="connsiteY3" fmla="*/ 2271680 h 3329187"/>
                  <a:gd name="connsiteX4" fmla="*/ 401171 w 2088722"/>
                  <a:gd name="connsiteY4" fmla="*/ 2117421 h 3329187"/>
                  <a:gd name="connsiteX5" fmla="*/ 0 w 2088722"/>
                  <a:gd name="connsiteY5" fmla="*/ 254834 h 3329187"/>
                  <a:gd name="connsiteX0" fmla="*/ 250119 w 2338841"/>
                  <a:gd name="connsiteY0" fmla="*/ 254834 h 3329187"/>
                  <a:gd name="connsiteX1" fmla="*/ 2026606 w 2338841"/>
                  <a:gd name="connsiteY1" fmla="*/ 927959 h 3329187"/>
                  <a:gd name="connsiteX2" fmla="*/ 2338841 w 2338841"/>
                  <a:gd name="connsiteY2" fmla="*/ 3329187 h 3329187"/>
                  <a:gd name="connsiteX3" fmla="*/ 827850 w 2338841"/>
                  <a:gd name="connsiteY3" fmla="*/ 2271680 h 3329187"/>
                  <a:gd name="connsiteX4" fmla="*/ 651290 w 2338841"/>
                  <a:gd name="connsiteY4" fmla="*/ 2117421 h 3329187"/>
                  <a:gd name="connsiteX5" fmla="*/ 250119 w 2338841"/>
                  <a:gd name="connsiteY5" fmla="*/ 254834 h 3329187"/>
                  <a:gd name="connsiteX0" fmla="*/ 395003 w 2483725"/>
                  <a:gd name="connsiteY0" fmla="*/ 254834 h 3329187"/>
                  <a:gd name="connsiteX1" fmla="*/ 2171490 w 2483725"/>
                  <a:gd name="connsiteY1" fmla="*/ 927959 h 3329187"/>
                  <a:gd name="connsiteX2" fmla="*/ 2483725 w 2483725"/>
                  <a:gd name="connsiteY2" fmla="*/ 3329187 h 3329187"/>
                  <a:gd name="connsiteX3" fmla="*/ 972734 w 2483725"/>
                  <a:gd name="connsiteY3" fmla="*/ 2271680 h 3329187"/>
                  <a:gd name="connsiteX4" fmla="*/ 796174 w 2483725"/>
                  <a:gd name="connsiteY4" fmla="*/ 2117421 h 3329187"/>
                  <a:gd name="connsiteX5" fmla="*/ 395003 w 2483725"/>
                  <a:gd name="connsiteY5" fmla="*/ 254834 h 3329187"/>
                  <a:gd name="connsiteX0" fmla="*/ 372743 w 2503822"/>
                  <a:gd name="connsiteY0" fmla="*/ 268278 h 3300274"/>
                  <a:gd name="connsiteX1" fmla="*/ 2191587 w 2503822"/>
                  <a:gd name="connsiteY1" fmla="*/ 899046 h 3300274"/>
                  <a:gd name="connsiteX2" fmla="*/ 2503822 w 2503822"/>
                  <a:gd name="connsiteY2" fmla="*/ 3300274 h 3300274"/>
                  <a:gd name="connsiteX3" fmla="*/ 992831 w 2503822"/>
                  <a:gd name="connsiteY3" fmla="*/ 2242767 h 3300274"/>
                  <a:gd name="connsiteX4" fmla="*/ 816271 w 2503822"/>
                  <a:gd name="connsiteY4" fmla="*/ 2088508 h 3300274"/>
                  <a:gd name="connsiteX5" fmla="*/ 372743 w 2503822"/>
                  <a:gd name="connsiteY5" fmla="*/ 268278 h 3300274"/>
                  <a:gd name="connsiteX0" fmla="*/ 372743 w 2503822"/>
                  <a:gd name="connsiteY0" fmla="*/ 295557 h 3327553"/>
                  <a:gd name="connsiteX1" fmla="*/ 2191587 w 2503822"/>
                  <a:gd name="connsiteY1" fmla="*/ 926325 h 3327553"/>
                  <a:gd name="connsiteX2" fmla="*/ 2503822 w 2503822"/>
                  <a:gd name="connsiteY2" fmla="*/ 3327553 h 3327553"/>
                  <a:gd name="connsiteX3" fmla="*/ 992831 w 2503822"/>
                  <a:gd name="connsiteY3" fmla="*/ 2270046 h 3327553"/>
                  <a:gd name="connsiteX4" fmla="*/ 816271 w 2503822"/>
                  <a:gd name="connsiteY4" fmla="*/ 2115787 h 3327553"/>
                  <a:gd name="connsiteX5" fmla="*/ 372743 w 2503822"/>
                  <a:gd name="connsiteY5" fmla="*/ 295557 h 3327553"/>
                  <a:gd name="connsiteX0" fmla="*/ 369093 w 2500172"/>
                  <a:gd name="connsiteY0" fmla="*/ 295557 h 3327553"/>
                  <a:gd name="connsiteX1" fmla="*/ 2187937 w 2500172"/>
                  <a:gd name="connsiteY1" fmla="*/ 926325 h 3327553"/>
                  <a:gd name="connsiteX2" fmla="*/ 2500172 w 2500172"/>
                  <a:gd name="connsiteY2" fmla="*/ 3327553 h 3327553"/>
                  <a:gd name="connsiteX3" fmla="*/ 989181 w 2500172"/>
                  <a:gd name="connsiteY3" fmla="*/ 2270046 h 3327553"/>
                  <a:gd name="connsiteX4" fmla="*/ 812621 w 2500172"/>
                  <a:gd name="connsiteY4" fmla="*/ 2115787 h 3327553"/>
                  <a:gd name="connsiteX5" fmla="*/ 369093 w 2500172"/>
                  <a:gd name="connsiteY5" fmla="*/ 295557 h 3327553"/>
                  <a:gd name="connsiteX0" fmla="*/ 331391 w 2462470"/>
                  <a:gd name="connsiteY0" fmla="*/ 295557 h 3327553"/>
                  <a:gd name="connsiteX1" fmla="*/ 2150235 w 2462470"/>
                  <a:gd name="connsiteY1" fmla="*/ 926325 h 3327553"/>
                  <a:gd name="connsiteX2" fmla="*/ 2462470 w 2462470"/>
                  <a:gd name="connsiteY2" fmla="*/ 3327553 h 3327553"/>
                  <a:gd name="connsiteX3" fmla="*/ 951479 w 2462470"/>
                  <a:gd name="connsiteY3" fmla="*/ 2270046 h 3327553"/>
                  <a:gd name="connsiteX4" fmla="*/ 774919 w 2462470"/>
                  <a:gd name="connsiteY4" fmla="*/ 2115787 h 3327553"/>
                  <a:gd name="connsiteX5" fmla="*/ 331391 w 2462470"/>
                  <a:gd name="connsiteY5" fmla="*/ 295557 h 3327553"/>
                  <a:gd name="connsiteX0" fmla="*/ 328613 w 2459692"/>
                  <a:gd name="connsiteY0" fmla="*/ 295557 h 3327553"/>
                  <a:gd name="connsiteX1" fmla="*/ 2147457 w 2459692"/>
                  <a:gd name="connsiteY1" fmla="*/ 926325 h 3327553"/>
                  <a:gd name="connsiteX2" fmla="*/ 2459692 w 2459692"/>
                  <a:gd name="connsiteY2" fmla="*/ 3327553 h 3327553"/>
                  <a:gd name="connsiteX3" fmla="*/ 948701 w 2459692"/>
                  <a:gd name="connsiteY3" fmla="*/ 2270046 h 3327553"/>
                  <a:gd name="connsiteX4" fmla="*/ 772141 w 2459692"/>
                  <a:gd name="connsiteY4" fmla="*/ 2115787 h 3327553"/>
                  <a:gd name="connsiteX5" fmla="*/ 328613 w 2459692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327553"/>
                  <a:gd name="connsiteX1" fmla="*/ 2145572 w 2457807"/>
                  <a:gd name="connsiteY1" fmla="*/ 926325 h 3327553"/>
                  <a:gd name="connsiteX2" fmla="*/ 2457807 w 2457807"/>
                  <a:gd name="connsiteY2" fmla="*/ 3327553 h 3327553"/>
                  <a:gd name="connsiteX3" fmla="*/ 946816 w 2457807"/>
                  <a:gd name="connsiteY3" fmla="*/ 2270046 h 3327553"/>
                  <a:gd name="connsiteX4" fmla="*/ 770256 w 2457807"/>
                  <a:gd name="connsiteY4" fmla="*/ 2115787 h 3327553"/>
                  <a:gd name="connsiteX5" fmla="*/ 326728 w 2457807"/>
                  <a:gd name="connsiteY5" fmla="*/ 295557 h 3327553"/>
                  <a:gd name="connsiteX0" fmla="*/ 326728 w 2457807"/>
                  <a:gd name="connsiteY0" fmla="*/ 295557 h 3443937"/>
                  <a:gd name="connsiteX1" fmla="*/ 2145572 w 2457807"/>
                  <a:gd name="connsiteY1" fmla="*/ 926325 h 3443937"/>
                  <a:gd name="connsiteX2" fmla="*/ 2457807 w 2457807"/>
                  <a:gd name="connsiteY2" fmla="*/ 3327553 h 3443937"/>
                  <a:gd name="connsiteX3" fmla="*/ 1774834 w 2457807"/>
                  <a:gd name="connsiteY3" fmla="*/ 2986212 h 3443937"/>
                  <a:gd name="connsiteX4" fmla="*/ 946816 w 2457807"/>
                  <a:gd name="connsiteY4" fmla="*/ 2270046 h 3443937"/>
                  <a:gd name="connsiteX5" fmla="*/ 770256 w 2457807"/>
                  <a:gd name="connsiteY5" fmla="*/ 2115787 h 3443937"/>
                  <a:gd name="connsiteX6" fmla="*/ 326728 w 2457807"/>
                  <a:gd name="connsiteY6" fmla="*/ 295557 h 3443937"/>
                  <a:gd name="connsiteX0" fmla="*/ 326728 w 2457807"/>
                  <a:gd name="connsiteY0" fmla="*/ 295557 h 3468589"/>
                  <a:gd name="connsiteX1" fmla="*/ 2145572 w 2457807"/>
                  <a:gd name="connsiteY1" fmla="*/ 926325 h 3468589"/>
                  <a:gd name="connsiteX2" fmla="*/ 2457807 w 2457807"/>
                  <a:gd name="connsiteY2" fmla="*/ 3327553 h 3468589"/>
                  <a:gd name="connsiteX3" fmla="*/ 1343710 w 2457807"/>
                  <a:gd name="connsiteY3" fmla="*/ 3125284 h 3468589"/>
                  <a:gd name="connsiteX4" fmla="*/ 946816 w 2457807"/>
                  <a:gd name="connsiteY4" fmla="*/ 2270046 h 3468589"/>
                  <a:gd name="connsiteX5" fmla="*/ 770256 w 2457807"/>
                  <a:gd name="connsiteY5" fmla="*/ 2115787 h 3468589"/>
                  <a:gd name="connsiteX6" fmla="*/ 326728 w 2457807"/>
                  <a:gd name="connsiteY6" fmla="*/ 295557 h 3468589"/>
                  <a:gd name="connsiteX0" fmla="*/ 326728 w 2457807"/>
                  <a:gd name="connsiteY0" fmla="*/ 295557 h 3479513"/>
                  <a:gd name="connsiteX1" fmla="*/ 2145572 w 2457807"/>
                  <a:gd name="connsiteY1" fmla="*/ 926325 h 3479513"/>
                  <a:gd name="connsiteX2" fmla="*/ 2457807 w 2457807"/>
                  <a:gd name="connsiteY2" fmla="*/ 3327553 h 3479513"/>
                  <a:gd name="connsiteX3" fmla="*/ 1343710 w 2457807"/>
                  <a:gd name="connsiteY3" fmla="*/ 3125284 h 3479513"/>
                  <a:gd name="connsiteX4" fmla="*/ 946816 w 2457807"/>
                  <a:gd name="connsiteY4" fmla="*/ 2270046 h 3479513"/>
                  <a:gd name="connsiteX5" fmla="*/ 770256 w 2457807"/>
                  <a:gd name="connsiteY5" fmla="*/ 2115787 h 3479513"/>
                  <a:gd name="connsiteX6" fmla="*/ 326728 w 2457807"/>
                  <a:gd name="connsiteY6" fmla="*/ 295557 h 3479513"/>
                  <a:gd name="connsiteX0" fmla="*/ 326728 w 2457807"/>
                  <a:gd name="connsiteY0" fmla="*/ 295557 h 3448667"/>
                  <a:gd name="connsiteX1" fmla="*/ 2145572 w 2457807"/>
                  <a:gd name="connsiteY1" fmla="*/ 926325 h 3448667"/>
                  <a:gd name="connsiteX2" fmla="*/ 2457807 w 2457807"/>
                  <a:gd name="connsiteY2" fmla="*/ 3327553 h 3448667"/>
                  <a:gd name="connsiteX3" fmla="*/ 1343710 w 2457807"/>
                  <a:gd name="connsiteY3" fmla="*/ 3125284 h 3448667"/>
                  <a:gd name="connsiteX4" fmla="*/ 946816 w 2457807"/>
                  <a:gd name="connsiteY4" fmla="*/ 2270046 h 3448667"/>
                  <a:gd name="connsiteX5" fmla="*/ 770256 w 2457807"/>
                  <a:gd name="connsiteY5" fmla="*/ 2115787 h 3448667"/>
                  <a:gd name="connsiteX6" fmla="*/ 326728 w 2457807"/>
                  <a:gd name="connsiteY6" fmla="*/ 295557 h 3448667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457807 w 2457807"/>
                  <a:gd name="connsiteY2" fmla="*/ 3327553 h 3452285"/>
                  <a:gd name="connsiteX3" fmla="*/ 1343710 w 2457807"/>
                  <a:gd name="connsiteY3" fmla="*/ 3125284 h 3452285"/>
                  <a:gd name="connsiteX4" fmla="*/ 946816 w 2457807"/>
                  <a:gd name="connsiteY4" fmla="*/ 2270046 h 3452285"/>
                  <a:gd name="connsiteX5" fmla="*/ 770256 w 2457807"/>
                  <a:gd name="connsiteY5" fmla="*/ 2115787 h 3452285"/>
                  <a:gd name="connsiteX6" fmla="*/ 326728 w 2457807"/>
                  <a:gd name="connsiteY6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2216389 w 2457807"/>
                  <a:gd name="connsiteY2" fmla="*/ 1421649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5557 h 3452285"/>
                  <a:gd name="connsiteX1" fmla="*/ 2145572 w 2457807"/>
                  <a:gd name="connsiteY1" fmla="*/ 926325 h 3452285"/>
                  <a:gd name="connsiteX2" fmla="*/ 1253313 w 2457807"/>
                  <a:gd name="connsiteY2" fmla="*/ 2092673 h 3452285"/>
                  <a:gd name="connsiteX3" fmla="*/ 2457807 w 2457807"/>
                  <a:gd name="connsiteY3" fmla="*/ 3327553 h 3452285"/>
                  <a:gd name="connsiteX4" fmla="*/ 1343710 w 2457807"/>
                  <a:gd name="connsiteY4" fmla="*/ 3125284 h 3452285"/>
                  <a:gd name="connsiteX5" fmla="*/ 946816 w 2457807"/>
                  <a:gd name="connsiteY5" fmla="*/ 2270046 h 3452285"/>
                  <a:gd name="connsiteX6" fmla="*/ 770256 w 2457807"/>
                  <a:gd name="connsiteY6" fmla="*/ 2115787 h 3452285"/>
                  <a:gd name="connsiteX7" fmla="*/ 326728 w 2457807"/>
                  <a:gd name="connsiteY7" fmla="*/ 295557 h 3452285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48950"/>
                  <a:gd name="connsiteX1" fmla="*/ 2149049 w 2457807"/>
                  <a:gd name="connsiteY1" fmla="*/ 933420 h 3448950"/>
                  <a:gd name="connsiteX2" fmla="*/ 1253313 w 2457807"/>
                  <a:gd name="connsiteY2" fmla="*/ 2089338 h 3448950"/>
                  <a:gd name="connsiteX3" fmla="*/ 2457807 w 2457807"/>
                  <a:gd name="connsiteY3" fmla="*/ 3324218 h 3448950"/>
                  <a:gd name="connsiteX4" fmla="*/ 1343710 w 2457807"/>
                  <a:gd name="connsiteY4" fmla="*/ 3121949 h 3448950"/>
                  <a:gd name="connsiteX5" fmla="*/ 946816 w 2457807"/>
                  <a:gd name="connsiteY5" fmla="*/ 2266711 h 3448950"/>
                  <a:gd name="connsiteX6" fmla="*/ 770256 w 2457807"/>
                  <a:gd name="connsiteY6" fmla="*/ 2112452 h 3448950"/>
                  <a:gd name="connsiteX7" fmla="*/ 326728 w 2457807"/>
                  <a:gd name="connsiteY7" fmla="*/ 292222 h 3448950"/>
                  <a:gd name="connsiteX0" fmla="*/ 326728 w 2457807"/>
                  <a:gd name="connsiteY0" fmla="*/ 292222 h 3437347"/>
                  <a:gd name="connsiteX1" fmla="*/ 2149049 w 2457807"/>
                  <a:gd name="connsiteY1" fmla="*/ 933420 h 3437347"/>
                  <a:gd name="connsiteX2" fmla="*/ 1253313 w 2457807"/>
                  <a:gd name="connsiteY2" fmla="*/ 2089338 h 3437347"/>
                  <a:gd name="connsiteX3" fmla="*/ 2457807 w 2457807"/>
                  <a:gd name="connsiteY3" fmla="*/ 3324218 h 3437347"/>
                  <a:gd name="connsiteX4" fmla="*/ 1343710 w 2457807"/>
                  <a:gd name="connsiteY4" fmla="*/ 3121949 h 3437347"/>
                  <a:gd name="connsiteX5" fmla="*/ 946816 w 2457807"/>
                  <a:gd name="connsiteY5" fmla="*/ 2266711 h 3437347"/>
                  <a:gd name="connsiteX6" fmla="*/ 770256 w 2457807"/>
                  <a:gd name="connsiteY6" fmla="*/ 2112452 h 3437347"/>
                  <a:gd name="connsiteX7" fmla="*/ 326728 w 2457807"/>
                  <a:gd name="connsiteY7" fmla="*/ 292222 h 3437347"/>
                  <a:gd name="connsiteX0" fmla="*/ 326728 w 2457807"/>
                  <a:gd name="connsiteY0" fmla="*/ 292222 h 3440154"/>
                  <a:gd name="connsiteX1" fmla="*/ 2149049 w 2457807"/>
                  <a:gd name="connsiteY1" fmla="*/ 933420 h 3440154"/>
                  <a:gd name="connsiteX2" fmla="*/ 1253313 w 2457807"/>
                  <a:gd name="connsiteY2" fmla="*/ 2089338 h 3440154"/>
                  <a:gd name="connsiteX3" fmla="*/ 2457807 w 2457807"/>
                  <a:gd name="connsiteY3" fmla="*/ 3324218 h 3440154"/>
                  <a:gd name="connsiteX4" fmla="*/ 1343710 w 2457807"/>
                  <a:gd name="connsiteY4" fmla="*/ 3121949 h 3440154"/>
                  <a:gd name="connsiteX5" fmla="*/ 946816 w 2457807"/>
                  <a:gd name="connsiteY5" fmla="*/ 2266711 h 3440154"/>
                  <a:gd name="connsiteX6" fmla="*/ 770256 w 2457807"/>
                  <a:gd name="connsiteY6" fmla="*/ 2112452 h 3440154"/>
                  <a:gd name="connsiteX7" fmla="*/ 326728 w 2457807"/>
                  <a:gd name="connsiteY7" fmla="*/ 292222 h 3440154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327448"/>
                  <a:gd name="connsiteX1" fmla="*/ 2149049 w 2457807"/>
                  <a:gd name="connsiteY1" fmla="*/ 933420 h 3327448"/>
                  <a:gd name="connsiteX2" fmla="*/ 1253313 w 2457807"/>
                  <a:gd name="connsiteY2" fmla="*/ 2089338 h 3327448"/>
                  <a:gd name="connsiteX3" fmla="*/ 2457807 w 2457807"/>
                  <a:gd name="connsiteY3" fmla="*/ 3324218 h 3327448"/>
                  <a:gd name="connsiteX4" fmla="*/ 946816 w 2457807"/>
                  <a:gd name="connsiteY4" fmla="*/ 2266711 h 3327448"/>
                  <a:gd name="connsiteX5" fmla="*/ 770256 w 2457807"/>
                  <a:gd name="connsiteY5" fmla="*/ 2112452 h 3327448"/>
                  <a:gd name="connsiteX6" fmla="*/ 326728 w 2457807"/>
                  <a:gd name="connsiteY6" fmla="*/ 292222 h 3327448"/>
                  <a:gd name="connsiteX0" fmla="*/ 326728 w 2457807"/>
                  <a:gd name="connsiteY0" fmla="*/ 292222 h 3422784"/>
                  <a:gd name="connsiteX1" fmla="*/ 2149049 w 2457807"/>
                  <a:gd name="connsiteY1" fmla="*/ 933420 h 3422784"/>
                  <a:gd name="connsiteX2" fmla="*/ 1253313 w 2457807"/>
                  <a:gd name="connsiteY2" fmla="*/ 2089338 h 3422784"/>
                  <a:gd name="connsiteX3" fmla="*/ 2457807 w 2457807"/>
                  <a:gd name="connsiteY3" fmla="*/ 3324218 h 3422784"/>
                  <a:gd name="connsiteX4" fmla="*/ 946816 w 2457807"/>
                  <a:gd name="connsiteY4" fmla="*/ 2266711 h 3422784"/>
                  <a:gd name="connsiteX5" fmla="*/ 770256 w 2457807"/>
                  <a:gd name="connsiteY5" fmla="*/ 2112452 h 3422784"/>
                  <a:gd name="connsiteX6" fmla="*/ 326728 w 2457807"/>
                  <a:gd name="connsiteY6" fmla="*/ 292222 h 3422784"/>
                  <a:gd name="connsiteX0" fmla="*/ 326728 w 2457807"/>
                  <a:gd name="connsiteY0" fmla="*/ 292222 h 3427709"/>
                  <a:gd name="connsiteX1" fmla="*/ 2149049 w 2457807"/>
                  <a:gd name="connsiteY1" fmla="*/ 933420 h 3427709"/>
                  <a:gd name="connsiteX2" fmla="*/ 1253313 w 2457807"/>
                  <a:gd name="connsiteY2" fmla="*/ 2089338 h 3427709"/>
                  <a:gd name="connsiteX3" fmla="*/ 2457807 w 2457807"/>
                  <a:gd name="connsiteY3" fmla="*/ 3324218 h 3427709"/>
                  <a:gd name="connsiteX4" fmla="*/ 946816 w 2457807"/>
                  <a:gd name="connsiteY4" fmla="*/ 2266711 h 3427709"/>
                  <a:gd name="connsiteX5" fmla="*/ 770256 w 2457807"/>
                  <a:gd name="connsiteY5" fmla="*/ 2112452 h 3427709"/>
                  <a:gd name="connsiteX6" fmla="*/ 326728 w 2457807"/>
                  <a:gd name="connsiteY6" fmla="*/ 292222 h 3427709"/>
                  <a:gd name="connsiteX0" fmla="*/ 326728 w 2457807"/>
                  <a:gd name="connsiteY0" fmla="*/ 292222 h 3445232"/>
                  <a:gd name="connsiteX1" fmla="*/ 2149049 w 2457807"/>
                  <a:gd name="connsiteY1" fmla="*/ 933420 h 3445232"/>
                  <a:gd name="connsiteX2" fmla="*/ 1253313 w 2457807"/>
                  <a:gd name="connsiteY2" fmla="*/ 2089338 h 3445232"/>
                  <a:gd name="connsiteX3" fmla="*/ 2457807 w 2457807"/>
                  <a:gd name="connsiteY3" fmla="*/ 3324218 h 3445232"/>
                  <a:gd name="connsiteX4" fmla="*/ 946816 w 2457807"/>
                  <a:gd name="connsiteY4" fmla="*/ 2266711 h 3445232"/>
                  <a:gd name="connsiteX5" fmla="*/ 770256 w 2457807"/>
                  <a:gd name="connsiteY5" fmla="*/ 2112452 h 3445232"/>
                  <a:gd name="connsiteX6" fmla="*/ 326728 w 2457807"/>
                  <a:gd name="connsiteY6" fmla="*/ 292222 h 3445232"/>
                  <a:gd name="connsiteX0" fmla="*/ 326728 w 2457807"/>
                  <a:gd name="connsiteY0" fmla="*/ 292222 h 3432832"/>
                  <a:gd name="connsiteX1" fmla="*/ 2149049 w 2457807"/>
                  <a:gd name="connsiteY1" fmla="*/ 933420 h 3432832"/>
                  <a:gd name="connsiteX2" fmla="*/ 1253313 w 2457807"/>
                  <a:gd name="connsiteY2" fmla="*/ 2089338 h 3432832"/>
                  <a:gd name="connsiteX3" fmla="*/ 2457807 w 2457807"/>
                  <a:gd name="connsiteY3" fmla="*/ 3324218 h 3432832"/>
                  <a:gd name="connsiteX4" fmla="*/ 946816 w 2457807"/>
                  <a:gd name="connsiteY4" fmla="*/ 2266711 h 3432832"/>
                  <a:gd name="connsiteX5" fmla="*/ 770256 w 2457807"/>
                  <a:gd name="connsiteY5" fmla="*/ 2112452 h 3432832"/>
                  <a:gd name="connsiteX6" fmla="*/ 326728 w 2457807"/>
                  <a:gd name="connsiteY6" fmla="*/ 292222 h 3432832"/>
                  <a:gd name="connsiteX0" fmla="*/ 326728 w 2457807"/>
                  <a:gd name="connsiteY0" fmla="*/ 292222 h 3427574"/>
                  <a:gd name="connsiteX1" fmla="*/ 2149049 w 2457807"/>
                  <a:gd name="connsiteY1" fmla="*/ 933420 h 3427574"/>
                  <a:gd name="connsiteX2" fmla="*/ 1253313 w 2457807"/>
                  <a:gd name="connsiteY2" fmla="*/ 2089338 h 3427574"/>
                  <a:gd name="connsiteX3" fmla="*/ 2457807 w 2457807"/>
                  <a:gd name="connsiteY3" fmla="*/ 3324218 h 3427574"/>
                  <a:gd name="connsiteX4" fmla="*/ 946816 w 2457807"/>
                  <a:gd name="connsiteY4" fmla="*/ 2266711 h 3427574"/>
                  <a:gd name="connsiteX5" fmla="*/ 770256 w 2457807"/>
                  <a:gd name="connsiteY5" fmla="*/ 2112452 h 3427574"/>
                  <a:gd name="connsiteX6" fmla="*/ 326728 w 2457807"/>
                  <a:gd name="connsiteY6" fmla="*/ 292222 h 342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7807" h="3427574">
                    <a:moveTo>
                      <a:pt x="326728" y="292222"/>
                    </a:moveTo>
                    <a:cubicBezTo>
                      <a:pt x="859092" y="-210936"/>
                      <a:pt x="1938095" y="-105693"/>
                      <a:pt x="2149049" y="933420"/>
                    </a:cubicBezTo>
                    <a:cubicBezTo>
                      <a:pt x="1719511" y="1242236"/>
                      <a:pt x="1321264" y="1495423"/>
                      <a:pt x="1253313" y="2089338"/>
                    </a:cubicBezTo>
                    <a:cubicBezTo>
                      <a:pt x="1195872" y="2820831"/>
                      <a:pt x="1778165" y="3375006"/>
                      <a:pt x="2457807" y="3324218"/>
                    </a:cubicBezTo>
                    <a:cubicBezTo>
                      <a:pt x="1643200" y="3682964"/>
                      <a:pt x="1113774" y="3053888"/>
                      <a:pt x="946816" y="2266711"/>
                    </a:cubicBezTo>
                    <a:cubicBezTo>
                      <a:pt x="922731" y="2194431"/>
                      <a:pt x="881261" y="2139534"/>
                      <a:pt x="770256" y="2112452"/>
                    </a:cubicBezTo>
                    <a:cubicBezTo>
                      <a:pt x="-392480" y="1626133"/>
                      <a:pt x="26921" y="566758"/>
                      <a:pt x="326728" y="29222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5" name="Rectangle 4"/>
              <p:cNvSpPr/>
              <p:nvPr/>
            </p:nvSpPr>
            <p:spPr>
              <a:xfrm>
                <a:off x="4562474" y="4098132"/>
                <a:ext cx="335756" cy="342900"/>
              </a:xfrm>
              <a:custGeom>
                <a:avLst/>
                <a:gdLst>
                  <a:gd name="connsiteX0" fmla="*/ 0 w 304800"/>
                  <a:gd name="connsiteY0" fmla="*/ 0 h 381000"/>
                  <a:gd name="connsiteX1" fmla="*/ 304800 w 304800"/>
                  <a:gd name="connsiteY1" fmla="*/ 0 h 381000"/>
                  <a:gd name="connsiteX2" fmla="*/ 304800 w 304800"/>
                  <a:gd name="connsiteY2" fmla="*/ 381000 h 381000"/>
                  <a:gd name="connsiteX3" fmla="*/ 0 w 304800"/>
                  <a:gd name="connsiteY3" fmla="*/ 381000 h 381000"/>
                  <a:gd name="connsiteX4" fmla="*/ 0 w 304800"/>
                  <a:gd name="connsiteY4" fmla="*/ 0 h 381000"/>
                  <a:gd name="connsiteX0" fmla="*/ 0 w 390525"/>
                  <a:gd name="connsiteY0" fmla="*/ 59531 h 381000"/>
                  <a:gd name="connsiteX1" fmla="*/ 390525 w 390525"/>
                  <a:gd name="connsiteY1" fmla="*/ 0 h 381000"/>
                  <a:gd name="connsiteX2" fmla="*/ 390525 w 390525"/>
                  <a:gd name="connsiteY2" fmla="*/ 381000 h 381000"/>
                  <a:gd name="connsiteX3" fmla="*/ 85725 w 390525"/>
                  <a:gd name="connsiteY3" fmla="*/ 381000 h 381000"/>
                  <a:gd name="connsiteX4" fmla="*/ 0 w 390525"/>
                  <a:gd name="connsiteY4" fmla="*/ 59531 h 381000"/>
                  <a:gd name="connsiteX0" fmla="*/ 0 w 390525"/>
                  <a:gd name="connsiteY0" fmla="*/ 0 h 321469"/>
                  <a:gd name="connsiteX1" fmla="*/ 335756 w 390525"/>
                  <a:gd name="connsiteY1" fmla="*/ 47625 h 321469"/>
                  <a:gd name="connsiteX2" fmla="*/ 390525 w 390525"/>
                  <a:gd name="connsiteY2" fmla="*/ 321469 h 321469"/>
                  <a:gd name="connsiteX3" fmla="*/ 85725 w 390525"/>
                  <a:gd name="connsiteY3" fmla="*/ 321469 h 321469"/>
                  <a:gd name="connsiteX4" fmla="*/ 0 w 390525"/>
                  <a:gd name="connsiteY4" fmla="*/ 0 h 321469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85725 w 335756"/>
                  <a:gd name="connsiteY3" fmla="*/ 321469 h 342900"/>
                  <a:gd name="connsiteX4" fmla="*/ 0 w 335756"/>
                  <a:gd name="connsiteY4" fmla="*/ 0 h 342900"/>
                  <a:gd name="connsiteX0" fmla="*/ 0 w 335756"/>
                  <a:gd name="connsiteY0" fmla="*/ 0 h 342900"/>
                  <a:gd name="connsiteX1" fmla="*/ 335756 w 335756"/>
                  <a:gd name="connsiteY1" fmla="*/ 47625 h 342900"/>
                  <a:gd name="connsiteX2" fmla="*/ 221456 w 335756"/>
                  <a:gd name="connsiteY2" fmla="*/ 342900 h 342900"/>
                  <a:gd name="connsiteX3" fmla="*/ 211931 w 335756"/>
                  <a:gd name="connsiteY3" fmla="*/ 121444 h 342900"/>
                  <a:gd name="connsiteX4" fmla="*/ 0 w 335756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56" h="342900">
                    <a:moveTo>
                      <a:pt x="0" y="0"/>
                    </a:moveTo>
                    <a:lnTo>
                      <a:pt x="335756" y="47625"/>
                    </a:lnTo>
                    <a:lnTo>
                      <a:pt x="221456" y="342900"/>
                    </a:lnTo>
                    <a:lnTo>
                      <a:pt x="211931" y="12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2354384" y="1000340"/>
                <a:ext cx="1984754" cy="1989016"/>
              </a:xfrm>
              <a:custGeom>
                <a:avLst/>
                <a:gdLst/>
                <a:ahLst/>
                <a:cxnLst/>
                <a:rect l="l" t="t" r="r" b="b"/>
                <a:pathLst>
                  <a:path w="1984754" h="1989016">
                    <a:moveTo>
                      <a:pt x="994508" y="0"/>
                    </a:moveTo>
                    <a:cubicBezTo>
                      <a:pt x="1515308" y="0"/>
                      <a:pt x="1942607" y="400320"/>
                      <a:pt x="1984754" y="910096"/>
                    </a:cubicBezTo>
                    <a:cubicBezTo>
                      <a:pt x="1707292" y="1109706"/>
                      <a:pt x="1265005" y="1382788"/>
                      <a:pt x="1174667" y="1971905"/>
                    </a:cubicBezTo>
                    <a:cubicBezTo>
                      <a:pt x="1116340" y="1983421"/>
                      <a:pt x="1056077" y="1989016"/>
                      <a:pt x="994508" y="1989016"/>
                    </a:cubicBezTo>
                    <a:cubicBezTo>
                      <a:pt x="445256" y="1989016"/>
                      <a:pt x="0" y="1543760"/>
                      <a:pt x="0" y="994508"/>
                    </a:cubicBezTo>
                    <a:cubicBezTo>
                      <a:pt x="0" y="445256"/>
                      <a:pt x="445256" y="0"/>
                      <a:pt x="994508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4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20" name="TextBox 36"/>
            <p:cNvSpPr txBox="1"/>
            <p:nvPr/>
          </p:nvSpPr>
          <p:spPr>
            <a:xfrm flipH="1">
              <a:off x="3355297" y="1400276"/>
              <a:ext cx="81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tr-TR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20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Rectangle 31"/>
          <p:cNvSpPr/>
          <p:nvPr/>
        </p:nvSpPr>
        <p:spPr>
          <a:xfrm>
            <a:off x="1530866" y="1451668"/>
            <a:ext cx="1478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1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İdare ve Yönetim Görevi </a:t>
            </a:r>
          </a:p>
        </p:txBody>
      </p:sp>
      <p:sp>
        <p:nvSpPr>
          <p:cNvPr id="37" name="Rectangle 25"/>
          <p:cNvSpPr/>
          <p:nvPr/>
        </p:nvSpPr>
        <p:spPr>
          <a:xfrm>
            <a:off x="4212704" y="2283718"/>
            <a:ext cx="129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b="1" dirty="0"/>
              <a:t>ÖĞRETMENİN GÖREVLERİ NELERDİR?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5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115616" y="2139702"/>
            <a:ext cx="730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500" b="1" dirty="0">
                <a:solidFill>
                  <a:schemeClr val="accent1">
                    <a:lumMod val="75000"/>
                  </a:schemeClr>
                </a:solidFill>
              </a:rPr>
              <a:t>Öğretmen Olun, Anlatıcı Değil</a:t>
            </a:r>
            <a:endParaRPr lang="tr-TR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/>
          <p:nvPr/>
        </p:nvSpPr>
        <p:spPr>
          <a:xfrm>
            <a:off x="1043608" y="411510"/>
            <a:ext cx="756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 ÖĞRETMENİN SAHİP OLMASI GEREKEN ÜÇ YETERLİLİK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nut 1"/>
          <p:cNvSpPr/>
          <p:nvPr/>
        </p:nvSpPr>
        <p:spPr>
          <a:xfrm rot="18856635">
            <a:off x="2258453" y="926830"/>
            <a:ext cx="2388300" cy="2327710"/>
          </a:xfrm>
          <a:custGeom>
            <a:avLst/>
            <a:gdLst/>
            <a:ahLst/>
            <a:cxnLst/>
            <a:rect l="l" t="t" r="r" b="b"/>
            <a:pathLst>
              <a:path w="3043780" h="3048000">
                <a:moveTo>
                  <a:pt x="1519780" y="0"/>
                </a:moveTo>
                <a:cubicBezTo>
                  <a:pt x="2361462" y="0"/>
                  <a:pt x="3043780" y="682318"/>
                  <a:pt x="3043780" y="1524000"/>
                </a:cubicBezTo>
                <a:cubicBezTo>
                  <a:pt x="3043780" y="2365682"/>
                  <a:pt x="2361462" y="3048000"/>
                  <a:pt x="1519780" y="3048000"/>
                </a:cubicBezTo>
                <a:lnTo>
                  <a:pt x="1519780" y="2367930"/>
                </a:lnTo>
                <a:cubicBezTo>
                  <a:pt x="1985870" y="2367930"/>
                  <a:pt x="2363710" y="1990090"/>
                  <a:pt x="2363710" y="1524000"/>
                </a:cubicBezTo>
                <a:cubicBezTo>
                  <a:pt x="2363710" y="1057910"/>
                  <a:pt x="1985870" y="680070"/>
                  <a:pt x="1519780" y="680070"/>
                </a:cubicBezTo>
                <a:cubicBezTo>
                  <a:pt x="1081897" y="680070"/>
                  <a:pt x="721906" y="1013561"/>
                  <a:pt x="680070" y="1440426"/>
                </a:cubicBezTo>
                <a:lnTo>
                  <a:pt x="0" y="1440426"/>
                </a:lnTo>
                <a:cubicBezTo>
                  <a:pt x="41480" y="637555"/>
                  <a:pt x="706175" y="0"/>
                  <a:pt x="1519780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scene3d>
            <a:camera prst="perspectiveRelaxedModerately">
              <a:rot lat="18890630" lon="0" rev="0"/>
            </a:camera>
            <a:lightRig rig="balanced" dir="t">
              <a:rot lat="0" lon="0" rev="21594000"/>
            </a:lightRig>
          </a:scene3d>
          <a:sp3d extrusionH="254000" prstMaterial="metal">
            <a:bevelT w="317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nut 1"/>
          <p:cNvSpPr/>
          <p:nvPr/>
        </p:nvSpPr>
        <p:spPr>
          <a:xfrm rot="8056635">
            <a:off x="3550958" y="2188668"/>
            <a:ext cx="2388300" cy="2327710"/>
          </a:xfrm>
          <a:custGeom>
            <a:avLst/>
            <a:gdLst/>
            <a:ahLst/>
            <a:cxnLst/>
            <a:rect l="l" t="t" r="r" b="b"/>
            <a:pathLst>
              <a:path w="3043780" h="3048000">
                <a:moveTo>
                  <a:pt x="1519780" y="0"/>
                </a:moveTo>
                <a:cubicBezTo>
                  <a:pt x="2361462" y="0"/>
                  <a:pt x="3043780" y="682318"/>
                  <a:pt x="3043780" y="1524000"/>
                </a:cubicBezTo>
                <a:cubicBezTo>
                  <a:pt x="3043780" y="2365682"/>
                  <a:pt x="2361462" y="3048000"/>
                  <a:pt x="1519780" y="3048000"/>
                </a:cubicBezTo>
                <a:lnTo>
                  <a:pt x="1519780" y="2367930"/>
                </a:lnTo>
                <a:cubicBezTo>
                  <a:pt x="1985870" y="2367930"/>
                  <a:pt x="2363710" y="1990090"/>
                  <a:pt x="2363710" y="1524000"/>
                </a:cubicBezTo>
                <a:cubicBezTo>
                  <a:pt x="2363710" y="1057910"/>
                  <a:pt x="1985870" y="680070"/>
                  <a:pt x="1519780" y="680070"/>
                </a:cubicBezTo>
                <a:cubicBezTo>
                  <a:pt x="1081897" y="680070"/>
                  <a:pt x="721906" y="1013561"/>
                  <a:pt x="680070" y="1440426"/>
                </a:cubicBezTo>
                <a:lnTo>
                  <a:pt x="0" y="1440426"/>
                </a:lnTo>
                <a:cubicBezTo>
                  <a:pt x="41480" y="637555"/>
                  <a:pt x="706175" y="0"/>
                  <a:pt x="1519780" y="0"/>
                </a:cubicBezTo>
                <a:close/>
              </a:path>
            </a:pathLst>
          </a:custGeom>
          <a:solidFill>
            <a:srgbClr val="2180FF"/>
          </a:solidFill>
          <a:ln>
            <a:noFill/>
          </a:ln>
          <a:scene3d>
            <a:camera prst="perspectiveRelaxedModerately">
              <a:rot lat="18890630" lon="0" rev="0"/>
            </a:camera>
            <a:lightRig rig="balanced" dir="t">
              <a:rot lat="0" lon="0" rev="21594000"/>
            </a:lightRig>
          </a:scene3d>
          <a:sp3d extrusionH="254000" prstMaterial="metal">
            <a:bevelT w="317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nut 1"/>
          <p:cNvSpPr/>
          <p:nvPr/>
        </p:nvSpPr>
        <p:spPr>
          <a:xfrm rot="13456635" flipV="1">
            <a:off x="4956120" y="881110"/>
            <a:ext cx="2324490" cy="2391609"/>
          </a:xfrm>
          <a:custGeom>
            <a:avLst/>
            <a:gdLst/>
            <a:ahLst/>
            <a:cxnLst/>
            <a:rect l="l" t="t" r="r" b="b"/>
            <a:pathLst>
              <a:path w="3043780" h="3048000">
                <a:moveTo>
                  <a:pt x="1519780" y="0"/>
                </a:moveTo>
                <a:cubicBezTo>
                  <a:pt x="2361462" y="0"/>
                  <a:pt x="3043780" y="682318"/>
                  <a:pt x="3043780" y="1524000"/>
                </a:cubicBezTo>
                <a:cubicBezTo>
                  <a:pt x="3043780" y="2365682"/>
                  <a:pt x="2361462" y="3048000"/>
                  <a:pt x="1519780" y="3048000"/>
                </a:cubicBezTo>
                <a:lnTo>
                  <a:pt x="1519780" y="2367930"/>
                </a:lnTo>
                <a:cubicBezTo>
                  <a:pt x="1985870" y="2367930"/>
                  <a:pt x="2363710" y="1990090"/>
                  <a:pt x="2363710" y="1524000"/>
                </a:cubicBezTo>
                <a:cubicBezTo>
                  <a:pt x="2363710" y="1057910"/>
                  <a:pt x="1985870" y="680070"/>
                  <a:pt x="1519780" y="680070"/>
                </a:cubicBezTo>
                <a:cubicBezTo>
                  <a:pt x="1081897" y="680070"/>
                  <a:pt x="721906" y="1013561"/>
                  <a:pt x="680070" y="1440426"/>
                </a:cubicBezTo>
                <a:lnTo>
                  <a:pt x="0" y="1440426"/>
                </a:lnTo>
                <a:cubicBezTo>
                  <a:pt x="41480" y="637555"/>
                  <a:pt x="706175" y="0"/>
                  <a:pt x="1519780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scene3d>
            <a:camera prst="perspectiveRelaxedModerately">
              <a:rot lat="18890630" lon="0" rev="0"/>
            </a:camera>
            <a:lightRig rig="balanced" dir="t">
              <a:rot lat="0" lon="0" rev="21594000"/>
            </a:lightRig>
          </a:scene3d>
          <a:sp3d extrusionH="254000" prstMaterial="metal">
            <a:bevelT w="317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 37"/>
          <p:cNvGrpSpPr/>
          <p:nvPr/>
        </p:nvGrpSpPr>
        <p:grpSpPr>
          <a:xfrm>
            <a:off x="2994141" y="1599835"/>
            <a:ext cx="953055" cy="979213"/>
            <a:chOff x="2994141" y="1599835"/>
            <a:chExt cx="953055" cy="979213"/>
          </a:xfrm>
        </p:grpSpPr>
        <p:sp>
          <p:nvSpPr>
            <p:cNvPr id="12" name="Oval 11"/>
            <p:cNvSpPr/>
            <p:nvPr/>
          </p:nvSpPr>
          <p:spPr>
            <a:xfrm rot="21441815">
              <a:off x="2994141" y="1599835"/>
              <a:ext cx="953055" cy="979213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ffectLst/>
            <a:scene3d>
              <a:camera prst="perspectiveRelaxedModerately">
                <a:rot lat="18890630" lon="0" rev="0"/>
              </a:camera>
              <a:lightRig rig="balanced" dir="t">
                <a:rot lat="0" lon="0" rev="21594000"/>
              </a:lightRig>
            </a:scene3d>
            <a:sp3d z="-107950" extrusionH="88900" prstMaterial="metal">
              <a:bevelT w="317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37"/>
            <p:cNvSpPr txBox="1"/>
            <p:nvPr/>
          </p:nvSpPr>
          <p:spPr>
            <a:xfrm rot="21441815">
              <a:off x="3209262" y="2063018"/>
              <a:ext cx="471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4287822" y="2897761"/>
            <a:ext cx="953055" cy="979213"/>
            <a:chOff x="4287822" y="2776360"/>
            <a:chExt cx="953055" cy="979213"/>
          </a:xfrm>
        </p:grpSpPr>
        <p:sp>
          <p:nvSpPr>
            <p:cNvPr id="13" name="Oval 12"/>
            <p:cNvSpPr/>
            <p:nvPr/>
          </p:nvSpPr>
          <p:spPr>
            <a:xfrm>
              <a:off x="4287822" y="2776360"/>
              <a:ext cx="953055" cy="979213"/>
            </a:xfrm>
            <a:prstGeom prst="ellipse">
              <a:avLst/>
            </a:prstGeom>
            <a:solidFill>
              <a:srgbClr val="69A9FF"/>
            </a:solidFill>
            <a:ln>
              <a:noFill/>
            </a:ln>
            <a:effectLst/>
            <a:scene3d>
              <a:camera prst="perspectiveRelaxedModerately">
                <a:rot lat="18890630" lon="0" rev="0"/>
              </a:camera>
              <a:lightRig rig="balanced" dir="t">
                <a:rot lat="0" lon="0" rev="21594000"/>
              </a:lightRig>
            </a:scene3d>
            <a:sp3d z="-107950" extrusionH="88900" prstMaterial="metal">
              <a:bevelT w="317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38"/>
            <p:cNvSpPr txBox="1"/>
            <p:nvPr/>
          </p:nvSpPr>
          <p:spPr>
            <a:xfrm rot="21441815">
              <a:off x="4526716" y="3235533"/>
              <a:ext cx="471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5596359" y="1614374"/>
            <a:ext cx="953055" cy="979213"/>
            <a:chOff x="5596359" y="1492973"/>
            <a:chExt cx="953055" cy="979213"/>
          </a:xfrm>
        </p:grpSpPr>
        <p:sp>
          <p:nvSpPr>
            <p:cNvPr id="14" name="Oval 13"/>
            <p:cNvSpPr/>
            <p:nvPr/>
          </p:nvSpPr>
          <p:spPr>
            <a:xfrm>
              <a:off x="5596359" y="1492973"/>
              <a:ext cx="953055" cy="979213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ffectLst/>
            <a:scene3d>
              <a:camera prst="perspectiveRelaxedModerately">
                <a:rot lat="18890630" lon="0" rev="0"/>
              </a:camera>
              <a:lightRig rig="balanced" dir="t">
                <a:rot lat="0" lon="0" rev="21594000"/>
              </a:lightRig>
            </a:scene3d>
            <a:sp3d z="-107950" extrusionH="88900" prstMaterial="metal">
              <a:bevelT w="317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39"/>
            <p:cNvSpPr txBox="1"/>
            <p:nvPr/>
          </p:nvSpPr>
          <p:spPr>
            <a:xfrm rot="21441815">
              <a:off x="5823371" y="1939389"/>
              <a:ext cx="471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899592" y="1203598"/>
            <a:ext cx="1680919" cy="998150"/>
            <a:chOff x="1285571" y="909341"/>
            <a:chExt cx="2230261" cy="1364876"/>
          </a:xfrm>
        </p:grpSpPr>
        <p:sp>
          <p:nvSpPr>
            <p:cNvPr id="19" name="Freeform 49"/>
            <p:cNvSpPr/>
            <p:nvPr/>
          </p:nvSpPr>
          <p:spPr>
            <a:xfrm rot="2409692">
              <a:off x="2054014" y="909341"/>
              <a:ext cx="260616" cy="408246"/>
            </a:xfrm>
            <a:custGeom>
              <a:avLst/>
              <a:gdLst>
                <a:gd name="connsiteX0" fmla="*/ 240704 w 931090"/>
                <a:gd name="connsiteY0" fmla="*/ 199118 h 1458523"/>
                <a:gd name="connsiteX1" fmla="*/ 199119 w 931090"/>
                <a:gd name="connsiteY1" fmla="*/ 690386 h 1458523"/>
                <a:gd name="connsiteX2" fmla="*/ 690386 w 931090"/>
                <a:gd name="connsiteY2" fmla="*/ 731971 h 1458523"/>
                <a:gd name="connsiteX3" fmla="*/ 731971 w 931090"/>
                <a:gd name="connsiteY3" fmla="*/ 240703 h 1458523"/>
                <a:gd name="connsiteX4" fmla="*/ 240704 w 931090"/>
                <a:gd name="connsiteY4" fmla="*/ 199118 h 1458523"/>
                <a:gd name="connsiteX5" fmla="*/ 165300 w 931090"/>
                <a:gd name="connsiteY5" fmla="*/ 109769 h 1458523"/>
                <a:gd name="connsiteX6" fmla="*/ 821320 w 931090"/>
                <a:gd name="connsiteY6" fmla="*/ 165300 h 1458523"/>
                <a:gd name="connsiteX7" fmla="*/ 765789 w 931090"/>
                <a:gd name="connsiteY7" fmla="*/ 821320 h 1458523"/>
                <a:gd name="connsiteX8" fmla="*/ 603711 w 931090"/>
                <a:gd name="connsiteY8" fmla="*/ 910230 h 1458523"/>
                <a:gd name="connsiteX9" fmla="*/ 551893 w 931090"/>
                <a:gd name="connsiteY9" fmla="*/ 920932 h 1458523"/>
                <a:gd name="connsiteX10" fmla="*/ 563841 w 931090"/>
                <a:gd name="connsiteY10" fmla="*/ 938653 h 1458523"/>
                <a:gd name="connsiteX11" fmla="*/ 570484 w 931090"/>
                <a:gd name="connsiteY11" fmla="*/ 971557 h 1458523"/>
                <a:gd name="connsiteX12" fmla="*/ 570483 w 931090"/>
                <a:gd name="connsiteY12" fmla="*/ 1373988 h 1458523"/>
                <a:gd name="connsiteX13" fmla="*/ 485948 w 931090"/>
                <a:gd name="connsiteY13" fmla="*/ 1458523 h 1458523"/>
                <a:gd name="connsiteX14" fmla="*/ 485949 w 931090"/>
                <a:gd name="connsiteY14" fmla="*/ 1458522 h 1458523"/>
                <a:gd name="connsiteX15" fmla="*/ 401414 w 931090"/>
                <a:gd name="connsiteY15" fmla="*/ 1373987 h 1458523"/>
                <a:gd name="connsiteX16" fmla="*/ 401414 w 931090"/>
                <a:gd name="connsiteY16" fmla="*/ 971557 h 1458523"/>
                <a:gd name="connsiteX17" fmla="*/ 408057 w 931090"/>
                <a:gd name="connsiteY17" fmla="*/ 938652 h 1458523"/>
                <a:gd name="connsiteX18" fmla="*/ 415592 w 931090"/>
                <a:gd name="connsiteY18" fmla="*/ 927476 h 1458523"/>
                <a:gd name="connsiteX19" fmla="*/ 338400 w 931090"/>
                <a:gd name="connsiteY19" fmla="*/ 913429 h 1458523"/>
                <a:gd name="connsiteX20" fmla="*/ 109769 w 931090"/>
                <a:gd name="connsiteY20" fmla="*/ 765789 h 1458523"/>
                <a:gd name="connsiteX21" fmla="*/ 165300 w 931090"/>
                <a:gd name="connsiteY21" fmla="*/ 109769 h 145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1090" h="1458523">
                  <a:moveTo>
                    <a:pt x="240704" y="199118"/>
                  </a:moveTo>
                  <a:cubicBezTo>
                    <a:pt x="93560" y="323295"/>
                    <a:pt x="74942" y="543243"/>
                    <a:pt x="199119" y="690386"/>
                  </a:cubicBezTo>
                  <a:cubicBezTo>
                    <a:pt x="323295" y="837529"/>
                    <a:pt x="543243" y="856147"/>
                    <a:pt x="690386" y="731971"/>
                  </a:cubicBezTo>
                  <a:cubicBezTo>
                    <a:pt x="837529" y="607795"/>
                    <a:pt x="856148" y="387847"/>
                    <a:pt x="731971" y="240703"/>
                  </a:cubicBezTo>
                  <a:cubicBezTo>
                    <a:pt x="607795" y="93560"/>
                    <a:pt x="387847" y="74942"/>
                    <a:pt x="240704" y="199118"/>
                  </a:cubicBezTo>
                  <a:close/>
                  <a:moveTo>
                    <a:pt x="165300" y="109769"/>
                  </a:moveTo>
                  <a:cubicBezTo>
                    <a:pt x="361790" y="-56051"/>
                    <a:pt x="655500" y="-31189"/>
                    <a:pt x="821320" y="165300"/>
                  </a:cubicBezTo>
                  <a:cubicBezTo>
                    <a:pt x="987141" y="361790"/>
                    <a:pt x="962279" y="655500"/>
                    <a:pt x="765789" y="821320"/>
                  </a:cubicBezTo>
                  <a:cubicBezTo>
                    <a:pt x="716667" y="862775"/>
                    <a:pt x="661468" y="892313"/>
                    <a:pt x="603711" y="910230"/>
                  </a:cubicBezTo>
                  <a:lnTo>
                    <a:pt x="551893" y="920932"/>
                  </a:lnTo>
                  <a:lnTo>
                    <a:pt x="563841" y="938653"/>
                  </a:lnTo>
                  <a:cubicBezTo>
                    <a:pt x="568119" y="948766"/>
                    <a:pt x="570484" y="959885"/>
                    <a:pt x="570484" y="971557"/>
                  </a:cubicBezTo>
                  <a:cubicBezTo>
                    <a:pt x="570484" y="1105701"/>
                    <a:pt x="570483" y="1239844"/>
                    <a:pt x="570483" y="1373988"/>
                  </a:cubicBezTo>
                  <a:cubicBezTo>
                    <a:pt x="570483" y="1420675"/>
                    <a:pt x="532635" y="1458523"/>
                    <a:pt x="485948" y="1458523"/>
                  </a:cubicBezTo>
                  <a:lnTo>
                    <a:pt x="485949" y="1458522"/>
                  </a:lnTo>
                  <a:cubicBezTo>
                    <a:pt x="439262" y="1458522"/>
                    <a:pt x="401414" y="1420674"/>
                    <a:pt x="401414" y="1373987"/>
                  </a:cubicBezTo>
                  <a:lnTo>
                    <a:pt x="401414" y="971557"/>
                  </a:lnTo>
                  <a:cubicBezTo>
                    <a:pt x="401414" y="959885"/>
                    <a:pt x="403779" y="948766"/>
                    <a:pt x="408057" y="938652"/>
                  </a:cubicBezTo>
                  <a:lnTo>
                    <a:pt x="415592" y="927476"/>
                  </a:lnTo>
                  <a:lnTo>
                    <a:pt x="338400" y="913429"/>
                  </a:lnTo>
                  <a:cubicBezTo>
                    <a:pt x="252119" y="889021"/>
                    <a:pt x="171952" y="839473"/>
                    <a:pt x="109769" y="765789"/>
                  </a:cubicBezTo>
                  <a:cubicBezTo>
                    <a:pt x="-56051" y="569300"/>
                    <a:pt x="-31189" y="275590"/>
                    <a:pt x="165300" y="10976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48"/>
            <p:cNvSpPr/>
            <p:nvPr/>
          </p:nvSpPr>
          <p:spPr>
            <a:xfrm flipH="1">
              <a:off x="1285571" y="1516677"/>
              <a:ext cx="2230261" cy="75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500" b="1" dirty="0"/>
                <a:t>Parçası (İçinde) Olma</a:t>
              </a: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7"/>
          <p:cNvGrpSpPr/>
          <p:nvPr/>
        </p:nvGrpSpPr>
        <p:grpSpPr>
          <a:xfrm>
            <a:off x="7236296" y="1233006"/>
            <a:ext cx="1558208" cy="978704"/>
            <a:chOff x="5816702" y="874489"/>
            <a:chExt cx="2230261" cy="1476752"/>
          </a:xfrm>
        </p:grpSpPr>
        <p:sp>
          <p:nvSpPr>
            <p:cNvPr id="24" name="Freeform 52"/>
            <p:cNvSpPr/>
            <p:nvPr/>
          </p:nvSpPr>
          <p:spPr>
            <a:xfrm>
              <a:off x="6977620" y="874489"/>
              <a:ext cx="397290" cy="396998"/>
            </a:xfrm>
            <a:custGeom>
              <a:avLst/>
              <a:gdLst>
                <a:gd name="connsiteX0" fmla="*/ 2009831 w 2210046"/>
                <a:gd name="connsiteY0" fmla="*/ 1117832 h 2208421"/>
                <a:gd name="connsiteX1" fmla="*/ 2210046 w 2210046"/>
                <a:gd name="connsiteY1" fmla="*/ 1117832 h 2208421"/>
                <a:gd name="connsiteX2" fmla="*/ 2205669 w 2210046"/>
                <a:gd name="connsiteY2" fmla="*/ 1210283 h 2208421"/>
                <a:gd name="connsiteX3" fmla="*/ 1218071 w 2210046"/>
                <a:gd name="connsiteY3" fmla="*/ 2204170 h 2208421"/>
                <a:gd name="connsiteX4" fmla="*/ 1133886 w 2210046"/>
                <a:gd name="connsiteY4" fmla="*/ 2208421 h 2208421"/>
                <a:gd name="connsiteX5" fmla="*/ 1133886 w 2210046"/>
                <a:gd name="connsiteY5" fmla="*/ 2008848 h 2208421"/>
                <a:gd name="connsiteX6" fmla="*/ 1197666 w 2210046"/>
                <a:gd name="connsiteY6" fmla="*/ 2005627 h 2208421"/>
                <a:gd name="connsiteX7" fmla="*/ 1994905 w 2210046"/>
                <a:gd name="connsiteY7" fmla="*/ 1275736 h 2208421"/>
                <a:gd name="connsiteX8" fmla="*/ 1729508 w 2210046"/>
                <a:gd name="connsiteY8" fmla="*/ 1117832 h 2208421"/>
                <a:gd name="connsiteX9" fmla="*/ 1923192 w 2210046"/>
                <a:gd name="connsiteY9" fmla="*/ 1117832 h 2208421"/>
                <a:gd name="connsiteX10" fmla="*/ 1911597 w 2210046"/>
                <a:gd name="connsiteY10" fmla="*/ 1249251 h 2208421"/>
                <a:gd name="connsiteX11" fmla="*/ 1270155 w 2210046"/>
                <a:gd name="connsiteY11" fmla="*/ 1906932 h 2208421"/>
                <a:gd name="connsiteX12" fmla="*/ 1133886 w 2210046"/>
                <a:gd name="connsiteY12" fmla="*/ 1920669 h 2208421"/>
                <a:gd name="connsiteX13" fmla="*/ 1133886 w 2210046"/>
                <a:gd name="connsiteY13" fmla="*/ 1726987 h 2208421"/>
                <a:gd name="connsiteX14" fmla="*/ 1231120 w 2210046"/>
                <a:gd name="connsiteY14" fmla="*/ 1717184 h 2208421"/>
                <a:gd name="connsiteX15" fmla="*/ 1720938 w 2210046"/>
                <a:gd name="connsiteY15" fmla="*/ 1214966 h 2208421"/>
                <a:gd name="connsiteX16" fmla="*/ 1451055 w 2210046"/>
                <a:gd name="connsiteY16" fmla="*/ 1117832 h 2208421"/>
                <a:gd name="connsiteX17" fmla="*/ 1654165 w 2210046"/>
                <a:gd name="connsiteY17" fmla="*/ 1117832 h 2208421"/>
                <a:gd name="connsiteX18" fmla="*/ 1646771 w 2210046"/>
                <a:gd name="connsiteY18" fmla="*/ 1201630 h 2208421"/>
                <a:gd name="connsiteX19" fmla="*/ 1215936 w 2210046"/>
                <a:gd name="connsiteY19" fmla="*/ 1643372 h 2208421"/>
                <a:gd name="connsiteX20" fmla="*/ 1133886 w 2210046"/>
                <a:gd name="connsiteY20" fmla="*/ 1651644 h 2208421"/>
                <a:gd name="connsiteX21" fmla="*/ 1133886 w 2210046"/>
                <a:gd name="connsiteY21" fmla="*/ 1448534 h 2208421"/>
                <a:gd name="connsiteX22" fmla="*/ 1175002 w 2210046"/>
                <a:gd name="connsiteY22" fmla="*/ 1444389 h 2208421"/>
                <a:gd name="connsiteX23" fmla="*/ 1446834 w 2210046"/>
                <a:gd name="connsiteY23" fmla="*/ 1165676 h 2208421"/>
                <a:gd name="connsiteX24" fmla="*/ 555879 w 2210046"/>
                <a:gd name="connsiteY24" fmla="*/ 1117832 h 2208421"/>
                <a:gd name="connsiteX25" fmla="*/ 758989 w 2210046"/>
                <a:gd name="connsiteY25" fmla="*/ 1117832 h 2208421"/>
                <a:gd name="connsiteX26" fmla="*/ 763211 w 2210046"/>
                <a:gd name="connsiteY26" fmla="*/ 1165676 h 2208421"/>
                <a:gd name="connsiteX27" fmla="*/ 1035042 w 2210046"/>
                <a:gd name="connsiteY27" fmla="*/ 1444389 h 2208421"/>
                <a:gd name="connsiteX28" fmla="*/ 1076160 w 2210046"/>
                <a:gd name="connsiteY28" fmla="*/ 1448534 h 2208421"/>
                <a:gd name="connsiteX29" fmla="*/ 1076160 w 2210046"/>
                <a:gd name="connsiteY29" fmla="*/ 1651644 h 2208421"/>
                <a:gd name="connsiteX30" fmla="*/ 994109 w 2210046"/>
                <a:gd name="connsiteY30" fmla="*/ 1643372 h 2208421"/>
                <a:gd name="connsiteX31" fmla="*/ 563273 w 2210046"/>
                <a:gd name="connsiteY31" fmla="*/ 1201630 h 2208421"/>
                <a:gd name="connsiteX32" fmla="*/ 286854 w 2210046"/>
                <a:gd name="connsiteY32" fmla="*/ 1117832 h 2208421"/>
                <a:gd name="connsiteX33" fmla="*/ 480536 w 2210046"/>
                <a:gd name="connsiteY33" fmla="*/ 1117832 h 2208421"/>
                <a:gd name="connsiteX34" fmla="*/ 489107 w 2210046"/>
                <a:gd name="connsiteY34" fmla="*/ 1214966 h 2208421"/>
                <a:gd name="connsiteX35" fmla="*/ 978924 w 2210046"/>
                <a:gd name="connsiteY35" fmla="*/ 1717184 h 2208421"/>
                <a:gd name="connsiteX36" fmla="*/ 1076160 w 2210046"/>
                <a:gd name="connsiteY36" fmla="*/ 1726987 h 2208421"/>
                <a:gd name="connsiteX37" fmla="*/ 1076160 w 2210046"/>
                <a:gd name="connsiteY37" fmla="*/ 1920669 h 2208421"/>
                <a:gd name="connsiteX38" fmla="*/ 939891 w 2210046"/>
                <a:gd name="connsiteY38" fmla="*/ 1906932 h 2208421"/>
                <a:gd name="connsiteX39" fmla="*/ 298450 w 2210046"/>
                <a:gd name="connsiteY39" fmla="*/ 1249251 h 2208421"/>
                <a:gd name="connsiteX40" fmla="*/ 0 w 2210046"/>
                <a:gd name="connsiteY40" fmla="*/ 1117832 h 2208421"/>
                <a:gd name="connsiteX41" fmla="*/ 200216 w 2210046"/>
                <a:gd name="connsiteY41" fmla="*/ 1117832 h 2208421"/>
                <a:gd name="connsiteX42" fmla="*/ 215141 w 2210046"/>
                <a:gd name="connsiteY42" fmla="*/ 1275736 h 2208421"/>
                <a:gd name="connsiteX43" fmla="*/ 1012380 w 2210046"/>
                <a:gd name="connsiteY43" fmla="*/ 2005627 h 2208421"/>
                <a:gd name="connsiteX44" fmla="*/ 1076160 w 2210046"/>
                <a:gd name="connsiteY44" fmla="*/ 2008848 h 2208421"/>
                <a:gd name="connsiteX45" fmla="*/ 1076160 w 2210046"/>
                <a:gd name="connsiteY45" fmla="*/ 2208421 h 2208421"/>
                <a:gd name="connsiteX46" fmla="*/ 991975 w 2210046"/>
                <a:gd name="connsiteY46" fmla="*/ 2204170 h 2208421"/>
                <a:gd name="connsiteX47" fmla="*/ 4377 w 2210046"/>
                <a:gd name="connsiteY47" fmla="*/ 1210283 h 2208421"/>
                <a:gd name="connsiteX48" fmla="*/ 1105023 w 2210046"/>
                <a:gd name="connsiteY48" fmla="*/ 887238 h 2208421"/>
                <a:gd name="connsiteX49" fmla="*/ 1324166 w 2210046"/>
                <a:gd name="connsiteY49" fmla="*/ 1104211 h 2208421"/>
                <a:gd name="connsiteX50" fmla="*/ 1105023 w 2210046"/>
                <a:gd name="connsiteY50" fmla="*/ 1321184 h 2208421"/>
                <a:gd name="connsiteX51" fmla="*/ 885880 w 2210046"/>
                <a:gd name="connsiteY51" fmla="*/ 1104211 h 2208421"/>
                <a:gd name="connsiteX52" fmla="*/ 1105023 w 2210046"/>
                <a:gd name="connsiteY52" fmla="*/ 887238 h 2208421"/>
                <a:gd name="connsiteX53" fmla="*/ 1133886 w 2210046"/>
                <a:gd name="connsiteY53" fmla="*/ 556775 h 2208421"/>
                <a:gd name="connsiteX54" fmla="*/ 1215936 w 2210046"/>
                <a:gd name="connsiteY54" fmla="*/ 565046 h 2208421"/>
                <a:gd name="connsiteX55" fmla="*/ 1646771 w 2210046"/>
                <a:gd name="connsiteY55" fmla="*/ 1006789 h 2208421"/>
                <a:gd name="connsiteX56" fmla="*/ 1651476 w 2210046"/>
                <a:gd name="connsiteY56" fmla="*/ 1060106 h 2208421"/>
                <a:gd name="connsiteX57" fmla="*/ 1448366 w 2210046"/>
                <a:gd name="connsiteY57" fmla="*/ 1060106 h 2208421"/>
                <a:gd name="connsiteX58" fmla="*/ 1446834 w 2210046"/>
                <a:gd name="connsiteY58" fmla="*/ 1042743 h 2208421"/>
                <a:gd name="connsiteX59" fmla="*/ 1175002 w 2210046"/>
                <a:gd name="connsiteY59" fmla="*/ 764030 h 2208421"/>
                <a:gd name="connsiteX60" fmla="*/ 1133886 w 2210046"/>
                <a:gd name="connsiteY60" fmla="*/ 759885 h 2208421"/>
                <a:gd name="connsiteX61" fmla="*/ 1076160 w 2210046"/>
                <a:gd name="connsiteY61" fmla="*/ 556775 h 2208421"/>
                <a:gd name="connsiteX62" fmla="*/ 1076160 w 2210046"/>
                <a:gd name="connsiteY62" fmla="*/ 759885 h 2208421"/>
                <a:gd name="connsiteX63" fmla="*/ 1035042 w 2210046"/>
                <a:gd name="connsiteY63" fmla="*/ 764030 h 2208421"/>
                <a:gd name="connsiteX64" fmla="*/ 763211 w 2210046"/>
                <a:gd name="connsiteY64" fmla="*/ 1042743 h 2208421"/>
                <a:gd name="connsiteX65" fmla="*/ 761679 w 2210046"/>
                <a:gd name="connsiteY65" fmla="*/ 1060106 h 2208421"/>
                <a:gd name="connsiteX66" fmla="*/ 558569 w 2210046"/>
                <a:gd name="connsiteY66" fmla="*/ 1060106 h 2208421"/>
                <a:gd name="connsiteX67" fmla="*/ 563273 w 2210046"/>
                <a:gd name="connsiteY67" fmla="*/ 1006789 h 2208421"/>
                <a:gd name="connsiteX68" fmla="*/ 994109 w 2210046"/>
                <a:gd name="connsiteY68" fmla="*/ 565046 h 2208421"/>
                <a:gd name="connsiteX69" fmla="*/ 1133886 w 2210046"/>
                <a:gd name="connsiteY69" fmla="*/ 287750 h 2208421"/>
                <a:gd name="connsiteX70" fmla="*/ 1270155 w 2210046"/>
                <a:gd name="connsiteY70" fmla="*/ 301487 h 2208421"/>
                <a:gd name="connsiteX71" fmla="*/ 1911597 w 2210046"/>
                <a:gd name="connsiteY71" fmla="*/ 959167 h 2208421"/>
                <a:gd name="connsiteX72" fmla="*/ 1920503 w 2210046"/>
                <a:gd name="connsiteY72" fmla="*/ 1060106 h 2208421"/>
                <a:gd name="connsiteX73" fmla="*/ 1726819 w 2210046"/>
                <a:gd name="connsiteY73" fmla="*/ 1060106 h 2208421"/>
                <a:gd name="connsiteX74" fmla="*/ 1720938 w 2210046"/>
                <a:gd name="connsiteY74" fmla="*/ 993452 h 2208421"/>
                <a:gd name="connsiteX75" fmla="*/ 1231120 w 2210046"/>
                <a:gd name="connsiteY75" fmla="*/ 491234 h 2208421"/>
                <a:gd name="connsiteX76" fmla="*/ 1133886 w 2210046"/>
                <a:gd name="connsiteY76" fmla="*/ 481432 h 2208421"/>
                <a:gd name="connsiteX77" fmla="*/ 1076160 w 2210046"/>
                <a:gd name="connsiteY77" fmla="*/ 287750 h 2208421"/>
                <a:gd name="connsiteX78" fmla="*/ 1076160 w 2210046"/>
                <a:gd name="connsiteY78" fmla="*/ 481432 h 2208421"/>
                <a:gd name="connsiteX79" fmla="*/ 978924 w 2210046"/>
                <a:gd name="connsiteY79" fmla="*/ 491234 h 2208421"/>
                <a:gd name="connsiteX80" fmla="*/ 489107 w 2210046"/>
                <a:gd name="connsiteY80" fmla="*/ 993452 h 2208421"/>
                <a:gd name="connsiteX81" fmla="*/ 483226 w 2210046"/>
                <a:gd name="connsiteY81" fmla="*/ 1060106 h 2208421"/>
                <a:gd name="connsiteX82" fmla="*/ 289544 w 2210046"/>
                <a:gd name="connsiteY82" fmla="*/ 1060106 h 2208421"/>
                <a:gd name="connsiteX83" fmla="*/ 298450 w 2210046"/>
                <a:gd name="connsiteY83" fmla="*/ 959167 h 2208421"/>
                <a:gd name="connsiteX84" fmla="*/ 939891 w 2210046"/>
                <a:gd name="connsiteY84" fmla="*/ 301487 h 2208421"/>
                <a:gd name="connsiteX85" fmla="*/ 1133886 w 2210046"/>
                <a:gd name="connsiteY85" fmla="*/ 0 h 2208421"/>
                <a:gd name="connsiteX86" fmla="*/ 1218071 w 2210046"/>
                <a:gd name="connsiteY86" fmla="*/ 4251 h 2208421"/>
                <a:gd name="connsiteX87" fmla="*/ 2205669 w 2210046"/>
                <a:gd name="connsiteY87" fmla="*/ 998138 h 2208421"/>
                <a:gd name="connsiteX88" fmla="*/ 2208603 w 2210046"/>
                <a:gd name="connsiteY88" fmla="*/ 1060106 h 2208421"/>
                <a:gd name="connsiteX89" fmla="*/ 2006949 w 2210046"/>
                <a:gd name="connsiteY89" fmla="*/ 1060106 h 2208421"/>
                <a:gd name="connsiteX90" fmla="*/ 1994905 w 2210046"/>
                <a:gd name="connsiteY90" fmla="*/ 932685 h 2208421"/>
                <a:gd name="connsiteX91" fmla="*/ 1197666 w 2210046"/>
                <a:gd name="connsiteY91" fmla="*/ 202793 h 2208421"/>
                <a:gd name="connsiteX92" fmla="*/ 1133886 w 2210046"/>
                <a:gd name="connsiteY92" fmla="*/ 199573 h 2208421"/>
                <a:gd name="connsiteX93" fmla="*/ 1076160 w 2210046"/>
                <a:gd name="connsiteY93" fmla="*/ 0 h 2208421"/>
                <a:gd name="connsiteX94" fmla="*/ 1076160 w 2210046"/>
                <a:gd name="connsiteY94" fmla="*/ 199573 h 2208421"/>
                <a:gd name="connsiteX95" fmla="*/ 1012380 w 2210046"/>
                <a:gd name="connsiteY95" fmla="*/ 202793 h 2208421"/>
                <a:gd name="connsiteX96" fmla="*/ 215141 w 2210046"/>
                <a:gd name="connsiteY96" fmla="*/ 932685 h 2208421"/>
                <a:gd name="connsiteX97" fmla="*/ 203097 w 2210046"/>
                <a:gd name="connsiteY97" fmla="*/ 1060106 h 2208421"/>
                <a:gd name="connsiteX98" fmla="*/ 1443 w 2210046"/>
                <a:gd name="connsiteY98" fmla="*/ 1060106 h 2208421"/>
                <a:gd name="connsiteX99" fmla="*/ 4377 w 2210046"/>
                <a:gd name="connsiteY99" fmla="*/ 998138 h 2208421"/>
                <a:gd name="connsiteX100" fmla="*/ 991975 w 2210046"/>
                <a:gd name="connsiteY100" fmla="*/ 4251 h 220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10046" h="2208421">
                  <a:moveTo>
                    <a:pt x="2009831" y="1117832"/>
                  </a:moveTo>
                  <a:lnTo>
                    <a:pt x="2210046" y="1117832"/>
                  </a:lnTo>
                  <a:lnTo>
                    <a:pt x="2205669" y="1210283"/>
                  </a:lnTo>
                  <a:cubicBezTo>
                    <a:pt x="2155828" y="1733929"/>
                    <a:pt x="1740766" y="2151088"/>
                    <a:pt x="1218071" y="2204170"/>
                  </a:cubicBezTo>
                  <a:lnTo>
                    <a:pt x="1133886" y="2208421"/>
                  </a:lnTo>
                  <a:lnTo>
                    <a:pt x="1133886" y="2008848"/>
                  </a:lnTo>
                  <a:lnTo>
                    <a:pt x="1197666" y="2005627"/>
                  </a:lnTo>
                  <a:cubicBezTo>
                    <a:pt x="1597457" y="1965026"/>
                    <a:pt x="1920413" y="1664520"/>
                    <a:pt x="1994905" y="1275736"/>
                  </a:cubicBezTo>
                  <a:close/>
                  <a:moveTo>
                    <a:pt x="1729508" y="1117832"/>
                  </a:moveTo>
                  <a:lnTo>
                    <a:pt x="1923192" y="1117832"/>
                  </a:lnTo>
                  <a:lnTo>
                    <a:pt x="1911597" y="1249251"/>
                  </a:lnTo>
                  <a:cubicBezTo>
                    <a:pt x="1852733" y="1578791"/>
                    <a:pt x="1596858" y="1840079"/>
                    <a:pt x="1270155" y="1906932"/>
                  </a:cubicBezTo>
                  <a:lnTo>
                    <a:pt x="1133886" y="1920669"/>
                  </a:lnTo>
                  <a:lnTo>
                    <a:pt x="1133886" y="1726987"/>
                  </a:lnTo>
                  <a:lnTo>
                    <a:pt x="1231120" y="1717184"/>
                  </a:lnTo>
                  <a:cubicBezTo>
                    <a:pt x="1480597" y="1666134"/>
                    <a:pt x="1675988" y="1466609"/>
                    <a:pt x="1720938" y="1214966"/>
                  </a:cubicBezTo>
                  <a:close/>
                  <a:moveTo>
                    <a:pt x="1451055" y="1117832"/>
                  </a:moveTo>
                  <a:lnTo>
                    <a:pt x="1654165" y="1117832"/>
                  </a:lnTo>
                  <a:lnTo>
                    <a:pt x="1646771" y="1201630"/>
                  </a:lnTo>
                  <a:cubicBezTo>
                    <a:pt x="1607234" y="1422971"/>
                    <a:pt x="1435371" y="1598470"/>
                    <a:pt x="1215936" y="1643372"/>
                  </a:cubicBezTo>
                  <a:lnTo>
                    <a:pt x="1133886" y="1651644"/>
                  </a:lnTo>
                  <a:lnTo>
                    <a:pt x="1133886" y="1448534"/>
                  </a:lnTo>
                  <a:lnTo>
                    <a:pt x="1175002" y="1444389"/>
                  </a:lnTo>
                  <a:cubicBezTo>
                    <a:pt x="1313454" y="1416058"/>
                    <a:pt x="1421888" y="1305329"/>
                    <a:pt x="1446834" y="1165676"/>
                  </a:cubicBezTo>
                  <a:close/>
                  <a:moveTo>
                    <a:pt x="555879" y="1117832"/>
                  </a:moveTo>
                  <a:lnTo>
                    <a:pt x="758989" y="1117832"/>
                  </a:lnTo>
                  <a:lnTo>
                    <a:pt x="763211" y="1165676"/>
                  </a:lnTo>
                  <a:cubicBezTo>
                    <a:pt x="788156" y="1305329"/>
                    <a:pt x="896592" y="1416058"/>
                    <a:pt x="1035042" y="1444389"/>
                  </a:cubicBezTo>
                  <a:lnTo>
                    <a:pt x="1076160" y="1448534"/>
                  </a:lnTo>
                  <a:lnTo>
                    <a:pt x="1076160" y="1651644"/>
                  </a:lnTo>
                  <a:lnTo>
                    <a:pt x="994109" y="1643372"/>
                  </a:lnTo>
                  <a:cubicBezTo>
                    <a:pt x="774674" y="1598470"/>
                    <a:pt x="602810" y="1422971"/>
                    <a:pt x="563273" y="1201630"/>
                  </a:cubicBezTo>
                  <a:close/>
                  <a:moveTo>
                    <a:pt x="286854" y="1117832"/>
                  </a:moveTo>
                  <a:lnTo>
                    <a:pt x="480536" y="1117832"/>
                  </a:lnTo>
                  <a:lnTo>
                    <a:pt x="489107" y="1214966"/>
                  </a:lnTo>
                  <a:cubicBezTo>
                    <a:pt x="534057" y="1466609"/>
                    <a:pt x="729449" y="1666134"/>
                    <a:pt x="978924" y="1717184"/>
                  </a:cubicBezTo>
                  <a:lnTo>
                    <a:pt x="1076160" y="1726987"/>
                  </a:lnTo>
                  <a:lnTo>
                    <a:pt x="1076160" y="1920669"/>
                  </a:lnTo>
                  <a:lnTo>
                    <a:pt x="939891" y="1906932"/>
                  </a:lnTo>
                  <a:cubicBezTo>
                    <a:pt x="613190" y="1840079"/>
                    <a:pt x="357314" y="1578791"/>
                    <a:pt x="298450" y="1249251"/>
                  </a:cubicBezTo>
                  <a:close/>
                  <a:moveTo>
                    <a:pt x="0" y="1117832"/>
                  </a:moveTo>
                  <a:lnTo>
                    <a:pt x="200216" y="1117832"/>
                  </a:lnTo>
                  <a:lnTo>
                    <a:pt x="215141" y="1275736"/>
                  </a:lnTo>
                  <a:cubicBezTo>
                    <a:pt x="289634" y="1664520"/>
                    <a:pt x="612590" y="1965026"/>
                    <a:pt x="1012380" y="2005627"/>
                  </a:cubicBezTo>
                  <a:lnTo>
                    <a:pt x="1076160" y="2008848"/>
                  </a:lnTo>
                  <a:lnTo>
                    <a:pt x="1076160" y="2208421"/>
                  </a:lnTo>
                  <a:lnTo>
                    <a:pt x="991975" y="2204170"/>
                  </a:lnTo>
                  <a:cubicBezTo>
                    <a:pt x="469282" y="2151088"/>
                    <a:pt x="54219" y="1733929"/>
                    <a:pt x="4377" y="1210283"/>
                  </a:cubicBezTo>
                  <a:close/>
                  <a:moveTo>
                    <a:pt x="1105023" y="887238"/>
                  </a:moveTo>
                  <a:cubicBezTo>
                    <a:pt x="1226052" y="887238"/>
                    <a:pt x="1324166" y="984380"/>
                    <a:pt x="1324166" y="1104211"/>
                  </a:cubicBezTo>
                  <a:cubicBezTo>
                    <a:pt x="1324166" y="1224042"/>
                    <a:pt x="1226052" y="1321184"/>
                    <a:pt x="1105023" y="1321184"/>
                  </a:cubicBezTo>
                  <a:cubicBezTo>
                    <a:pt x="983994" y="1321184"/>
                    <a:pt x="885880" y="1224042"/>
                    <a:pt x="885880" y="1104211"/>
                  </a:cubicBezTo>
                  <a:cubicBezTo>
                    <a:pt x="885880" y="984380"/>
                    <a:pt x="983994" y="887238"/>
                    <a:pt x="1105023" y="887238"/>
                  </a:cubicBezTo>
                  <a:close/>
                  <a:moveTo>
                    <a:pt x="1133886" y="556775"/>
                  </a:moveTo>
                  <a:lnTo>
                    <a:pt x="1215936" y="565046"/>
                  </a:lnTo>
                  <a:cubicBezTo>
                    <a:pt x="1435371" y="609949"/>
                    <a:pt x="1607234" y="785448"/>
                    <a:pt x="1646771" y="1006789"/>
                  </a:cubicBezTo>
                  <a:lnTo>
                    <a:pt x="1651476" y="1060106"/>
                  </a:lnTo>
                  <a:lnTo>
                    <a:pt x="1448366" y="1060106"/>
                  </a:lnTo>
                  <a:lnTo>
                    <a:pt x="1446834" y="1042743"/>
                  </a:lnTo>
                  <a:cubicBezTo>
                    <a:pt x="1421888" y="903091"/>
                    <a:pt x="1313454" y="792361"/>
                    <a:pt x="1175002" y="764030"/>
                  </a:cubicBezTo>
                  <a:lnTo>
                    <a:pt x="1133886" y="759885"/>
                  </a:lnTo>
                  <a:close/>
                  <a:moveTo>
                    <a:pt x="1076160" y="556775"/>
                  </a:moveTo>
                  <a:lnTo>
                    <a:pt x="1076160" y="759885"/>
                  </a:lnTo>
                  <a:lnTo>
                    <a:pt x="1035042" y="764030"/>
                  </a:lnTo>
                  <a:cubicBezTo>
                    <a:pt x="896592" y="792361"/>
                    <a:pt x="788156" y="903091"/>
                    <a:pt x="763211" y="1042743"/>
                  </a:cubicBezTo>
                  <a:lnTo>
                    <a:pt x="761679" y="1060106"/>
                  </a:lnTo>
                  <a:lnTo>
                    <a:pt x="558569" y="1060106"/>
                  </a:lnTo>
                  <a:lnTo>
                    <a:pt x="563273" y="1006789"/>
                  </a:lnTo>
                  <a:cubicBezTo>
                    <a:pt x="602810" y="785448"/>
                    <a:pt x="774674" y="609949"/>
                    <a:pt x="994109" y="565046"/>
                  </a:cubicBezTo>
                  <a:close/>
                  <a:moveTo>
                    <a:pt x="1133886" y="287750"/>
                  </a:moveTo>
                  <a:lnTo>
                    <a:pt x="1270155" y="301487"/>
                  </a:lnTo>
                  <a:cubicBezTo>
                    <a:pt x="1596858" y="368340"/>
                    <a:pt x="1852733" y="629628"/>
                    <a:pt x="1911597" y="959167"/>
                  </a:cubicBezTo>
                  <a:lnTo>
                    <a:pt x="1920503" y="1060106"/>
                  </a:lnTo>
                  <a:lnTo>
                    <a:pt x="1726819" y="1060106"/>
                  </a:lnTo>
                  <a:lnTo>
                    <a:pt x="1720938" y="993452"/>
                  </a:lnTo>
                  <a:cubicBezTo>
                    <a:pt x="1675988" y="741810"/>
                    <a:pt x="1480597" y="542284"/>
                    <a:pt x="1231120" y="491234"/>
                  </a:cubicBezTo>
                  <a:lnTo>
                    <a:pt x="1133886" y="481432"/>
                  </a:lnTo>
                  <a:close/>
                  <a:moveTo>
                    <a:pt x="1076160" y="287750"/>
                  </a:moveTo>
                  <a:lnTo>
                    <a:pt x="1076160" y="481432"/>
                  </a:lnTo>
                  <a:lnTo>
                    <a:pt x="978924" y="491234"/>
                  </a:lnTo>
                  <a:cubicBezTo>
                    <a:pt x="729449" y="542284"/>
                    <a:pt x="534057" y="741810"/>
                    <a:pt x="489107" y="993452"/>
                  </a:cubicBezTo>
                  <a:lnTo>
                    <a:pt x="483226" y="1060106"/>
                  </a:lnTo>
                  <a:lnTo>
                    <a:pt x="289544" y="1060106"/>
                  </a:lnTo>
                  <a:lnTo>
                    <a:pt x="298450" y="959167"/>
                  </a:lnTo>
                  <a:cubicBezTo>
                    <a:pt x="357314" y="629628"/>
                    <a:pt x="613190" y="368340"/>
                    <a:pt x="939891" y="301487"/>
                  </a:cubicBezTo>
                  <a:close/>
                  <a:moveTo>
                    <a:pt x="1133886" y="0"/>
                  </a:moveTo>
                  <a:lnTo>
                    <a:pt x="1218071" y="4251"/>
                  </a:lnTo>
                  <a:cubicBezTo>
                    <a:pt x="1740766" y="57333"/>
                    <a:pt x="2155828" y="474492"/>
                    <a:pt x="2205669" y="998138"/>
                  </a:cubicBezTo>
                  <a:lnTo>
                    <a:pt x="2208603" y="1060106"/>
                  </a:lnTo>
                  <a:lnTo>
                    <a:pt x="2006949" y="1060106"/>
                  </a:lnTo>
                  <a:lnTo>
                    <a:pt x="1994905" y="932685"/>
                  </a:lnTo>
                  <a:cubicBezTo>
                    <a:pt x="1920413" y="543902"/>
                    <a:pt x="1597457" y="243394"/>
                    <a:pt x="1197666" y="202793"/>
                  </a:cubicBezTo>
                  <a:lnTo>
                    <a:pt x="1133886" y="199573"/>
                  </a:lnTo>
                  <a:close/>
                  <a:moveTo>
                    <a:pt x="1076160" y="0"/>
                  </a:moveTo>
                  <a:lnTo>
                    <a:pt x="1076160" y="199573"/>
                  </a:lnTo>
                  <a:lnTo>
                    <a:pt x="1012380" y="202793"/>
                  </a:lnTo>
                  <a:cubicBezTo>
                    <a:pt x="612590" y="243394"/>
                    <a:pt x="289634" y="543902"/>
                    <a:pt x="215141" y="932685"/>
                  </a:cubicBezTo>
                  <a:lnTo>
                    <a:pt x="203097" y="1060106"/>
                  </a:lnTo>
                  <a:lnTo>
                    <a:pt x="1443" y="1060106"/>
                  </a:lnTo>
                  <a:lnTo>
                    <a:pt x="4377" y="998138"/>
                  </a:lnTo>
                  <a:cubicBezTo>
                    <a:pt x="54219" y="474492"/>
                    <a:pt x="469282" y="57333"/>
                    <a:pt x="991975" y="425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31"/>
            <p:cNvSpPr/>
            <p:nvPr/>
          </p:nvSpPr>
          <p:spPr>
            <a:xfrm>
              <a:off x="5816702" y="1515322"/>
              <a:ext cx="2230261" cy="835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r-TR" sz="1500" b="1" dirty="0"/>
                <a:t>Öğrenci Merkezli Olma</a:t>
              </a: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3851920" y="4340875"/>
            <a:ext cx="1850897" cy="650201"/>
            <a:chOff x="3464831" y="5891314"/>
            <a:chExt cx="2230261" cy="994900"/>
          </a:xfrm>
        </p:grpSpPr>
        <p:grpSp>
          <p:nvGrpSpPr>
            <p:cNvPr id="29" name="Group 43"/>
            <p:cNvGrpSpPr/>
            <p:nvPr/>
          </p:nvGrpSpPr>
          <p:grpSpPr>
            <a:xfrm>
              <a:off x="4256002" y="5891314"/>
              <a:ext cx="371316" cy="347932"/>
              <a:chOff x="7260945" y="2090611"/>
              <a:chExt cx="782806" cy="68825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3" name="Freeform 44"/>
              <p:cNvSpPr/>
              <p:nvPr/>
            </p:nvSpPr>
            <p:spPr>
              <a:xfrm rot="21591316">
                <a:off x="7680522" y="2163560"/>
                <a:ext cx="363229" cy="545667"/>
              </a:xfrm>
              <a:custGeom>
                <a:avLst/>
                <a:gdLst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865026 w 1797928"/>
                  <a:gd name="connsiteY3" fmla="*/ 796626 h 2700980"/>
                  <a:gd name="connsiteX4" fmla="*/ 865862 w 1797928"/>
                  <a:gd name="connsiteY4" fmla="*/ 797396 h 2700980"/>
                  <a:gd name="connsiteX5" fmla="*/ 866572 w 1797928"/>
                  <a:gd name="connsiteY5" fmla="*/ 796626 h 2700980"/>
                  <a:gd name="connsiteX6" fmla="*/ 1794849 w 1797928"/>
                  <a:gd name="connsiteY6" fmla="*/ 796626 h 2700980"/>
                  <a:gd name="connsiteX7" fmla="*/ 1797928 w 1797928"/>
                  <a:gd name="connsiteY7" fmla="*/ 1874030 h 2700980"/>
                  <a:gd name="connsiteX8" fmla="*/ 860684 w 1797928"/>
                  <a:gd name="connsiteY8" fmla="*/ 1874029 h 2700980"/>
                  <a:gd name="connsiteX9" fmla="*/ 860684 w 1797928"/>
                  <a:gd name="connsiteY9" fmla="*/ 1904810 h 2700980"/>
                  <a:gd name="connsiteX10" fmla="*/ 842471 w 1797928"/>
                  <a:gd name="connsiteY10" fmla="*/ 1886151 h 2700980"/>
                  <a:gd name="connsiteX11" fmla="*/ 7718 w 1797928"/>
                  <a:gd name="connsiteY11" fmla="*/ 2700980 h 2700980"/>
                  <a:gd name="connsiteX12" fmla="*/ 0 w 1797928"/>
                  <a:gd name="connsiteY12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865026 w 1797928"/>
                  <a:gd name="connsiteY3" fmla="*/ 796626 h 2700980"/>
                  <a:gd name="connsiteX4" fmla="*/ 865862 w 1797928"/>
                  <a:gd name="connsiteY4" fmla="*/ 797396 h 2700980"/>
                  <a:gd name="connsiteX5" fmla="*/ 1794849 w 1797928"/>
                  <a:gd name="connsiteY5" fmla="*/ 796626 h 2700980"/>
                  <a:gd name="connsiteX6" fmla="*/ 1797928 w 1797928"/>
                  <a:gd name="connsiteY6" fmla="*/ 1874030 h 2700980"/>
                  <a:gd name="connsiteX7" fmla="*/ 860684 w 1797928"/>
                  <a:gd name="connsiteY7" fmla="*/ 1874029 h 2700980"/>
                  <a:gd name="connsiteX8" fmla="*/ 860684 w 1797928"/>
                  <a:gd name="connsiteY8" fmla="*/ 1904810 h 2700980"/>
                  <a:gd name="connsiteX9" fmla="*/ 842471 w 1797928"/>
                  <a:gd name="connsiteY9" fmla="*/ 1886151 h 2700980"/>
                  <a:gd name="connsiteX10" fmla="*/ 7718 w 1797928"/>
                  <a:gd name="connsiteY10" fmla="*/ 2700980 h 2700980"/>
                  <a:gd name="connsiteX11" fmla="*/ 0 w 1797928"/>
                  <a:gd name="connsiteY11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865026 w 1797928"/>
                  <a:gd name="connsiteY3" fmla="*/ 796626 h 2700980"/>
                  <a:gd name="connsiteX4" fmla="*/ 1794849 w 1797928"/>
                  <a:gd name="connsiteY4" fmla="*/ 796626 h 2700980"/>
                  <a:gd name="connsiteX5" fmla="*/ 1797928 w 1797928"/>
                  <a:gd name="connsiteY5" fmla="*/ 1874030 h 2700980"/>
                  <a:gd name="connsiteX6" fmla="*/ 860684 w 1797928"/>
                  <a:gd name="connsiteY6" fmla="*/ 1874029 h 2700980"/>
                  <a:gd name="connsiteX7" fmla="*/ 860684 w 1797928"/>
                  <a:gd name="connsiteY7" fmla="*/ 1904810 h 2700980"/>
                  <a:gd name="connsiteX8" fmla="*/ 842471 w 1797928"/>
                  <a:gd name="connsiteY8" fmla="*/ 1886151 h 2700980"/>
                  <a:gd name="connsiteX9" fmla="*/ 7718 w 1797928"/>
                  <a:gd name="connsiteY9" fmla="*/ 2700980 h 2700980"/>
                  <a:gd name="connsiteX10" fmla="*/ 0 w 1797928"/>
                  <a:gd name="connsiteY10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1794849 w 1797928"/>
                  <a:gd name="connsiteY3" fmla="*/ 796626 h 2700980"/>
                  <a:gd name="connsiteX4" fmla="*/ 1797928 w 1797928"/>
                  <a:gd name="connsiteY4" fmla="*/ 1874030 h 2700980"/>
                  <a:gd name="connsiteX5" fmla="*/ 860684 w 1797928"/>
                  <a:gd name="connsiteY5" fmla="*/ 1874029 h 2700980"/>
                  <a:gd name="connsiteX6" fmla="*/ 860684 w 1797928"/>
                  <a:gd name="connsiteY6" fmla="*/ 1904810 h 2700980"/>
                  <a:gd name="connsiteX7" fmla="*/ 842471 w 1797928"/>
                  <a:gd name="connsiteY7" fmla="*/ 1886151 h 2700980"/>
                  <a:gd name="connsiteX8" fmla="*/ 7718 w 1797928"/>
                  <a:gd name="connsiteY8" fmla="*/ 2700980 h 2700980"/>
                  <a:gd name="connsiteX9" fmla="*/ 0 w 1797928"/>
                  <a:gd name="connsiteY9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1794849 w 1797928"/>
                  <a:gd name="connsiteY3" fmla="*/ 796626 h 2700980"/>
                  <a:gd name="connsiteX4" fmla="*/ 1797928 w 1797928"/>
                  <a:gd name="connsiteY4" fmla="*/ 1874030 h 2700980"/>
                  <a:gd name="connsiteX5" fmla="*/ 860684 w 1797928"/>
                  <a:gd name="connsiteY5" fmla="*/ 1874029 h 2700980"/>
                  <a:gd name="connsiteX6" fmla="*/ 860684 w 1797928"/>
                  <a:gd name="connsiteY6" fmla="*/ 1904810 h 2700980"/>
                  <a:gd name="connsiteX7" fmla="*/ 7718 w 1797928"/>
                  <a:gd name="connsiteY7" fmla="*/ 2700980 h 2700980"/>
                  <a:gd name="connsiteX8" fmla="*/ 0 w 1797928"/>
                  <a:gd name="connsiteY8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848780 w 1797928"/>
                  <a:gd name="connsiteY2" fmla="*/ 796626 h 2700980"/>
                  <a:gd name="connsiteX3" fmla="*/ 1794849 w 1797928"/>
                  <a:gd name="connsiteY3" fmla="*/ 796626 h 2700980"/>
                  <a:gd name="connsiteX4" fmla="*/ 1797928 w 1797928"/>
                  <a:gd name="connsiteY4" fmla="*/ 1874030 h 2700980"/>
                  <a:gd name="connsiteX5" fmla="*/ 860684 w 1797928"/>
                  <a:gd name="connsiteY5" fmla="*/ 1904810 h 2700980"/>
                  <a:gd name="connsiteX6" fmla="*/ 7718 w 1797928"/>
                  <a:gd name="connsiteY6" fmla="*/ 2700980 h 2700980"/>
                  <a:gd name="connsiteX7" fmla="*/ 0 w 1797928"/>
                  <a:gd name="connsiteY7" fmla="*/ 0 h 2700980"/>
                  <a:gd name="connsiteX0" fmla="*/ 0 w 1797928"/>
                  <a:gd name="connsiteY0" fmla="*/ 0 h 2700980"/>
                  <a:gd name="connsiteX1" fmla="*/ 848780 w 1797928"/>
                  <a:gd name="connsiteY1" fmla="*/ 781664 h 2700980"/>
                  <a:gd name="connsiteX2" fmla="*/ 1794849 w 1797928"/>
                  <a:gd name="connsiteY2" fmla="*/ 796626 h 2700980"/>
                  <a:gd name="connsiteX3" fmla="*/ 1797928 w 1797928"/>
                  <a:gd name="connsiteY3" fmla="*/ 1874030 h 2700980"/>
                  <a:gd name="connsiteX4" fmla="*/ 860684 w 1797928"/>
                  <a:gd name="connsiteY4" fmla="*/ 1904810 h 2700980"/>
                  <a:gd name="connsiteX5" fmla="*/ 7718 w 1797928"/>
                  <a:gd name="connsiteY5" fmla="*/ 2700980 h 2700980"/>
                  <a:gd name="connsiteX6" fmla="*/ 0 w 1797928"/>
                  <a:gd name="connsiteY6" fmla="*/ 0 h 2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7928" h="2700980">
                    <a:moveTo>
                      <a:pt x="0" y="0"/>
                    </a:moveTo>
                    <a:lnTo>
                      <a:pt x="848780" y="781664"/>
                    </a:lnTo>
                    <a:lnTo>
                      <a:pt x="1794849" y="796626"/>
                    </a:lnTo>
                    <a:cubicBezTo>
                      <a:pt x="1795875" y="1155761"/>
                      <a:pt x="1796902" y="1514895"/>
                      <a:pt x="1797928" y="1874030"/>
                    </a:cubicBezTo>
                    <a:lnTo>
                      <a:pt x="860684" y="1904810"/>
                    </a:lnTo>
                    <a:lnTo>
                      <a:pt x="7718" y="2700980"/>
                    </a:lnTo>
                    <a:cubicBezTo>
                      <a:pt x="5145" y="1800653"/>
                      <a:pt x="2573" y="900327"/>
                      <a:pt x="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Block Arc 20"/>
              <p:cNvSpPr/>
              <p:nvPr/>
            </p:nvSpPr>
            <p:spPr>
              <a:xfrm rot="15938489">
                <a:off x="7021567" y="2329989"/>
                <a:ext cx="688251" cy="209495"/>
              </a:xfrm>
              <a:custGeom>
                <a:avLst/>
                <a:gdLst>
                  <a:gd name="connsiteX0" fmla="*/ 0 w 4694830"/>
                  <a:gd name="connsiteY0" fmla="*/ 1787857 h 3575713"/>
                  <a:gd name="connsiteX1" fmla="*/ 2347415 w 4694830"/>
                  <a:gd name="connsiteY1" fmla="*/ 0 h 3575713"/>
                  <a:gd name="connsiteX2" fmla="*/ 4694830 w 4694830"/>
                  <a:gd name="connsiteY2" fmla="*/ 1787857 h 3575713"/>
                  <a:gd name="connsiteX3" fmla="*/ 3800902 w 4694830"/>
                  <a:gd name="connsiteY3" fmla="*/ 1787857 h 3575713"/>
                  <a:gd name="connsiteX4" fmla="*/ 2347415 w 4694830"/>
                  <a:gd name="connsiteY4" fmla="*/ 893929 h 3575713"/>
                  <a:gd name="connsiteX5" fmla="*/ 893928 w 4694830"/>
                  <a:gd name="connsiteY5" fmla="*/ 1787857 h 3575713"/>
                  <a:gd name="connsiteX6" fmla="*/ 0 w 4694830"/>
                  <a:gd name="connsiteY6" fmla="*/ 1787857 h 3575713"/>
                  <a:gd name="connsiteX0" fmla="*/ 0 w 4711945"/>
                  <a:gd name="connsiteY0" fmla="*/ 1825249 h 1825249"/>
                  <a:gd name="connsiteX1" fmla="*/ 2347415 w 4711945"/>
                  <a:gd name="connsiteY1" fmla="*/ 37392 h 1825249"/>
                  <a:gd name="connsiteX2" fmla="*/ 4226365 w 4711945"/>
                  <a:gd name="connsiteY2" fmla="*/ 705823 h 1825249"/>
                  <a:gd name="connsiteX3" fmla="*/ 4694830 w 4711945"/>
                  <a:gd name="connsiteY3" fmla="*/ 1825249 h 1825249"/>
                  <a:gd name="connsiteX4" fmla="*/ 3800902 w 4711945"/>
                  <a:gd name="connsiteY4" fmla="*/ 1825249 h 1825249"/>
                  <a:gd name="connsiteX5" fmla="*/ 2347415 w 4711945"/>
                  <a:gd name="connsiteY5" fmla="*/ 931321 h 1825249"/>
                  <a:gd name="connsiteX6" fmla="*/ 893928 w 4711945"/>
                  <a:gd name="connsiteY6" fmla="*/ 1825249 h 1825249"/>
                  <a:gd name="connsiteX7" fmla="*/ 0 w 4711945"/>
                  <a:gd name="connsiteY7" fmla="*/ 1825249 h 1825249"/>
                  <a:gd name="connsiteX0" fmla="*/ 0 w 4306572"/>
                  <a:gd name="connsiteY0" fmla="*/ 1825249 h 1825249"/>
                  <a:gd name="connsiteX1" fmla="*/ 2347415 w 4306572"/>
                  <a:gd name="connsiteY1" fmla="*/ 37392 h 1825249"/>
                  <a:gd name="connsiteX2" fmla="*/ 4226365 w 4306572"/>
                  <a:gd name="connsiteY2" fmla="*/ 705823 h 1825249"/>
                  <a:gd name="connsiteX3" fmla="*/ 3800902 w 4306572"/>
                  <a:gd name="connsiteY3" fmla="*/ 1825249 h 1825249"/>
                  <a:gd name="connsiteX4" fmla="*/ 2347415 w 4306572"/>
                  <a:gd name="connsiteY4" fmla="*/ 931321 h 1825249"/>
                  <a:gd name="connsiteX5" fmla="*/ 893928 w 4306572"/>
                  <a:gd name="connsiteY5" fmla="*/ 1825249 h 1825249"/>
                  <a:gd name="connsiteX6" fmla="*/ 0 w 4306572"/>
                  <a:gd name="connsiteY6" fmla="*/ 1825249 h 1825249"/>
                  <a:gd name="connsiteX0" fmla="*/ 0 w 4143384"/>
                  <a:gd name="connsiteY0" fmla="*/ 1814837 h 1814837"/>
                  <a:gd name="connsiteX1" fmla="*/ 2347415 w 4143384"/>
                  <a:gd name="connsiteY1" fmla="*/ 26980 h 1814837"/>
                  <a:gd name="connsiteX2" fmla="*/ 4023868 w 4143384"/>
                  <a:gd name="connsiteY2" fmla="*/ 811098 h 1814837"/>
                  <a:gd name="connsiteX3" fmla="*/ 3800902 w 4143384"/>
                  <a:gd name="connsiteY3" fmla="*/ 1814837 h 1814837"/>
                  <a:gd name="connsiteX4" fmla="*/ 2347415 w 4143384"/>
                  <a:gd name="connsiteY4" fmla="*/ 920909 h 1814837"/>
                  <a:gd name="connsiteX5" fmla="*/ 893928 w 4143384"/>
                  <a:gd name="connsiteY5" fmla="*/ 1814837 h 1814837"/>
                  <a:gd name="connsiteX6" fmla="*/ 0 w 4143384"/>
                  <a:gd name="connsiteY6" fmla="*/ 1814837 h 1814837"/>
                  <a:gd name="connsiteX0" fmla="*/ 0 w 4100492"/>
                  <a:gd name="connsiteY0" fmla="*/ 1814837 h 1836108"/>
                  <a:gd name="connsiteX1" fmla="*/ 2347415 w 4100492"/>
                  <a:gd name="connsiteY1" fmla="*/ 26980 h 1836108"/>
                  <a:gd name="connsiteX2" fmla="*/ 4023868 w 4100492"/>
                  <a:gd name="connsiteY2" fmla="*/ 811098 h 1836108"/>
                  <a:gd name="connsiteX3" fmla="*/ 3800902 w 4100492"/>
                  <a:gd name="connsiteY3" fmla="*/ 1814837 h 1836108"/>
                  <a:gd name="connsiteX4" fmla="*/ 3657269 w 4100492"/>
                  <a:gd name="connsiteY4" fmla="*/ 1451010 h 1836108"/>
                  <a:gd name="connsiteX5" fmla="*/ 2347415 w 4100492"/>
                  <a:gd name="connsiteY5" fmla="*/ 920909 h 1836108"/>
                  <a:gd name="connsiteX6" fmla="*/ 893928 w 4100492"/>
                  <a:gd name="connsiteY6" fmla="*/ 1814837 h 1836108"/>
                  <a:gd name="connsiteX7" fmla="*/ 0 w 4100492"/>
                  <a:gd name="connsiteY7" fmla="*/ 1814837 h 1836108"/>
                  <a:gd name="connsiteX0" fmla="*/ 0 w 4100492"/>
                  <a:gd name="connsiteY0" fmla="*/ 1814837 h 1825242"/>
                  <a:gd name="connsiteX1" fmla="*/ 2347415 w 4100492"/>
                  <a:gd name="connsiteY1" fmla="*/ 26980 h 1825242"/>
                  <a:gd name="connsiteX2" fmla="*/ 4023868 w 4100492"/>
                  <a:gd name="connsiteY2" fmla="*/ 811098 h 1825242"/>
                  <a:gd name="connsiteX3" fmla="*/ 3800902 w 4100492"/>
                  <a:gd name="connsiteY3" fmla="*/ 1814837 h 1825242"/>
                  <a:gd name="connsiteX4" fmla="*/ 3796198 w 4100492"/>
                  <a:gd name="connsiteY4" fmla="*/ 1027627 h 1825242"/>
                  <a:gd name="connsiteX5" fmla="*/ 2347415 w 4100492"/>
                  <a:gd name="connsiteY5" fmla="*/ 920909 h 1825242"/>
                  <a:gd name="connsiteX6" fmla="*/ 893928 w 4100492"/>
                  <a:gd name="connsiteY6" fmla="*/ 1814837 h 1825242"/>
                  <a:gd name="connsiteX7" fmla="*/ 0 w 4100492"/>
                  <a:gd name="connsiteY7" fmla="*/ 1814837 h 1825242"/>
                  <a:gd name="connsiteX0" fmla="*/ 0 w 4134403"/>
                  <a:gd name="connsiteY0" fmla="*/ 1811108 h 1811108"/>
                  <a:gd name="connsiteX1" fmla="*/ 2347415 w 4134403"/>
                  <a:gd name="connsiteY1" fmla="*/ 23251 h 1811108"/>
                  <a:gd name="connsiteX2" fmla="*/ 4023868 w 4134403"/>
                  <a:gd name="connsiteY2" fmla="*/ 807369 h 1811108"/>
                  <a:gd name="connsiteX3" fmla="*/ 3796198 w 4134403"/>
                  <a:gd name="connsiteY3" fmla="*/ 1023898 h 1811108"/>
                  <a:gd name="connsiteX4" fmla="*/ 2347415 w 4134403"/>
                  <a:gd name="connsiteY4" fmla="*/ 917180 h 1811108"/>
                  <a:gd name="connsiteX5" fmla="*/ 893928 w 4134403"/>
                  <a:gd name="connsiteY5" fmla="*/ 1811108 h 1811108"/>
                  <a:gd name="connsiteX6" fmla="*/ 0 w 4134403"/>
                  <a:gd name="connsiteY6" fmla="*/ 1811108 h 1811108"/>
                  <a:gd name="connsiteX0" fmla="*/ 1173 w 4135576"/>
                  <a:gd name="connsiteY0" fmla="*/ 1788423 h 1788423"/>
                  <a:gd name="connsiteX1" fmla="*/ 745260 w 4135576"/>
                  <a:gd name="connsiteY1" fmla="*/ 678951 h 1788423"/>
                  <a:gd name="connsiteX2" fmla="*/ 2348588 w 4135576"/>
                  <a:gd name="connsiteY2" fmla="*/ 566 h 1788423"/>
                  <a:gd name="connsiteX3" fmla="*/ 4025041 w 4135576"/>
                  <a:gd name="connsiteY3" fmla="*/ 784684 h 1788423"/>
                  <a:gd name="connsiteX4" fmla="*/ 3797371 w 4135576"/>
                  <a:gd name="connsiteY4" fmla="*/ 1001213 h 1788423"/>
                  <a:gd name="connsiteX5" fmla="*/ 2348588 w 4135576"/>
                  <a:gd name="connsiteY5" fmla="*/ 894495 h 1788423"/>
                  <a:gd name="connsiteX6" fmla="*/ 895101 w 4135576"/>
                  <a:gd name="connsiteY6" fmla="*/ 1788423 h 1788423"/>
                  <a:gd name="connsiteX7" fmla="*/ 1173 w 4135576"/>
                  <a:gd name="connsiteY7" fmla="*/ 1788423 h 1788423"/>
                  <a:gd name="connsiteX0" fmla="*/ 1608 w 4136011"/>
                  <a:gd name="connsiteY0" fmla="*/ 1789848 h 1789848"/>
                  <a:gd name="connsiteX1" fmla="*/ 636140 w 4136011"/>
                  <a:gd name="connsiteY1" fmla="*/ 601313 h 1789848"/>
                  <a:gd name="connsiteX2" fmla="*/ 2349023 w 4136011"/>
                  <a:gd name="connsiteY2" fmla="*/ 1991 h 1789848"/>
                  <a:gd name="connsiteX3" fmla="*/ 4025476 w 4136011"/>
                  <a:gd name="connsiteY3" fmla="*/ 786109 h 1789848"/>
                  <a:gd name="connsiteX4" fmla="*/ 3797806 w 4136011"/>
                  <a:gd name="connsiteY4" fmla="*/ 1002638 h 1789848"/>
                  <a:gd name="connsiteX5" fmla="*/ 2349023 w 4136011"/>
                  <a:gd name="connsiteY5" fmla="*/ 895920 h 1789848"/>
                  <a:gd name="connsiteX6" fmla="*/ 895536 w 4136011"/>
                  <a:gd name="connsiteY6" fmla="*/ 1789848 h 1789848"/>
                  <a:gd name="connsiteX7" fmla="*/ 1608 w 4136011"/>
                  <a:gd name="connsiteY7" fmla="*/ 1789848 h 1789848"/>
                  <a:gd name="connsiteX0" fmla="*/ 1608 w 4136011"/>
                  <a:gd name="connsiteY0" fmla="*/ 1789848 h 1789848"/>
                  <a:gd name="connsiteX1" fmla="*/ 636140 w 4136011"/>
                  <a:gd name="connsiteY1" fmla="*/ 601313 h 1789848"/>
                  <a:gd name="connsiteX2" fmla="*/ 2349023 w 4136011"/>
                  <a:gd name="connsiteY2" fmla="*/ 1991 h 1789848"/>
                  <a:gd name="connsiteX3" fmla="*/ 4025476 w 4136011"/>
                  <a:gd name="connsiteY3" fmla="*/ 786109 h 1789848"/>
                  <a:gd name="connsiteX4" fmla="*/ 3797806 w 4136011"/>
                  <a:gd name="connsiteY4" fmla="*/ 1002638 h 1789848"/>
                  <a:gd name="connsiteX5" fmla="*/ 2349023 w 4136011"/>
                  <a:gd name="connsiteY5" fmla="*/ 895920 h 1789848"/>
                  <a:gd name="connsiteX6" fmla="*/ 886919 w 4136011"/>
                  <a:gd name="connsiteY6" fmla="*/ 795845 h 1789848"/>
                  <a:gd name="connsiteX7" fmla="*/ 1608 w 4136011"/>
                  <a:gd name="connsiteY7" fmla="*/ 1789848 h 1789848"/>
                  <a:gd name="connsiteX0" fmla="*/ 250779 w 3499871"/>
                  <a:gd name="connsiteY0" fmla="*/ 795845 h 1002638"/>
                  <a:gd name="connsiteX1" fmla="*/ 0 w 3499871"/>
                  <a:gd name="connsiteY1" fmla="*/ 601313 h 1002638"/>
                  <a:gd name="connsiteX2" fmla="*/ 1712883 w 3499871"/>
                  <a:gd name="connsiteY2" fmla="*/ 1991 h 1002638"/>
                  <a:gd name="connsiteX3" fmla="*/ 3389336 w 3499871"/>
                  <a:gd name="connsiteY3" fmla="*/ 786109 h 1002638"/>
                  <a:gd name="connsiteX4" fmla="*/ 3161666 w 3499871"/>
                  <a:gd name="connsiteY4" fmla="*/ 1002638 h 1002638"/>
                  <a:gd name="connsiteX5" fmla="*/ 1712883 w 3499871"/>
                  <a:gd name="connsiteY5" fmla="*/ 895920 h 1002638"/>
                  <a:gd name="connsiteX6" fmla="*/ 250779 w 3499871"/>
                  <a:gd name="connsiteY6" fmla="*/ 795845 h 1002638"/>
                  <a:gd name="connsiteX0" fmla="*/ 250779 w 3499871"/>
                  <a:gd name="connsiteY0" fmla="*/ 795845 h 1002638"/>
                  <a:gd name="connsiteX1" fmla="*/ 0 w 3499871"/>
                  <a:gd name="connsiteY1" fmla="*/ 601313 h 1002638"/>
                  <a:gd name="connsiteX2" fmla="*/ 1712883 w 3499871"/>
                  <a:gd name="connsiteY2" fmla="*/ 1991 h 1002638"/>
                  <a:gd name="connsiteX3" fmla="*/ 3389336 w 3499871"/>
                  <a:gd name="connsiteY3" fmla="*/ 786109 h 1002638"/>
                  <a:gd name="connsiteX4" fmla="*/ 3161666 w 3499871"/>
                  <a:gd name="connsiteY4" fmla="*/ 1002638 h 1002638"/>
                  <a:gd name="connsiteX5" fmla="*/ 1540973 w 3499871"/>
                  <a:gd name="connsiteY5" fmla="*/ 260115 h 1002638"/>
                  <a:gd name="connsiteX6" fmla="*/ 250779 w 3499871"/>
                  <a:gd name="connsiteY6" fmla="*/ 795845 h 1002638"/>
                  <a:gd name="connsiteX0" fmla="*/ 250779 w 3499871"/>
                  <a:gd name="connsiteY0" fmla="*/ 795845 h 1002638"/>
                  <a:gd name="connsiteX1" fmla="*/ 0 w 3499871"/>
                  <a:gd name="connsiteY1" fmla="*/ 601313 h 1002638"/>
                  <a:gd name="connsiteX2" fmla="*/ 1712883 w 3499871"/>
                  <a:gd name="connsiteY2" fmla="*/ 1991 h 1002638"/>
                  <a:gd name="connsiteX3" fmla="*/ 3389336 w 3499871"/>
                  <a:gd name="connsiteY3" fmla="*/ 786109 h 1002638"/>
                  <a:gd name="connsiteX4" fmla="*/ 3161666 w 3499871"/>
                  <a:gd name="connsiteY4" fmla="*/ 1002638 h 1002638"/>
                  <a:gd name="connsiteX5" fmla="*/ 1540973 w 3499871"/>
                  <a:gd name="connsiteY5" fmla="*/ 260115 h 1002638"/>
                  <a:gd name="connsiteX6" fmla="*/ 250779 w 3499871"/>
                  <a:gd name="connsiteY6" fmla="*/ 795845 h 1002638"/>
                  <a:gd name="connsiteX0" fmla="*/ 250779 w 3499871"/>
                  <a:gd name="connsiteY0" fmla="*/ 795845 h 1002638"/>
                  <a:gd name="connsiteX1" fmla="*/ 0 w 3499871"/>
                  <a:gd name="connsiteY1" fmla="*/ 601313 h 1002638"/>
                  <a:gd name="connsiteX2" fmla="*/ 1712883 w 3499871"/>
                  <a:gd name="connsiteY2" fmla="*/ 1991 h 1002638"/>
                  <a:gd name="connsiteX3" fmla="*/ 3389336 w 3499871"/>
                  <a:gd name="connsiteY3" fmla="*/ 786109 h 1002638"/>
                  <a:gd name="connsiteX4" fmla="*/ 3161666 w 3499871"/>
                  <a:gd name="connsiteY4" fmla="*/ 1002638 h 1002638"/>
                  <a:gd name="connsiteX5" fmla="*/ 1540973 w 3499871"/>
                  <a:gd name="connsiteY5" fmla="*/ 260115 h 1002638"/>
                  <a:gd name="connsiteX6" fmla="*/ 250779 w 3499871"/>
                  <a:gd name="connsiteY6" fmla="*/ 795845 h 1002638"/>
                  <a:gd name="connsiteX0" fmla="*/ 250779 w 3499871"/>
                  <a:gd name="connsiteY0" fmla="*/ 804285 h 1011078"/>
                  <a:gd name="connsiteX1" fmla="*/ 0 w 3499871"/>
                  <a:gd name="connsiteY1" fmla="*/ 609753 h 1011078"/>
                  <a:gd name="connsiteX2" fmla="*/ 1712883 w 3499871"/>
                  <a:gd name="connsiteY2" fmla="*/ 10431 h 1011078"/>
                  <a:gd name="connsiteX3" fmla="*/ 3389336 w 3499871"/>
                  <a:gd name="connsiteY3" fmla="*/ 794549 h 1011078"/>
                  <a:gd name="connsiteX4" fmla="*/ 3161666 w 3499871"/>
                  <a:gd name="connsiteY4" fmla="*/ 1011078 h 1011078"/>
                  <a:gd name="connsiteX5" fmla="*/ 1540973 w 3499871"/>
                  <a:gd name="connsiteY5" fmla="*/ 268555 h 1011078"/>
                  <a:gd name="connsiteX6" fmla="*/ 250779 w 3499871"/>
                  <a:gd name="connsiteY6" fmla="*/ 804285 h 1011078"/>
                  <a:gd name="connsiteX0" fmla="*/ 250779 w 3499871"/>
                  <a:gd name="connsiteY0" fmla="*/ 805313 h 1012106"/>
                  <a:gd name="connsiteX1" fmla="*/ 0 w 3499871"/>
                  <a:gd name="connsiteY1" fmla="*/ 610781 h 1012106"/>
                  <a:gd name="connsiteX2" fmla="*/ 1712883 w 3499871"/>
                  <a:gd name="connsiteY2" fmla="*/ 11459 h 1012106"/>
                  <a:gd name="connsiteX3" fmla="*/ 3389336 w 3499871"/>
                  <a:gd name="connsiteY3" fmla="*/ 795577 h 1012106"/>
                  <a:gd name="connsiteX4" fmla="*/ 3161666 w 3499871"/>
                  <a:gd name="connsiteY4" fmla="*/ 1012106 h 1012106"/>
                  <a:gd name="connsiteX5" fmla="*/ 1540973 w 3499871"/>
                  <a:gd name="connsiteY5" fmla="*/ 269583 h 1012106"/>
                  <a:gd name="connsiteX6" fmla="*/ 250779 w 3499871"/>
                  <a:gd name="connsiteY6" fmla="*/ 805313 h 1012106"/>
                  <a:gd name="connsiteX0" fmla="*/ 250779 w 3499871"/>
                  <a:gd name="connsiteY0" fmla="*/ 800251 h 1007044"/>
                  <a:gd name="connsiteX1" fmla="*/ 0 w 3499871"/>
                  <a:gd name="connsiteY1" fmla="*/ 605719 h 1007044"/>
                  <a:gd name="connsiteX2" fmla="*/ 1712883 w 3499871"/>
                  <a:gd name="connsiteY2" fmla="*/ 6397 h 1007044"/>
                  <a:gd name="connsiteX3" fmla="*/ 3389336 w 3499871"/>
                  <a:gd name="connsiteY3" fmla="*/ 790515 h 1007044"/>
                  <a:gd name="connsiteX4" fmla="*/ 3161666 w 3499871"/>
                  <a:gd name="connsiteY4" fmla="*/ 1007044 h 1007044"/>
                  <a:gd name="connsiteX5" fmla="*/ 1540973 w 3499871"/>
                  <a:gd name="connsiteY5" fmla="*/ 264521 h 1007044"/>
                  <a:gd name="connsiteX6" fmla="*/ 250779 w 3499871"/>
                  <a:gd name="connsiteY6" fmla="*/ 800251 h 1007044"/>
                  <a:gd name="connsiteX0" fmla="*/ 250779 w 3499871"/>
                  <a:gd name="connsiteY0" fmla="*/ 800680 h 1007473"/>
                  <a:gd name="connsiteX1" fmla="*/ 0 w 3499871"/>
                  <a:gd name="connsiteY1" fmla="*/ 606148 h 1007473"/>
                  <a:gd name="connsiteX2" fmla="*/ 1712883 w 3499871"/>
                  <a:gd name="connsiteY2" fmla="*/ 6826 h 1007473"/>
                  <a:gd name="connsiteX3" fmla="*/ 3389336 w 3499871"/>
                  <a:gd name="connsiteY3" fmla="*/ 790944 h 1007473"/>
                  <a:gd name="connsiteX4" fmla="*/ 3161666 w 3499871"/>
                  <a:gd name="connsiteY4" fmla="*/ 1007473 h 1007473"/>
                  <a:gd name="connsiteX5" fmla="*/ 1540973 w 3499871"/>
                  <a:gd name="connsiteY5" fmla="*/ 264950 h 1007473"/>
                  <a:gd name="connsiteX6" fmla="*/ 250779 w 3499871"/>
                  <a:gd name="connsiteY6" fmla="*/ 800680 h 1007473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16068 h 1023137"/>
                  <a:gd name="connsiteX1" fmla="*/ 0 w 3499871"/>
                  <a:gd name="connsiteY1" fmla="*/ 621536 h 1023137"/>
                  <a:gd name="connsiteX2" fmla="*/ 1724177 w 3499871"/>
                  <a:gd name="connsiteY2" fmla="*/ 6563 h 1023137"/>
                  <a:gd name="connsiteX3" fmla="*/ 3389336 w 3499871"/>
                  <a:gd name="connsiteY3" fmla="*/ 806332 h 1023137"/>
                  <a:gd name="connsiteX4" fmla="*/ 3161666 w 3499871"/>
                  <a:gd name="connsiteY4" fmla="*/ 1022861 h 1023137"/>
                  <a:gd name="connsiteX5" fmla="*/ 3032509 w 3499871"/>
                  <a:gd name="connsiteY5" fmla="*/ 822538 h 1023137"/>
                  <a:gd name="connsiteX6" fmla="*/ 1540973 w 3499871"/>
                  <a:gd name="connsiteY6" fmla="*/ 280338 h 1023137"/>
                  <a:gd name="connsiteX7" fmla="*/ 250779 w 3499871"/>
                  <a:gd name="connsiteY7" fmla="*/ 816068 h 1023137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16068 h 1022861"/>
                  <a:gd name="connsiteX1" fmla="*/ 0 w 3499871"/>
                  <a:gd name="connsiteY1" fmla="*/ 621536 h 1022861"/>
                  <a:gd name="connsiteX2" fmla="*/ 1724177 w 3499871"/>
                  <a:gd name="connsiteY2" fmla="*/ 6563 h 1022861"/>
                  <a:gd name="connsiteX3" fmla="*/ 3389336 w 3499871"/>
                  <a:gd name="connsiteY3" fmla="*/ 806332 h 1022861"/>
                  <a:gd name="connsiteX4" fmla="*/ 3161666 w 3499871"/>
                  <a:gd name="connsiteY4" fmla="*/ 1022861 h 1022861"/>
                  <a:gd name="connsiteX5" fmla="*/ 1540973 w 3499871"/>
                  <a:gd name="connsiteY5" fmla="*/ 280338 h 1022861"/>
                  <a:gd name="connsiteX6" fmla="*/ 250779 w 3499871"/>
                  <a:gd name="connsiteY6" fmla="*/ 816068 h 1022861"/>
                  <a:gd name="connsiteX0" fmla="*/ 250779 w 3499871"/>
                  <a:gd name="connsiteY0" fmla="*/ 809879 h 1016672"/>
                  <a:gd name="connsiteX1" fmla="*/ 0 w 3499871"/>
                  <a:gd name="connsiteY1" fmla="*/ 615347 h 1016672"/>
                  <a:gd name="connsiteX2" fmla="*/ 1724177 w 3499871"/>
                  <a:gd name="connsiteY2" fmla="*/ 374 h 1016672"/>
                  <a:gd name="connsiteX3" fmla="*/ 3389336 w 3499871"/>
                  <a:gd name="connsiteY3" fmla="*/ 800143 h 1016672"/>
                  <a:gd name="connsiteX4" fmla="*/ 3161666 w 3499871"/>
                  <a:gd name="connsiteY4" fmla="*/ 1016672 h 1016672"/>
                  <a:gd name="connsiteX5" fmla="*/ 1540973 w 3499871"/>
                  <a:gd name="connsiteY5" fmla="*/ 274149 h 1016672"/>
                  <a:gd name="connsiteX6" fmla="*/ 250779 w 3499871"/>
                  <a:gd name="connsiteY6" fmla="*/ 809879 h 1016672"/>
                  <a:gd name="connsiteX0" fmla="*/ 250779 w 3499871"/>
                  <a:gd name="connsiteY0" fmla="*/ 810950 h 1017743"/>
                  <a:gd name="connsiteX1" fmla="*/ 0 w 3499871"/>
                  <a:gd name="connsiteY1" fmla="*/ 616418 h 1017743"/>
                  <a:gd name="connsiteX2" fmla="*/ 1724177 w 3499871"/>
                  <a:gd name="connsiteY2" fmla="*/ 1445 h 1017743"/>
                  <a:gd name="connsiteX3" fmla="*/ 3389336 w 3499871"/>
                  <a:gd name="connsiteY3" fmla="*/ 801214 h 1017743"/>
                  <a:gd name="connsiteX4" fmla="*/ 3161666 w 3499871"/>
                  <a:gd name="connsiteY4" fmla="*/ 1017743 h 1017743"/>
                  <a:gd name="connsiteX5" fmla="*/ 1540973 w 3499871"/>
                  <a:gd name="connsiteY5" fmla="*/ 275220 h 1017743"/>
                  <a:gd name="connsiteX6" fmla="*/ 250779 w 3499871"/>
                  <a:gd name="connsiteY6" fmla="*/ 810950 h 1017743"/>
                  <a:gd name="connsiteX0" fmla="*/ 201240 w 3499871"/>
                  <a:gd name="connsiteY0" fmla="*/ 846609 h 1017743"/>
                  <a:gd name="connsiteX1" fmla="*/ 0 w 3499871"/>
                  <a:gd name="connsiteY1" fmla="*/ 616418 h 1017743"/>
                  <a:gd name="connsiteX2" fmla="*/ 1724177 w 3499871"/>
                  <a:gd name="connsiteY2" fmla="*/ 1445 h 1017743"/>
                  <a:gd name="connsiteX3" fmla="*/ 3389336 w 3499871"/>
                  <a:gd name="connsiteY3" fmla="*/ 801214 h 1017743"/>
                  <a:gd name="connsiteX4" fmla="*/ 3161666 w 3499871"/>
                  <a:gd name="connsiteY4" fmla="*/ 1017743 h 1017743"/>
                  <a:gd name="connsiteX5" fmla="*/ 1540973 w 3499871"/>
                  <a:gd name="connsiteY5" fmla="*/ 275220 h 1017743"/>
                  <a:gd name="connsiteX6" fmla="*/ 201240 w 3499871"/>
                  <a:gd name="connsiteY6" fmla="*/ 846609 h 1017743"/>
                  <a:gd name="connsiteX0" fmla="*/ 201240 w 3461849"/>
                  <a:gd name="connsiteY0" fmla="*/ 846609 h 1017743"/>
                  <a:gd name="connsiteX1" fmla="*/ 0 w 3461849"/>
                  <a:gd name="connsiteY1" fmla="*/ 616418 h 1017743"/>
                  <a:gd name="connsiteX2" fmla="*/ 1724177 w 3461849"/>
                  <a:gd name="connsiteY2" fmla="*/ 1445 h 1017743"/>
                  <a:gd name="connsiteX3" fmla="*/ 3389336 w 3461849"/>
                  <a:gd name="connsiteY3" fmla="*/ 801214 h 1017743"/>
                  <a:gd name="connsiteX4" fmla="*/ 3161666 w 3461849"/>
                  <a:gd name="connsiteY4" fmla="*/ 1017743 h 1017743"/>
                  <a:gd name="connsiteX5" fmla="*/ 1540973 w 3461849"/>
                  <a:gd name="connsiteY5" fmla="*/ 275220 h 1017743"/>
                  <a:gd name="connsiteX6" fmla="*/ 201240 w 3461849"/>
                  <a:gd name="connsiteY6" fmla="*/ 846609 h 1017743"/>
                  <a:gd name="connsiteX0" fmla="*/ 201240 w 3389336"/>
                  <a:gd name="connsiteY0" fmla="*/ 846609 h 1017743"/>
                  <a:gd name="connsiteX1" fmla="*/ 0 w 3389336"/>
                  <a:gd name="connsiteY1" fmla="*/ 616418 h 1017743"/>
                  <a:gd name="connsiteX2" fmla="*/ 1724177 w 3389336"/>
                  <a:gd name="connsiteY2" fmla="*/ 1445 h 1017743"/>
                  <a:gd name="connsiteX3" fmla="*/ 3389336 w 3389336"/>
                  <a:gd name="connsiteY3" fmla="*/ 801214 h 1017743"/>
                  <a:gd name="connsiteX4" fmla="*/ 3161666 w 3389336"/>
                  <a:gd name="connsiteY4" fmla="*/ 1017743 h 1017743"/>
                  <a:gd name="connsiteX5" fmla="*/ 1540973 w 3389336"/>
                  <a:gd name="connsiteY5" fmla="*/ 275220 h 1017743"/>
                  <a:gd name="connsiteX6" fmla="*/ 201240 w 3389336"/>
                  <a:gd name="connsiteY6" fmla="*/ 846609 h 1017743"/>
                  <a:gd name="connsiteX0" fmla="*/ 201240 w 3389336"/>
                  <a:gd name="connsiteY0" fmla="*/ 846609 h 1017743"/>
                  <a:gd name="connsiteX1" fmla="*/ 0 w 3389336"/>
                  <a:gd name="connsiteY1" fmla="*/ 616418 h 1017743"/>
                  <a:gd name="connsiteX2" fmla="*/ 1724177 w 3389336"/>
                  <a:gd name="connsiteY2" fmla="*/ 1445 h 1017743"/>
                  <a:gd name="connsiteX3" fmla="*/ 3389336 w 3389336"/>
                  <a:gd name="connsiteY3" fmla="*/ 801214 h 1017743"/>
                  <a:gd name="connsiteX4" fmla="*/ 3161666 w 3389336"/>
                  <a:gd name="connsiteY4" fmla="*/ 1017743 h 1017743"/>
                  <a:gd name="connsiteX5" fmla="*/ 1540973 w 3389336"/>
                  <a:gd name="connsiteY5" fmla="*/ 275220 h 1017743"/>
                  <a:gd name="connsiteX6" fmla="*/ 201240 w 3389336"/>
                  <a:gd name="connsiteY6" fmla="*/ 846609 h 1017743"/>
                  <a:gd name="connsiteX0" fmla="*/ 201240 w 3389336"/>
                  <a:gd name="connsiteY0" fmla="*/ 846609 h 1031330"/>
                  <a:gd name="connsiteX1" fmla="*/ 0 w 3389336"/>
                  <a:gd name="connsiteY1" fmla="*/ 616418 h 1031330"/>
                  <a:gd name="connsiteX2" fmla="*/ 1724177 w 3389336"/>
                  <a:gd name="connsiteY2" fmla="*/ 1445 h 1031330"/>
                  <a:gd name="connsiteX3" fmla="*/ 3389336 w 3389336"/>
                  <a:gd name="connsiteY3" fmla="*/ 801214 h 1031330"/>
                  <a:gd name="connsiteX4" fmla="*/ 3189091 w 3389336"/>
                  <a:gd name="connsiteY4" fmla="*/ 1031330 h 1031330"/>
                  <a:gd name="connsiteX5" fmla="*/ 1540973 w 3389336"/>
                  <a:gd name="connsiteY5" fmla="*/ 275220 h 1031330"/>
                  <a:gd name="connsiteX6" fmla="*/ 201240 w 3389336"/>
                  <a:gd name="connsiteY6" fmla="*/ 846609 h 1031330"/>
                  <a:gd name="connsiteX0" fmla="*/ 201240 w 3403848"/>
                  <a:gd name="connsiteY0" fmla="*/ 847706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201240 w 3403848"/>
                  <a:gd name="connsiteY6" fmla="*/ 847706 h 1032427"/>
                  <a:gd name="connsiteX0" fmla="*/ 201240 w 3403848"/>
                  <a:gd name="connsiteY0" fmla="*/ 847706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201240 w 3403848"/>
                  <a:gd name="connsiteY6" fmla="*/ 847706 h 1032427"/>
                  <a:gd name="connsiteX0" fmla="*/ 201240 w 3403848"/>
                  <a:gd name="connsiteY0" fmla="*/ 847706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201240 w 3403848"/>
                  <a:gd name="connsiteY6" fmla="*/ 847706 h 1032427"/>
                  <a:gd name="connsiteX0" fmla="*/ 201240 w 3403848"/>
                  <a:gd name="connsiteY0" fmla="*/ 847706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201240 w 3403848"/>
                  <a:gd name="connsiteY6" fmla="*/ 847706 h 1032427"/>
                  <a:gd name="connsiteX0" fmla="*/ 201240 w 3403848"/>
                  <a:gd name="connsiteY0" fmla="*/ 847706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201240 w 3403848"/>
                  <a:gd name="connsiteY6" fmla="*/ 847706 h 1032427"/>
                  <a:gd name="connsiteX0" fmla="*/ 190918 w 3403848"/>
                  <a:gd name="connsiteY0" fmla="*/ 823645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190918 w 3403848"/>
                  <a:gd name="connsiteY6" fmla="*/ 823645 h 1032427"/>
                  <a:gd name="connsiteX0" fmla="*/ 190918 w 3403848"/>
                  <a:gd name="connsiteY0" fmla="*/ 823645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190918 w 3403848"/>
                  <a:gd name="connsiteY6" fmla="*/ 823645 h 1032427"/>
                  <a:gd name="connsiteX0" fmla="*/ 190918 w 3403848"/>
                  <a:gd name="connsiteY0" fmla="*/ 823645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190918 w 3403848"/>
                  <a:gd name="connsiteY6" fmla="*/ 823645 h 1032427"/>
                  <a:gd name="connsiteX0" fmla="*/ 190918 w 3403848"/>
                  <a:gd name="connsiteY0" fmla="*/ 823645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190918 w 3403848"/>
                  <a:gd name="connsiteY6" fmla="*/ 823645 h 1032427"/>
                  <a:gd name="connsiteX0" fmla="*/ 190918 w 3403848"/>
                  <a:gd name="connsiteY0" fmla="*/ 823645 h 1032427"/>
                  <a:gd name="connsiteX1" fmla="*/ 0 w 3403848"/>
                  <a:gd name="connsiteY1" fmla="*/ 617515 h 1032427"/>
                  <a:gd name="connsiteX2" fmla="*/ 1724177 w 3403848"/>
                  <a:gd name="connsiteY2" fmla="*/ 2542 h 1032427"/>
                  <a:gd name="connsiteX3" fmla="*/ 3403848 w 3403848"/>
                  <a:gd name="connsiteY3" fmla="*/ 825193 h 1032427"/>
                  <a:gd name="connsiteX4" fmla="*/ 3189091 w 3403848"/>
                  <a:gd name="connsiteY4" fmla="*/ 1032427 h 1032427"/>
                  <a:gd name="connsiteX5" fmla="*/ 1540973 w 3403848"/>
                  <a:gd name="connsiteY5" fmla="*/ 276317 h 1032427"/>
                  <a:gd name="connsiteX6" fmla="*/ 190918 w 3403848"/>
                  <a:gd name="connsiteY6" fmla="*/ 823645 h 1032427"/>
                  <a:gd name="connsiteX0" fmla="*/ 193817 w 3406747"/>
                  <a:gd name="connsiteY0" fmla="*/ 825337 h 1034119"/>
                  <a:gd name="connsiteX1" fmla="*/ 0 w 3406747"/>
                  <a:gd name="connsiteY1" fmla="*/ 571432 h 1034119"/>
                  <a:gd name="connsiteX2" fmla="*/ 1727076 w 3406747"/>
                  <a:gd name="connsiteY2" fmla="*/ 4234 h 1034119"/>
                  <a:gd name="connsiteX3" fmla="*/ 3406747 w 3406747"/>
                  <a:gd name="connsiteY3" fmla="*/ 826885 h 1034119"/>
                  <a:gd name="connsiteX4" fmla="*/ 3191990 w 3406747"/>
                  <a:gd name="connsiteY4" fmla="*/ 1034119 h 1034119"/>
                  <a:gd name="connsiteX5" fmla="*/ 1543872 w 3406747"/>
                  <a:gd name="connsiteY5" fmla="*/ 278009 h 1034119"/>
                  <a:gd name="connsiteX6" fmla="*/ 193817 w 3406747"/>
                  <a:gd name="connsiteY6" fmla="*/ 825337 h 1034119"/>
                  <a:gd name="connsiteX0" fmla="*/ 193817 w 3406747"/>
                  <a:gd name="connsiteY0" fmla="*/ 825337 h 1034119"/>
                  <a:gd name="connsiteX1" fmla="*/ 0 w 3406747"/>
                  <a:gd name="connsiteY1" fmla="*/ 571432 h 1034119"/>
                  <a:gd name="connsiteX2" fmla="*/ 1727076 w 3406747"/>
                  <a:gd name="connsiteY2" fmla="*/ 4234 h 1034119"/>
                  <a:gd name="connsiteX3" fmla="*/ 3406747 w 3406747"/>
                  <a:gd name="connsiteY3" fmla="*/ 826885 h 1034119"/>
                  <a:gd name="connsiteX4" fmla="*/ 3191990 w 3406747"/>
                  <a:gd name="connsiteY4" fmla="*/ 1034119 h 1034119"/>
                  <a:gd name="connsiteX5" fmla="*/ 1543872 w 3406747"/>
                  <a:gd name="connsiteY5" fmla="*/ 278009 h 1034119"/>
                  <a:gd name="connsiteX6" fmla="*/ 193817 w 3406747"/>
                  <a:gd name="connsiteY6" fmla="*/ 825337 h 1034119"/>
                  <a:gd name="connsiteX0" fmla="*/ 193817 w 3406747"/>
                  <a:gd name="connsiteY0" fmla="*/ 825337 h 1034119"/>
                  <a:gd name="connsiteX1" fmla="*/ 0 w 3406747"/>
                  <a:gd name="connsiteY1" fmla="*/ 571432 h 1034119"/>
                  <a:gd name="connsiteX2" fmla="*/ 1727076 w 3406747"/>
                  <a:gd name="connsiteY2" fmla="*/ 4234 h 1034119"/>
                  <a:gd name="connsiteX3" fmla="*/ 3406747 w 3406747"/>
                  <a:gd name="connsiteY3" fmla="*/ 826885 h 1034119"/>
                  <a:gd name="connsiteX4" fmla="*/ 3191990 w 3406747"/>
                  <a:gd name="connsiteY4" fmla="*/ 1034119 h 1034119"/>
                  <a:gd name="connsiteX5" fmla="*/ 1543872 w 3406747"/>
                  <a:gd name="connsiteY5" fmla="*/ 278009 h 1034119"/>
                  <a:gd name="connsiteX6" fmla="*/ 193817 w 3406747"/>
                  <a:gd name="connsiteY6" fmla="*/ 825337 h 1034119"/>
                  <a:gd name="connsiteX0" fmla="*/ 193817 w 3406747"/>
                  <a:gd name="connsiteY0" fmla="*/ 825337 h 1034119"/>
                  <a:gd name="connsiteX1" fmla="*/ 0 w 3406747"/>
                  <a:gd name="connsiteY1" fmla="*/ 571432 h 1034119"/>
                  <a:gd name="connsiteX2" fmla="*/ 1727076 w 3406747"/>
                  <a:gd name="connsiteY2" fmla="*/ 4234 h 1034119"/>
                  <a:gd name="connsiteX3" fmla="*/ 3406747 w 3406747"/>
                  <a:gd name="connsiteY3" fmla="*/ 826885 h 1034119"/>
                  <a:gd name="connsiteX4" fmla="*/ 3191990 w 3406747"/>
                  <a:gd name="connsiteY4" fmla="*/ 1034119 h 1034119"/>
                  <a:gd name="connsiteX5" fmla="*/ 1543872 w 3406747"/>
                  <a:gd name="connsiteY5" fmla="*/ 278009 h 1034119"/>
                  <a:gd name="connsiteX6" fmla="*/ 193817 w 3406747"/>
                  <a:gd name="connsiteY6" fmla="*/ 825337 h 1034119"/>
                  <a:gd name="connsiteX0" fmla="*/ 193817 w 3406747"/>
                  <a:gd name="connsiteY0" fmla="*/ 828190 h 1036972"/>
                  <a:gd name="connsiteX1" fmla="*/ 0 w 3406747"/>
                  <a:gd name="connsiteY1" fmla="*/ 574285 h 1036972"/>
                  <a:gd name="connsiteX2" fmla="*/ 1727076 w 3406747"/>
                  <a:gd name="connsiteY2" fmla="*/ 7087 h 1036972"/>
                  <a:gd name="connsiteX3" fmla="*/ 3406747 w 3406747"/>
                  <a:gd name="connsiteY3" fmla="*/ 829738 h 1036972"/>
                  <a:gd name="connsiteX4" fmla="*/ 3191990 w 3406747"/>
                  <a:gd name="connsiteY4" fmla="*/ 1036972 h 1036972"/>
                  <a:gd name="connsiteX5" fmla="*/ 1543872 w 3406747"/>
                  <a:gd name="connsiteY5" fmla="*/ 280862 h 1036972"/>
                  <a:gd name="connsiteX6" fmla="*/ 193817 w 3406747"/>
                  <a:gd name="connsiteY6" fmla="*/ 828190 h 1036972"/>
                  <a:gd name="connsiteX0" fmla="*/ 193817 w 3406747"/>
                  <a:gd name="connsiteY0" fmla="*/ 828190 h 1036972"/>
                  <a:gd name="connsiteX1" fmla="*/ 0 w 3406747"/>
                  <a:gd name="connsiteY1" fmla="*/ 574285 h 1036972"/>
                  <a:gd name="connsiteX2" fmla="*/ 1727076 w 3406747"/>
                  <a:gd name="connsiteY2" fmla="*/ 7087 h 1036972"/>
                  <a:gd name="connsiteX3" fmla="*/ 3406747 w 3406747"/>
                  <a:gd name="connsiteY3" fmla="*/ 829738 h 1036972"/>
                  <a:gd name="connsiteX4" fmla="*/ 3191990 w 3406747"/>
                  <a:gd name="connsiteY4" fmla="*/ 1036972 h 1036972"/>
                  <a:gd name="connsiteX5" fmla="*/ 1543872 w 3406747"/>
                  <a:gd name="connsiteY5" fmla="*/ 280862 h 1036972"/>
                  <a:gd name="connsiteX6" fmla="*/ 193817 w 3406747"/>
                  <a:gd name="connsiteY6" fmla="*/ 828190 h 1036972"/>
                  <a:gd name="connsiteX0" fmla="*/ 193817 w 3406747"/>
                  <a:gd name="connsiteY0" fmla="*/ 828190 h 1036972"/>
                  <a:gd name="connsiteX1" fmla="*/ 0 w 3406747"/>
                  <a:gd name="connsiteY1" fmla="*/ 574285 h 1036972"/>
                  <a:gd name="connsiteX2" fmla="*/ 1727076 w 3406747"/>
                  <a:gd name="connsiteY2" fmla="*/ 7087 h 1036972"/>
                  <a:gd name="connsiteX3" fmla="*/ 3406747 w 3406747"/>
                  <a:gd name="connsiteY3" fmla="*/ 829738 h 1036972"/>
                  <a:gd name="connsiteX4" fmla="*/ 3191990 w 3406747"/>
                  <a:gd name="connsiteY4" fmla="*/ 1036972 h 1036972"/>
                  <a:gd name="connsiteX5" fmla="*/ 1543872 w 3406747"/>
                  <a:gd name="connsiteY5" fmla="*/ 280862 h 1036972"/>
                  <a:gd name="connsiteX6" fmla="*/ 193817 w 3406747"/>
                  <a:gd name="connsiteY6" fmla="*/ 828190 h 103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6747" h="1036972">
                    <a:moveTo>
                      <a:pt x="193817" y="828190"/>
                    </a:moveTo>
                    <a:cubicBezTo>
                      <a:pt x="118712" y="731010"/>
                      <a:pt x="63639" y="642995"/>
                      <a:pt x="0" y="574285"/>
                    </a:cubicBezTo>
                    <a:cubicBezTo>
                      <a:pt x="386880" y="249362"/>
                      <a:pt x="1131171" y="-50240"/>
                      <a:pt x="1727076" y="7087"/>
                    </a:cubicBezTo>
                    <a:cubicBezTo>
                      <a:pt x="2405675" y="18884"/>
                      <a:pt x="3119139" y="479082"/>
                      <a:pt x="3406747" y="829738"/>
                    </a:cubicBezTo>
                    <a:cubicBezTo>
                      <a:pt x="3343023" y="893240"/>
                      <a:pt x="3246367" y="991304"/>
                      <a:pt x="3191990" y="1036972"/>
                    </a:cubicBezTo>
                    <a:cubicBezTo>
                      <a:pt x="2936475" y="743423"/>
                      <a:pt x="2225546" y="247646"/>
                      <a:pt x="1543872" y="280862"/>
                    </a:cubicBezTo>
                    <a:cubicBezTo>
                      <a:pt x="1002135" y="304321"/>
                      <a:pt x="421641" y="606031"/>
                      <a:pt x="193817" y="82819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Block Arc 21"/>
              <p:cNvSpPr/>
              <p:nvPr/>
            </p:nvSpPr>
            <p:spPr>
              <a:xfrm rot="16129763">
                <a:off x="7319487" y="2355959"/>
                <a:ext cx="425397" cy="152250"/>
              </a:xfrm>
              <a:custGeom>
                <a:avLst/>
                <a:gdLst>
                  <a:gd name="connsiteX0" fmla="*/ 0 w 2241550"/>
                  <a:gd name="connsiteY0" fmla="*/ 863600 h 1727200"/>
                  <a:gd name="connsiteX1" fmla="*/ 1120775 w 2241550"/>
                  <a:gd name="connsiteY1" fmla="*/ 0 h 1727200"/>
                  <a:gd name="connsiteX2" fmla="*/ 2241550 w 2241550"/>
                  <a:gd name="connsiteY2" fmla="*/ 863600 h 1727200"/>
                  <a:gd name="connsiteX3" fmla="*/ 1809750 w 2241550"/>
                  <a:gd name="connsiteY3" fmla="*/ 863600 h 1727200"/>
                  <a:gd name="connsiteX4" fmla="*/ 1120775 w 2241550"/>
                  <a:gd name="connsiteY4" fmla="*/ 431800 h 1727200"/>
                  <a:gd name="connsiteX5" fmla="*/ 431800 w 2241550"/>
                  <a:gd name="connsiteY5" fmla="*/ 863600 h 1727200"/>
                  <a:gd name="connsiteX6" fmla="*/ 0 w 2241550"/>
                  <a:gd name="connsiteY6" fmla="*/ 863600 h 1727200"/>
                  <a:gd name="connsiteX0" fmla="*/ 0 w 2295154"/>
                  <a:gd name="connsiteY0" fmla="*/ 868740 h 868740"/>
                  <a:gd name="connsiteX1" fmla="*/ 1120775 w 2295154"/>
                  <a:gd name="connsiteY1" fmla="*/ 5140 h 868740"/>
                  <a:gd name="connsiteX2" fmla="*/ 2163808 w 2295154"/>
                  <a:gd name="connsiteY2" fmla="*/ 526201 h 868740"/>
                  <a:gd name="connsiteX3" fmla="*/ 2241550 w 2295154"/>
                  <a:gd name="connsiteY3" fmla="*/ 868740 h 868740"/>
                  <a:gd name="connsiteX4" fmla="*/ 1809750 w 2295154"/>
                  <a:gd name="connsiteY4" fmla="*/ 868740 h 868740"/>
                  <a:gd name="connsiteX5" fmla="*/ 1120775 w 2295154"/>
                  <a:gd name="connsiteY5" fmla="*/ 436940 h 868740"/>
                  <a:gd name="connsiteX6" fmla="*/ 431800 w 2295154"/>
                  <a:gd name="connsiteY6" fmla="*/ 868740 h 868740"/>
                  <a:gd name="connsiteX7" fmla="*/ 0 w 2295154"/>
                  <a:gd name="connsiteY7" fmla="*/ 868740 h 868740"/>
                  <a:gd name="connsiteX0" fmla="*/ 0 w 2189639"/>
                  <a:gd name="connsiteY0" fmla="*/ 868740 h 869477"/>
                  <a:gd name="connsiteX1" fmla="*/ 1120775 w 2189639"/>
                  <a:gd name="connsiteY1" fmla="*/ 5140 h 869477"/>
                  <a:gd name="connsiteX2" fmla="*/ 2163808 w 2189639"/>
                  <a:gd name="connsiteY2" fmla="*/ 526201 h 869477"/>
                  <a:gd name="connsiteX3" fmla="*/ 1809750 w 2189639"/>
                  <a:gd name="connsiteY3" fmla="*/ 868740 h 869477"/>
                  <a:gd name="connsiteX4" fmla="*/ 1120775 w 2189639"/>
                  <a:gd name="connsiteY4" fmla="*/ 436940 h 869477"/>
                  <a:gd name="connsiteX5" fmla="*/ 431800 w 2189639"/>
                  <a:gd name="connsiteY5" fmla="*/ 868740 h 869477"/>
                  <a:gd name="connsiteX6" fmla="*/ 0 w 2189639"/>
                  <a:gd name="connsiteY6" fmla="*/ 868740 h 869477"/>
                  <a:gd name="connsiteX0" fmla="*/ 0 w 2214921"/>
                  <a:gd name="connsiteY0" fmla="*/ 869763 h 870426"/>
                  <a:gd name="connsiteX1" fmla="*/ 1120775 w 2214921"/>
                  <a:gd name="connsiteY1" fmla="*/ 6163 h 870426"/>
                  <a:gd name="connsiteX2" fmla="*/ 2190739 w 2214921"/>
                  <a:gd name="connsiteY2" fmla="*/ 501815 h 870426"/>
                  <a:gd name="connsiteX3" fmla="*/ 1809750 w 2214921"/>
                  <a:gd name="connsiteY3" fmla="*/ 869763 h 870426"/>
                  <a:gd name="connsiteX4" fmla="*/ 1120775 w 2214921"/>
                  <a:gd name="connsiteY4" fmla="*/ 437963 h 870426"/>
                  <a:gd name="connsiteX5" fmla="*/ 431800 w 2214921"/>
                  <a:gd name="connsiteY5" fmla="*/ 869763 h 870426"/>
                  <a:gd name="connsiteX6" fmla="*/ 0 w 2214921"/>
                  <a:gd name="connsiteY6" fmla="*/ 869763 h 870426"/>
                  <a:gd name="connsiteX0" fmla="*/ 0 w 2234361"/>
                  <a:gd name="connsiteY0" fmla="*/ 869648 h 897260"/>
                  <a:gd name="connsiteX1" fmla="*/ 1120775 w 2234361"/>
                  <a:gd name="connsiteY1" fmla="*/ 6048 h 897260"/>
                  <a:gd name="connsiteX2" fmla="*/ 2190739 w 2234361"/>
                  <a:gd name="connsiteY2" fmla="*/ 501700 h 897260"/>
                  <a:gd name="connsiteX3" fmla="*/ 2005977 w 2234361"/>
                  <a:gd name="connsiteY3" fmla="*/ 815265 h 897260"/>
                  <a:gd name="connsiteX4" fmla="*/ 1809750 w 2234361"/>
                  <a:gd name="connsiteY4" fmla="*/ 869648 h 897260"/>
                  <a:gd name="connsiteX5" fmla="*/ 1120775 w 2234361"/>
                  <a:gd name="connsiteY5" fmla="*/ 437848 h 897260"/>
                  <a:gd name="connsiteX6" fmla="*/ 431800 w 2234361"/>
                  <a:gd name="connsiteY6" fmla="*/ 869648 h 897260"/>
                  <a:gd name="connsiteX7" fmla="*/ 0 w 2234361"/>
                  <a:gd name="connsiteY7" fmla="*/ 869648 h 897260"/>
                  <a:gd name="connsiteX0" fmla="*/ 0 w 2232433"/>
                  <a:gd name="connsiteY0" fmla="*/ 869648 h 885826"/>
                  <a:gd name="connsiteX1" fmla="*/ 1120775 w 2232433"/>
                  <a:gd name="connsiteY1" fmla="*/ 6048 h 885826"/>
                  <a:gd name="connsiteX2" fmla="*/ 2190739 w 2232433"/>
                  <a:gd name="connsiteY2" fmla="*/ 501700 h 885826"/>
                  <a:gd name="connsiteX3" fmla="*/ 1988291 w 2232433"/>
                  <a:gd name="connsiteY3" fmla="*/ 734632 h 885826"/>
                  <a:gd name="connsiteX4" fmla="*/ 1809750 w 2232433"/>
                  <a:gd name="connsiteY4" fmla="*/ 869648 h 885826"/>
                  <a:gd name="connsiteX5" fmla="*/ 1120775 w 2232433"/>
                  <a:gd name="connsiteY5" fmla="*/ 437848 h 885826"/>
                  <a:gd name="connsiteX6" fmla="*/ 431800 w 2232433"/>
                  <a:gd name="connsiteY6" fmla="*/ 869648 h 885826"/>
                  <a:gd name="connsiteX7" fmla="*/ 0 w 2232433"/>
                  <a:gd name="connsiteY7" fmla="*/ 869648 h 885826"/>
                  <a:gd name="connsiteX0" fmla="*/ 0 w 2246599"/>
                  <a:gd name="connsiteY0" fmla="*/ 869648 h 869648"/>
                  <a:gd name="connsiteX1" fmla="*/ 1120775 w 2246599"/>
                  <a:gd name="connsiteY1" fmla="*/ 6048 h 869648"/>
                  <a:gd name="connsiteX2" fmla="*/ 2190739 w 2246599"/>
                  <a:gd name="connsiteY2" fmla="*/ 501700 h 869648"/>
                  <a:gd name="connsiteX3" fmla="*/ 1988291 w 2246599"/>
                  <a:gd name="connsiteY3" fmla="*/ 734632 h 869648"/>
                  <a:gd name="connsiteX4" fmla="*/ 1120775 w 2246599"/>
                  <a:gd name="connsiteY4" fmla="*/ 437848 h 869648"/>
                  <a:gd name="connsiteX5" fmla="*/ 431800 w 2246599"/>
                  <a:gd name="connsiteY5" fmla="*/ 869648 h 869648"/>
                  <a:gd name="connsiteX6" fmla="*/ 0 w 2246599"/>
                  <a:gd name="connsiteY6" fmla="*/ 869648 h 869648"/>
                  <a:gd name="connsiteX0" fmla="*/ 0 w 2246599"/>
                  <a:gd name="connsiteY0" fmla="*/ 869648 h 869648"/>
                  <a:gd name="connsiteX1" fmla="*/ 1120775 w 2246599"/>
                  <a:gd name="connsiteY1" fmla="*/ 6048 h 869648"/>
                  <a:gd name="connsiteX2" fmla="*/ 2190739 w 2246599"/>
                  <a:gd name="connsiteY2" fmla="*/ 501700 h 869648"/>
                  <a:gd name="connsiteX3" fmla="*/ 1988291 w 2246599"/>
                  <a:gd name="connsiteY3" fmla="*/ 734632 h 869648"/>
                  <a:gd name="connsiteX4" fmla="*/ 1090846 w 2246599"/>
                  <a:gd name="connsiteY4" fmla="*/ 301392 h 869648"/>
                  <a:gd name="connsiteX5" fmla="*/ 431800 w 2246599"/>
                  <a:gd name="connsiteY5" fmla="*/ 869648 h 869648"/>
                  <a:gd name="connsiteX6" fmla="*/ 0 w 2246599"/>
                  <a:gd name="connsiteY6" fmla="*/ 869648 h 869648"/>
                  <a:gd name="connsiteX0" fmla="*/ 27427 w 2274026"/>
                  <a:gd name="connsiteY0" fmla="*/ 863604 h 863604"/>
                  <a:gd name="connsiteX1" fmla="*/ 165647 w 2274026"/>
                  <a:gd name="connsiteY1" fmla="*/ 503779 h 863604"/>
                  <a:gd name="connsiteX2" fmla="*/ 1148202 w 2274026"/>
                  <a:gd name="connsiteY2" fmla="*/ 4 h 863604"/>
                  <a:gd name="connsiteX3" fmla="*/ 2218166 w 2274026"/>
                  <a:gd name="connsiteY3" fmla="*/ 495656 h 863604"/>
                  <a:gd name="connsiteX4" fmla="*/ 2015718 w 2274026"/>
                  <a:gd name="connsiteY4" fmla="*/ 728588 h 863604"/>
                  <a:gd name="connsiteX5" fmla="*/ 1118273 w 2274026"/>
                  <a:gd name="connsiteY5" fmla="*/ 295348 h 863604"/>
                  <a:gd name="connsiteX6" fmla="*/ 459227 w 2274026"/>
                  <a:gd name="connsiteY6" fmla="*/ 863604 h 863604"/>
                  <a:gd name="connsiteX7" fmla="*/ 27427 w 2274026"/>
                  <a:gd name="connsiteY7" fmla="*/ 863604 h 863604"/>
                  <a:gd name="connsiteX0" fmla="*/ 43170 w 2289769"/>
                  <a:gd name="connsiteY0" fmla="*/ 863788 h 863788"/>
                  <a:gd name="connsiteX1" fmla="*/ 135413 w 2289769"/>
                  <a:gd name="connsiteY1" fmla="*/ 442537 h 863788"/>
                  <a:gd name="connsiteX2" fmla="*/ 1163945 w 2289769"/>
                  <a:gd name="connsiteY2" fmla="*/ 188 h 863788"/>
                  <a:gd name="connsiteX3" fmla="*/ 2233909 w 2289769"/>
                  <a:gd name="connsiteY3" fmla="*/ 495840 h 863788"/>
                  <a:gd name="connsiteX4" fmla="*/ 2031461 w 2289769"/>
                  <a:gd name="connsiteY4" fmla="*/ 728772 h 863788"/>
                  <a:gd name="connsiteX5" fmla="*/ 1134016 w 2289769"/>
                  <a:gd name="connsiteY5" fmla="*/ 295532 h 863788"/>
                  <a:gd name="connsiteX6" fmla="*/ 474970 w 2289769"/>
                  <a:gd name="connsiteY6" fmla="*/ 863788 h 863788"/>
                  <a:gd name="connsiteX7" fmla="*/ 43170 w 2289769"/>
                  <a:gd name="connsiteY7" fmla="*/ 863788 h 863788"/>
                  <a:gd name="connsiteX0" fmla="*/ 43170 w 2289769"/>
                  <a:gd name="connsiteY0" fmla="*/ 863788 h 863788"/>
                  <a:gd name="connsiteX1" fmla="*/ 135413 w 2289769"/>
                  <a:gd name="connsiteY1" fmla="*/ 442537 h 863788"/>
                  <a:gd name="connsiteX2" fmla="*/ 1163945 w 2289769"/>
                  <a:gd name="connsiteY2" fmla="*/ 188 h 863788"/>
                  <a:gd name="connsiteX3" fmla="*/ 2233909 w 2289769"/>
                  <a:gd name="connsiteY3" fmla="*/ 495840 h 863788"/>
                  <a:gd name="connsiteX4" fmla="*/ 2031461 w 2289769"/>
                  <a:gd name="connsiteY4" fmla="*/ 728772 h 863788"/>
                  <a:gd name="connsiteX5" fmla="*/ 1134016 w 2289769"/>
                  <a:gd name="connsiteY5" fmla="*/ 295532 h 863788"/>
                  <a:gd name="connsiteX6" fmla="*/ 334916 w 2289769"/>
                  <a:gd name="connsiteY6" fmla="*/ 699478 h 863788"/>
                  <a:gd name="connsiteX7" fmla="*/ 43170 w 2289769"/>
                  <a:gd name="connsiteY7" fmla="*/ 863788 h 863788"/>
                  <a:gd name="connsiteX0" fmla="*/ 43170 w 2289769"/>
                  <a:gd name="connsiteY0" fmla="*/ 863788 h 863788"/>
                  <a:gd name="connsiteX1" fmla="*/ 135413 w 2289769"/>
                  <a:gd name="connsiteY1" fmla="*/ 442537 h 863788"/>
                  <a:gd name="connsiteX2" fmla="*/ 1163945 w 2289769"/>
                  <a:gd name="connsiteY2" fmla="*/ 188 h 863788"/>
                  <a:gd name="connsiteX3" fmla="*/ 2233909 w 2289769"/>
                  <a:gd name="connsiteY3" fmla="*/ 495840 h 863788"/>
                  <a:gd name="connsiteX4" fmla="*/ 2031461 w 2289769"/>
                  <a:gd name="connsiteY4" fmla="*/ 728772 h 863788"/>
                  <a:gd name="connsiteX5" fmla="*/ 1134016 w 2289769"/>
                  <a:gd name="connsiteY5" fmla="*/ 295532 h 863788"/>
                  <a:gd name="connsiteX6" fmla="*/ 334916 w 2289769"/>
                  <a:gd name="connsiteY6" fmla="*/ 699478 h 863788"/>
                  <a:gd name="connsiteX7" fmla="*/ 43170 w 2289769"/>
                  <a:gd name="connsiteY7" fmla="*/ 863788 h 863788"/>
                  <a:gd name="connsiteX0" fmla="*/ 43170 w 2289769"/>
                  <a:gd name="connsiteY0" fmla="*/ 863819 h 863819"/>
                  <a:gd name="connsiteX1" fmla="*/ 135413 w 2289769"/>
                  <a:gd name="connsiteY1" fmla="*/ 442568 h 863819"/>
                  <a:gd name="connsiteX2" fmla="*/ 1163945 w 2289769"/>
                  <a:gd name="connsiteY2" fmla="*/ 219 h 863819"/>
                  <a:gd name="connsiteX3" fmla="*/ 2233909 w 2289769"/>
                  <a:gd name="connsiteY3" fmla="*/ 495871 h 863819"/>
                  <a:gd name="connsiteX4" fmla="*/ 2031461 w 2289769"/>
                  <a:gd name="connsiteY4" fmla="*/ 728803 h 863819"/>
                  <a:gd name="connsiteX5" fmla="*/ 1134016 w 2289769"/>
                  <a:gd name="connsiteY5" fmla="*/ 295563 h 863819"/>
                  <a:gd name="connsiteX6" fmla="*/ 334916 w 2289769"/>
                  <a:gd name="connsiteY6" fmla="*/ 699509 h 863819"/>
                  <a:gd name="connsiteX7" fmla="*/ 43170 w 2289769"/>
                  <a:gd name="connsiteY7" fmla="*/ 863819 h 863819"/>
                  <a:gd name="connsiteX0" fmla="*/ 43170 w 2289769"/>
                  <a:gd name="connsiteY0" fmla="*/ 866271 h 866271"/>
                  <a:gd name="connsiteX1" fmla="*/ 135413 w 2289769"/>
                  <a:gd name="connsiteY1" fmla="*/ 445020 h 866271"/>
                  <a:gd name="connsiteX2" fmla="*/ 1163945 w 2289769"/>
                  <a:gd name="connsiteY2" fmla="*/ 2671 h 866271"/>
                  <a:gd name="connsiteX3" fmla="*/ 2233909 w 2289769"/>
                  <a:gd name="connsiteY3" fmla="*/ 498323 h 866271"/>
                  <a:gd name="connsiteX4" fmla="*/ 2031461 w 2289769"/>
                  <a:gd name="connsiteY4" fmla="*/ 731255 h 866271"/>
                  <a:gd name="connsiteX5" fmla="*/ 1134016 w 2289769"/>
                  <a:gd name="connsiteY5" fmla="*/ 298015 h 866271"/>
                  <a:gd name="connsiteX6" fmla="*/ 334916 w 2289769"/>
                  <a:gd name="connsiteY6" fmla="*/ 701961 h 866271"/>
                  <a:gd name="connsiteX7" fmla="*/ 43170 w 2289769"/>
                  <a:gd name="connsiteY7" fmla="*/ 866271 h 866271"/>
                  <a:gd name="connsiteX0" fmla="*/ 43170 w 2289769"/>
                  <a:gd name="connsiteY0" fmla="*/ 863671 h 863671"/>
                  <a:gd name="connsiteX1" fmla="*/ 135413 w 2289769"/>
                  <a:gd name="connsiteY1" fmla="*/ 442420 h 863671"/>
                  <a:gd name="connsiteX2" fmla="*/ 1163945 w 2289769"/>
                  <a:gd name="connsiteY2" fmla="*/ 71 h 863671"/>
                  <a:gd name="connsiteX3" fmla="*/ 2233909 w 2289769"/>
                  <a:gd name="connsiteY3" fmla="*/ 495723 h 863671"/>
                  <a:gd name="connsiteX4" fmla="*/ 2031461 w 2289769"/>
                  <a:gd name="connsiteY4" fmla="*/ 728655 h 863671"/>
                  <a:gd name="connsiteX5" fmla="*/ 1134016 w 2289769"/>
                  <a:gd name="connsiteY5" fmla="*/ 295415 h 863671"/>
                  <a:gd name="connsiteX6" fmla="*/ 334916 w 2289769"/>
                  <a:gd name="connsiteY6" fmla="*/ 699361 h 863671"/>
                  <a:gd name="connsiteX7" fmla="*/ 43170 w 2289769"/>
                  <a:gd name="connsiteY7" fmla="*/ 863671 h 863671"/>
                  <a:gd name="connsiteX0" fmla="*/ 43170 w 2289769"/>
                  <a:gd name="connsiteY0" fmla="*/ 863671 h 863671"/>
                  <a:gd name="connsiteX1" fmla="*/ 135413 w 2289769"/>
                  <a:gd name="connsiteY1" fmla="*/ 442420 h 863671"/>
                  <a:gd name="connsiteX2" fmla="*/ 1163945 w 2289769"/>
                  <a:gd name="connsiteY2" fmla="*/ 71 h 863671"/>
                  <a:gd name="connsiteX3" fmla="*/ 2233909 w 2289769"/>
                  <a:gd name="connsiteY3" fmla="*/ 495723 h 863671"/>
                  <a:gd name="connsiteX4" fmla="*/ 2031461 w 2289769"/>
                  <a:gd name="connsiteY4" fmla="*/ 728655 h 863671"/>
                  <a:gd name="connsiteX5" fmla="*/ 1134016 w 2289769"/>
                  <a:gd name="connsiteY5" fmla="*/ 295415 h 863671"/>
                  <a:gd name="connsiteX6" fmla="*/ 334916 w 2289769"/>
                  <a:gd name="connsiteY6" fmla="*/ 699361 h 863671"/>
                  <a:gd name="connsiteX7" fmla="*/ 43170 w 2289769"/>
                  <a:gd name="connsiteY7" fmla="*/ 863671 h 863671"/>
                  <a:gd name="connsiteX0" fmla="*/ 199503 w 2154356"/>
                  <a:gd name="connsiteY0" fmla="*/ 699361 h 729375"/>
                  <a:gd name="connsiteX1" fmla="*/ 0 w 2154356"/>
                  <a:gd name="connsiteY1" fmla="*/ 442420 h 729375"/>
                  <a:gd name="connsiteX2" fmla="*/ 1028532 w 2154356"/>
                  <a:gd name="connsiteY2" fmla="*/ 71 h 729375"/>
                  <a:gd name="connsiteX3" fmla="*/ 2098496 w 2154356"/>
                  <a:gd name="connsiteY3" fmla="*/ 495723 h 729375"/>
                  <a:gd name="connsiteX4" fmla="*/ 1896048 w 2154356"/>
                  <a:gd name="connsiteY4" fmla="*/ 728655 h 729375"/>
                  <a:gd name="connsiteX5" fmla="*/ 998603 w 2154356"/>
                  <a:gd name="connsiteY5" fmla="*/ 295415 h 729375"/>
                  <a:gd name="connsiteX6" fmla="*/ 199503 w 2154356"/>
                  <a:gd name="connsiteY6" fmla="*/ 699361 h 729375"/>
                  <a:gd name="connsiteX0" fmla="*/ 199503 w 2135964"/>
                  <a:gd name="connsiteY0" fmla="*/ 699361 h 728655"/>
                  <a:gd name="connsiteX1" fmla="*/ 0 w 2135964"/>
                  <a:gd name="connsiteY1" fmla="*/ 442420 h 728655"/>
                  <a:gd name="connsiteX2" fmla="*/ 1028532 w 2135964"/>
                  <a:gd name="connsiteY2" fmla="*/ 71 h 728655"/>
                  <a:gd name="connsiteX3" fmla="*/ 2098496 w 2135964"/>
                  <a:gd name="connsiteY3" fmla="*/ 495723 h 728655"/>
                  <a:gd name="connsiteX4" fmla="*/ 1896048 w 2135964"/>
                  <a:gd name="connsiteY4" fmla="*/ 728655 h 728655"/>
                  <a:gd name="connsiteX5" fmla="*/ 998603 w 2135964"/>
                  <a:gd name="connsiteY5" fmla="*/ 295415 h 728655"/>
                  <a:gd name="connsiteX6" fmla="*/ 199503 w 2135964"/>
                  <a:gd name="connsiteY6" fmla="*/ 699361 h 728655"/>
                  <a:gd name="connsiteX0" fmla="*/ 199503 w 2098496"/>
                  <a:gd name="connsiteY0" fmla="*/ 699361 h 728655"/>
                  <a:gd name="connsiteX1" fmla="*/ 0 w 2098496"/>
                  <a:gd name="connsiteY1" fmla="*/ 442420 h 728655"/>
                  <a:gd name="connsiteX2" fmla="*/ 1028532 w 2098496"/>
                  <a:gd name="connsiteY2" fmla="*/ 71 h 728655"/>
                  <a:gd name="connsiteX3" fmla="*/ 2098496 w 2098496"/>
                  <a:gd name="connsiteY3" fmla="*/ 495723 h 728655"/>
                  <a:gd name="connsiteX4" fmla="*/ 1896048 w 2098496"/>
                  <a:gd name="connsiteY4" fmla="*/ 728655 h 728655"/>
                  <a:gd name="connsiteX5" fmla="*/ 998603 w 2098496"/>
                  <a:gd name="connsiteY5" fmla="*/ 295415 h 728655"/>
                  <a:gd name="connsiteX6" fmla="*/ 199503 w 2098496"/>
                  <a:gd name="connsiteY6" fmla="*/ 699361 h 728655"/>
                  <a:gd name="connsiteX0" fmla="*/ 199503 w 2098496"/>
                  <a:gd name="connsiteY0" fmla="*/ 699361 h 728056"/>
                  <a:gd name="connsiteX1" fmla="*/ 0 w 2098496"/>
                  <a:gd name="connsiteY1" fmla="*/ 442420 h 728056"/>
                  <a:gd name="connsiteX2" fmla="*/ 1028532 w 2098496"/>
                  <a:gd name="connsiteY2" fmla="*/ 71 h 728056"/>
                  <a:gd name="connsiteX3" fmla="*/ 2098496 w 2098496"/>
                  <a:gd name="connsiteY3" fmla="*/ 495723 h 728056"/>
                  <a:gd name="connsiteX4" fmla="*/ 1928422 w 2098496"/>
                  <a:gd name="connsiteY4" fmla="*/ 728056 h 728056"/>
                  <a:gd name="connsiteX5" fmla="*/ 998603 w 2098496"/>
                  <a:gd name="connsiteY5" fmla="*/ 295415 h 728056"/>
                  <a:gd name="connsiteX6" fmla="*/ 199503 w 2098496"/>
                  <a:gd name="connsiteY6" fmla="*/ 699361 h 728056"/>
                  <a:gd name="connsiteX0" fmla="*/ 199503 w 2098496"/>
                  <a:gd name="connsiteY0" fmla="*/ 699361 h 728056"/>
                  <a:gd name="connsiteX1" fmla="*/ 0 w 2098496"/>
                  <a:gd name="connsiteY1" fmla="*/ 442420 h 728056"/>
                  <a:gd name="connsiteX2" fmla="*/ 1028532 w 2098496"/>
                  <a:gd name="connsiteY2" fmla="*/ 71 h 728056"/>
                  <a:gd name="connsiteX3" fmla="*/ 2098496 w 2098496"/>
                  <a:gd name="connsiteY3" fmla="*/ 495723 h 728056"/>
                  <a:gd name="connsiteX4" fmla="*/ 1928422 w 2098496"/>
                  <a:gd name="connsiteY4" fmla="*/ 728056 h 728056"/>
                  <a:gd name="connsiteX5" fmla="*/ 998603 w 2098496"/>
                  <a:gd name="connsiteY5" fmla="*/ 295415 h 728056"/>
                  <a:gd name="connsiteX6" fmla="*/ 199503 w 2098496"/>
                  <a:gd name="connsiteY6" fmla="*/ 699361 h 728056"/>
                  <a:gd name="connsiteX0" fmla="*/ 199503 w 2098496"/>
                  <a:gd name="connsiteY0" fmla="*/ 699361 h 716251"/>
                  <a:gd name="connsiteX1" fmla="*/ 0 w 2098496"/>
                  <a:gd name="connsiteY1" fmla="*/ 442420 h 716251"/>
                  <a:gd name="connsiteX2" fmla="*/ 1028532 w 2098496"/>
                  <a:gd name="connsiteY2" fmla="*/ 71 h 716251"/>
                  <a:gd name="connsiteX3" fmla="*/ 2098496 w 2098496"/>
                  <a:gd name="connsiteY3" fmla="*/ 495723 h 716251"/>
                  <a:gd name="connsiteX4" fmla="*/ 1893328 w 2098496"/>
                  <a:gd name="connsiteY4" fmla="*/ 716251 h 716251"/>
                  <a:gd name="connsiteX5" fmla="*/ 998603 w 2098496"/>
                  <a:gd name="connsiteY5" fmla="*/ 295415 h 716251"/>
                  <a:gd name="connsiteX6" fmla="*/ 199503 w 2098496"/>
                  <a:gd name="connsiteY6" fmla="*/ 699361 h 716251"/>
                  <a:gd name="connsiteX0" fmla="*/ 199503 w 2098496"/>
                  <a:gd name="connsiteY0" fmla="*/ 699361 h 751442"/>
                  <a:gd name="connsiteX1" fmla="*/ 0 w 2098496"/>
                  <a:gd name="connsiteY1" fmla="*/ 442420 h 751442"/>
                  <a:gd name="connsiteX2" fmla="*/ 1028532 w 2098496"/>
                  <a:gd name="connsiteY2" fmla="*/ 71 h 751442"/>
                  <a:gd name="connsiteX3" fmla="*/ 2098496 w 2098496"/>
                  <a:gd name="connsiteY3" fmla="*/ 495723 h 751442"/>
                  <a:gd name="connsiteX4" fmla="*/ 1897046 w 2098496"/>
                  <a:gd name="connsiteY4" fmla="*/ 751442 h 751442"/>
                  <a:gd name="connsiteX5" fmla="*/ 998603 w 2098496"/>
                  <a:gd name="connsiteY5" fmla="*/ 295415 h 751442"/>
                  <a:gd name="connsiteX6" fmla="*/ 199503 w 2098496"/>
                  <a:gd name="connsiteY6" fmla="*/ 699361 h 751442"/>
                  <a:gd name="connsiteX0" fmla="*/ 199503 w 2098496"/>
                  <a:gd name="connsiteY0" fmla="*/ 699361 h 739154"/>
                  <a:gd name="connsiteX1" fmla="*/ 0 w 2098496"/>
                  <a:gd name="connsiteY1" fmla="*/ 442420 h 739154"/>
                  <a:gd name="connsiteX2" fmla="*/ 1028532 w 2098496"/>
                  <a:gd name="connsiteY2" fmla="*/ 71 h 739154"/>
                  <a:gd name="connsiteX3" fmla="*/ 2098496 w 2098496"/>
                  <a:gd name="connsiteY3" fmla="*/ 495723 h 739154"/>
                  <a:gd name="connsiteX4" fmla="*/ 1898351 w 2098496"/>
                  <a:gd name="connsiteY4" fmla="*/ 739154 h 739154"/>
                  <a:gd name="connsiteX5" fmla="*/ 998603 w 2098496"/>
                  <a:gd name="connsiteY5" fmla="*/ 295415 h 739154"/>
                  <a:gd name="connsiteX6" fmla="*/ 199503 w 2098496"/>
                  <a:gd name="connsiteY6" fmla="*/ 699361 h 739154"/>
                  <a:gd name="connsiteX0" fmla="*/ 199503 w 2098496"/>
                  <a:gd name="connsiteY0" fmla="*/ 699361 h 739154"/>
                  <a:gd name="connsiteX1" fmla="*/ 0 w 2098496"/>
                  <a:gd name="connsiteY1" fmla="*/ 442420 h 739154"/>
                  <a:gd name="connsiteX2" fmla="*/ 1028532 w 2098496"/>
                  <a:gd name="connsiteY2" fmla="*/ 71 h 739154"/>
                  <a:gd name="connsiteX3" fmla="*/ 2098496 w 2098496"/>
                  <a:gd name="connsiteY3" fmla="*/ 495723 h 739154"/>
                  <a:gd name="connsiteX4" fmla="*/ 1898351 w 2098496"/>
                  <a:gd name="connsiteY4" fmla="*/ 739154 h 739154"/>
                  <a:gd name="connsiteX5" fmla="*/ 998603 w 2098496"/>
                  <a:gd name="connsiteY5" fmla="*/ 295415 h 739154"/>
                  <a:gd name="connsiteX6" fmla="*/ 199503 w 2098496"/>
                  <a:gd name="connsiteY6" fmla="*/ 699361 h 739154"/>
                  <a:gd name="connsiteX0" fmla="*/ 199503 w 2105662"/>
                  <a:gd name="connsiteY0" fmla="*/ 699639 h 739432"/>
                  <a:gd name="connsiteX1" fmla="*/ 0 w 2105662"/>
                  <a:gd name="connsiteY1" fmla="*/ 442698 h 739432"/>
                  <a:gd name="connsiteX2" fmla="*/ 1028532 w 2105662"/>
                  <a:gd name="connsiteY2" fmla="*/ 349 h 739432"/>
                  <a:gd name="connsiteX3" fmla="*/ 2105662 w 2105662"/>
                  <a:gd name="connsiteY3" fmla="*/ 510432 h 739432"/>
                  <a:gd name="connsiteX4" fmla="*/ 1898351 w 2105662"/>
                  <a:gd name="connsiteY4" fmla="*/ 739432 h 739432"/>
                  <a:gd name="connsiteX5" fmla="*/ 998603 w 2105662"/>
                  <a:gd name="connsiteY5" fmla="*/ 295693 h 739432"/>
                  <a:gd name="connsiteX6" fmla="*/ 199503 w 2105662"/>
                  <a:gd name="connsiteY6" fmla="*/ 699639 h 739432"/>
                  <a:gd name="connsiteX0" fmla="*/ 199503 w 2105662"/>
                  <a:gd name="connsiteY0" fmla="*/ 699639 h 739432"/>
                  <a:gd name="connsiteX1" fmla="*/ 0 w 2105662"/>
                  <a:gd name="connsiteY1" fmla="*/ 442698 h 739432"/>
                  <a:gd name="connsiteX2" fmla="*/ 1028532 w 2105662"/>
                  <a:gd name="connsiteY2" fmla="*/ 349 h 739432"/>
                  <a:gd name="connsiteX3" fmla="*/ 2105662 w 2105662"/>
                  <a:gd name="connsiteY3" fmla="*/ 510432 h 739432"/>
                  <a:gd name="connsiteX4" fmla="*/ 1898351 w 2105662"/>
                  <a:gd name="connsiteY4" fmla="*/ 739432 h 739432"/>
                  <a:gd name="connsiteX5" fmla="*/ 998603 w 2105662"/>
                  <a:gd name="connsiteY5" fmla="*/ 295693 h 739432"/>
                  <a:gd name="connsiteX6" fmla="*/ 199503 w 2105662"/>
                  <a:gd name="connsiteY6" fmla="*/ 699639 h 739432"/>
                  <a:gd name="connsiteX0" fmla="*/ 199503 w 2105662"/>
                  <a:gd name="connsiteY0" fmla="*/ 705116 h 744909"/>
                  <a:gd name="connsiteX1" fmla="*/ 0 w 2105662"/>
                  <a:gd name="connsiteY1" fmla="*/ 448175 h 744909"/>
                  <a:gd name="connsiteX2" fmla="*/ 1028532 w 2105662"/>
                  <a:gd name="connsiteY2" fmla="*/ 5826 h 744909"/>
                  <a:gd name="connsiteX3" fmla="*/ 2105662 w 2105662"/>
                  <a:gd name="connsiteY3" fmla="*/ 515909 h 744909"/>
                  <a:gd name="connsiteX4" fmla="*/ 1898351 w 2105662"/>
                  <a:gd name="connsiteY4" fmla="*/ 744909 h 744909"/>
                  <a:gd name="connsiteX5" fmla="*/ 998603 w 2105662"/>
                  <a:gd name="connsiteY5" fmla="*/ 301170 h 744909"/>
                  <a:gd name="connsiteX6" fmla="*/ 199503 w 2105662"/>
                  <a:gd name="connsiteY6" fmla="*/ 705116 h 744909"/>
                  <a:gd name="connsiteX0" fmla="*/ 199503 w 2105662"/>
                  <a:gd name="connsiteY0" fmla="*/ 723595 h 763388"/>
                  <a:gd name="connsiteX1" fmla="*/ 0 w 2105662"/>
                  <a:gd name="connsiteY1" fmla="*/ 466654 h 763388"/>
                  <a:gd name="connsiteX2" fmla="*/ 1004425 w 2105662"/>
                  <a:gd name="connsiteY2" fmla="*/ 5589 h 763388"/>
                  <a:gd name="connsiteX3" fmla="*/ 2105662 w 2105662"/>
                  <a:gd name="connsiteY3" fmla="*/ 534388 h 763388"/>
                  <a:gd name="connsiteX4" fmla="*/ 1898351 w 2105662"/>
                  <a:gd name="connsiteY4" fmla="*/ 763388 h 763388"/>
                  <a:gd name="connsiteX5" fmla="*/ 998603 w 2105662"/>
                  <a:gd name="connsiteY5" fmla="*/ 319649 h 763388"/>
                  <a:gd name="connsiteX6" fmla="*/ 199503 w 2105662"/>
                  <a:gd name="connsiteY6" fmla="*/ 723595 h 763388"/>
                  <a:gd name="connsiteX0" fmla="*/ 199503 w 2105662"/>
                  <a:gd name="connsiteY0" fmla="*/ 706867 h 746660"/>
                  <a:gd name="connsiteX1" fmla="*/ 0 w 2105662"/>
                  <a:gd name="connsiteY1" fmla="*/ 449926 h 746660"/>
                  <a:gd name="connsiteX2" fmla="*/ 1000140 w 2105662"/>
                  <a:gd name="connsiteY2" fmla="*/ 5803 h 746660"/>
                  <a:gd name="connsiteX3" fmla="*/ 2105662 w 2105662"/>
                  <a:gd name="connsiteY3" fmla="*/ 517660 h 746660"/>
                  <a:gd name="connsiteX4" fmla="*/ 1898351 w 2105662"/>
                  <a:gd name="connsiteY4" fmla="*/ 746660 h 746660"/>
                  <a:gd name="connsiteX5" fmla="*/ 998603 w 2105662"/>
                  <a:gd name="connsiteY5" fmla="*/ 302921 h 746660"/>
                  <a:gd name="connsiteX6" fmla="*/ 199503 w 2105662"/>
                  <a:gd name="connsiteY6" fmla="*/ 706867 h 746660"/>
                  <a:gd name="connsiteX0" fmla="*/ 199503 w 2105662"/>
                  <a:gd name="connsiteY0" fmla="*/ 701068 h 740861"/>
                  <a:gd name="connsiteX1" fmla="*/ 0 w 2105662"/>
                  <a:gd name="connsiteY1" fmla="*/ 444127 h 740861"/>
                  <a:gd name="connsiteX2" fmla="*/ 1000140 w 2105662"/>
                  <a:gd name="connsiteY2" fmla="*/ 4 h 740861"/>
                  <a:gd name="connsiteX3" fmla="*/ 2105662 w 2105662"/>
                  <a:gd name="connsiteY3" fmla="*/ 511861 h 740861"/>
                  <a:gd name="connsiteX4" fmla="*/ 1898351 w 2105662"/>
                  <a:gd name="connsiteY4" fmla="*/ 740861 h 740861"/>
                  <a:gd name="connsiteX5" fmla="*/ 998603 w 2105662"/>
                  <a:gd name="connsiteY5" fmla="*/ 297122 h 740861"/>
                  <a:gd name="connsiteX6" fmla="*/ 199503 w 2105662"/>
                  <a:gd name="connsiteY6" fmla="*/ 701068 h 740861"/>
                  <a:gd name="connsiteX0" fmla="*/ 199503 w 2105662"/>
                  <a:gd name="connsiteY0" fmla="*/ 707984 h 747777"/>
                  <a:gd name="connsiteX1" fmla="*/ 0 w 2105662"/>
                  <a:gd name="connsiteY1" fmla="*/ 451043 h 747777"/>
                  <a:gd name="connsiteX2" fmla="*/ 1000140 w 2105662"/>
                  <a:gd name="connsiteY2" fmla="*/ 6920 h 747777"/>
                  <a:gd name="connsiteX3" fmla="*/ 2105662 w 2105662"/>
                  <a:gd name="connsiteY3" fmla="*/ 518777 h 747777"/>
                  <a:gd name="connsiteX4" fmla="*/ 1898351 w 2105662"/>
                  <a:gd name="connsiteY4" fmla="*/ 747777 h 747777"/>
                  <a:gd name="connsiteX5" fmla="*/ 998603 w 2105662"/>
                  <a:gd name="connsiteY5" fmla="*/ 304038 h 747777"/>
                  <a:gd name="connsiteX6" fmla="*/ 199503 w 2105662"/>
                  <a:gd name="connsiteY6" fmla="*/ 707984 h 747777"/>
                  <a:gd name="connsiteX0" fmla="*/ 199503 w 2105662"/>
                  <a:gd name="connsiteY0" fmla="*/ 707984 h 747777"/>
                  <a:gd name="connsiteX1" fmla="*/ 0 w 2105662"/>
                  <a:gd name="connsiteY1" fmla="*/ 451043 h 747777"/>
                  <a:gd name="connsiteX2" fmla="*/ 1000140 w 2105662"/>
                  <a:gd name="connsiteY2" fmla="*/ 6920 h 747777"/>
                  <a:gd name="connsiteX3" fmla="*/ 2105662 w 2105662"/>
                  <a:gd name="connsiteY3" fmla="*/ 518777 h 747777"/>
                  <a:gd name="connsiteX4" fmla="*/ 1898351 w 2105662"/>
                  <a:gd name="connsiteY4" fmla="*/ 747777 h 747777"/>
                  <a:gd name="connsiteX5" fmla="*/ 998603 w 2105662"/>
                  <a:gd name="connsiteY5" fmla="*/ 304038 h 747777"/>
                  <a:gd name="connsiteX6" fmla="*/ 199503 w 2105662"/>
                  <a:gd name="connsiteY6" fmla="*/ 707984 h 747777"/>
                  <a:gd name="connsiteX0" fmla="*/ 199503 w 2105662"/>
                  <a:gd name="connsiteY0" fmla="*/ 651366 h 691159"/>
                  <a:gd name="connsiteX1" fmla="*/ 0 w 2105662"/>
                  <a:gd name="connsiteY1" fmla="*/ 394425 h 691159"/>
                  <a:gd name="connsiteX2" fmla="*/ 992776 w 2105662"/>
                  <a:gd name="connsiteY2" fmla="*/ 7925 h 691159"/>
                  <a:gd name="connsiteX3" fmla="*/ 2105662 w 2105662"/>
                  <a:gd name="connsiteY3" fmla="*/ 462159 h 691159"/>
                  <a:gd name="connsiteX4" fmla="*/ 1898351 w 2105662"/>
                  <a:gd name="connsiteY4" fmla="*/ 691159 h 691159"/>
                  <a:gd name="connsiteX5" fmla="*/ 998603 w 2105662"/>
                  <a:gd name="connsiteY5" fmla="*/ 247420 h 691159"/>
                  <a:gd name="connsiteX6" fmla="*/ 199503 w 2105662"/>
                  <a:gd name="connsiteY6" fmla="*/ 651366 h 691159"/>
                  <a:gd name="connsiteX0" fmla="*/ 199503 w 2105662"/>
                  <a:gd name="connsiteY0" fmla="*/ 708445 h 748238"/>
                  <a:gd name="connsiteX1" fmla="*/ 0 w 2105662"/>
                  <a:gd name="connsiteY1" fmla="*/ 451504 h 748238"/>
                  <a:gd name="connsiteX2" fmla="*/ 984035 w 2105662"/>
                  <a:gd name="connsiteY2" fmla="*/ 6913 h 748238"/>
                  <a:gd name="connsiteX3" fmla="*/ 2105662 w 2105662"/>
                  <a:gd name="connsiteY3" fmla="*/ 519238 h 748238"/>
                  <a:gd name="connsiteX4" fmla="*/ 1898351 w 2105662"/>
                  <a:gd name="connsiteY4" fmla="*/ 748238 h 748238"/>
                  <a:gd name="connsiteX5" fmla="*/ 998603 w 2105662"/>
                  <a:gd name="connsiteY5" fmla="*/ 304499 h 748238"/>
                  <a:gd name="connsiteX6" fmla="*/ 199503 w 2105662"/>
                  <a:gd name="connsiteY6" fmla="*/ 708445 h 748238"/>
                  <a:gd name="connsiteX0" fmla="*/ 199503 w 2105662"/>
                  <a:gd name="connsiteY0" fmla="*/ 708445 h 748238"/>
                  <a:gd name="connsiteX1" fmla="*/ 0 w 2105662"/>
                  <a:gd name="connsiteY1" fmla="*/ 451504 h 748238"/>
                  <a:gd name="connsiteX2" fmla="*/ 984035 w 2105662"/>
                  <a:gd name="connsiteY2" fmla="*/ 6913 h 748238"/>
                  <a:gd name="connsiteX3" fmla="*/ 2105662 w 2105662"/>
                  <a:gd name="connsiteY3" fmla="*/ 519238 h 748238"/>
                  <a:gd name="connsiteX4" fmla="*/ 1898351 w 2105662"/>
                  <a:gd name="connsiteY4" fmla="*/ 748238 h 748238"/>
                  <a:gd name="connsiteX5" fmla="*/ 998603 w 2105662"/>
                  <a:gd name="connsiteY5" fmla="*/ 304499 h 748238"/>
                  <a:gd name="connsiteX6" fmla="*/ 199503 w 2105662"/>
                  <a:gd name="connsiteY6" fmla="*/ 708445 h 748238"/>
                  <a:gd name="connsiteX0" fmla="*/ 199503 w 2105662"/>
                  <a:gd name="connsiteY0" fmla="*/ 702010 h 741803"/>
                  <a:gd name="connsiteX1" fmla="*/ 0 w 2105662"/>
                  <a:gd name="connsiteY1" fmla="*/ 445069 h 741803"/>
                  <a:gd name="connsiteX2" fmla="*/ 984035 w 2105662"/>
                  <a:gd name="connsiteY2" fmla="*/ 478 h 741803"/>
                  <a:gd name="connsiteX3" fmla="*/ 2105662 w 2105662"/>
                  <a:gd name="connsiteY3" fmla="*/ 512803 h 741803"/>
                  <a:gd name="connsiteX4" fmla="*/ 1898351 w 2105662"/>
                  <a:gd name="connsiteY4" fmla="*/ 741803 h 741803"/>
                  <a:gd name="connsiteX5" fmla="*/ 998603 w 2105662"/>
                  <a:gd name="connsiteY5" fmla="*/ 298064 h 741803"/>
                  <a:gd name="connsiteX6" fmla="*/ 199503 w 2105662"/>
                  <a:gd name="connsiteY6" fmla="*/ 702010 h 741803"/>
                  <a:gd name="connsiteX0" fmla="*/ 199503 w 2105662"/>
                  <a:gd name="connsiteY0" fmla="*/ 713815 h 753608"/>
                  <a:gd name="connsiteX1" fmla="*/ 0 w 2105662"/>
                  <a:gd name="connsiteY1" fmla="*/ 456874 h 753608"/>
                  <a:gd name="connsiteX2" fmla="*/ 1001445 w 2105662"/>
                  <a:gd name="connsiteY2" fmla="*/ 462 h 753608"/>
                  <a:gd name="connsiteX3" fmla="*/ 2105662 w 2105662"/>
                  <a:gd name="connsiteY3" fmla="*/ 524608 h 753608"/>
                  <a:gd name="connsiteX4" fmla="*/ 1898351 w 2105662"/>
                  <a:gd name="connsiteY4" fmla="*/ 753608 h 753608"/>
                  <a:gd name="connsiteX5" fmla="*/ 998603 w 2105662"/>
                  <a:gd name="connsiteY5" fmla="*/ 309869 h 753608"/>
                  <a:gd name="connsiteX6" fmla="*/ 199503 w 2105662"/>
                  <a:gd name="connsiteY6" fmla="*/ 713815 h 7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5662" h="753608">
                    <a:moveTo>
                      <a:pt x="199503" y="713815"/>
                    </a:moveTo>
                    <a:lnTo>
                      <a:pt x="0" y="456874"/>
                    </a:lnTo>
                    <a:cubicBezTo>
                      <a:pt x="183476" y="268163"/>
                      <a:pt x="597065" y="894"/>
                      <a:pt x="1001445" y="462"/>
                    </a:cubicBezTo>
                    <a:cubicBezTo>
                      <a:pt x="1418583" y="-14770"/>
                      <a:pt x="1957390" y="349894"/>
                      <a:pt x="2105662" y="524608"/>
                    </a:cubicBezTo>
                    <a:cubicBezTo>
                      <a:pt x="2026745" y="605131"/>
                      <a:pt x="1949640" y="702601"/>
                      <a:pt x="1898351" y="753608"/>
                    </a:cubicBezTo>
                    <a:cubicBezTo>
                      <a:pt x="1749399" y="580501"/>
                      <a:pt x="1258018" y="287366"/>
                      <a:pt x="998603" y="309869"/>
                    </a:cubicBezTo>
                    <a:cubicBezTo>
                      <a:pt x="618093" y="309869"/>
                      <a:pt x="277854" y="536164"/>
                      <a:pt x="199503" y="71381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ectangle 41"/>
            <p:cNvSpPr/>
            <p:nvPr/>
          </p:nvSpPr>
          <p:spPr>
            <a:xfrm>
              <a:off x="3464831" y="6490152"/>
              <a:ext cx="2230261" cy="39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500" b="1" dirty="0"/>
                <a:t>Hakim Olma</a:t>
              </a: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3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627534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BİR ÖĞRETMENİN OKUL ve </a:t>
            </a:r>
            <a:r>
              <a:rPr lang="tr-TR" sz="3000" b="1" dirty="0" smtClean="0">
                <a:solidFill>
                  <a:srgbClr val="9E0000"/>
                </a:solidFill>
              </a:rPr>
              <a:t/>
            </a:r>
            <a:br>
              <a:rPr lang="tr-TR" sz="3000" b="1" dirty="0" smtClean="0">
                <a:solidFill>
                  <a:srgbClr val="9E0000"/>
                </a:solidFill>
              </a:rPr>
            </a:br>
            <a:r>
              <a:rPr lang="tr-TR" sz="3000" b="1" dirty="0" smtClean="0">
                <a:solidFill>
                  <a:srgbClr val="9E0000"/>
                </a:solidFill>
              </a:rPr>
              <a:t>ÇEVREDEKİ ROLÜ </a:t>
            </a:r>
            <a:r>
              <a:rPr lang="tr-TR" sz="3000" b="1" dirty="0">
                <a:solidFill>
                  <a:srgbClr val="9E0000"/>
                </a:solidFill>
              </a:rPr>
              <a:t>NEDİR?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11772" y="2139702"/>
            <a:ext cx="264348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tr-TR" b="1" dirty="0"/>
              <a:t>Okul Sisteminde </a:t>
            </a:r>
            <a:r>
              <a:rPr lang="tr-TR" b="1" dirty="0" smtClean="0"/>
              <a:t>Bulunma</a:t>
            </a:r>
          </a:p>
          <a:p>
            <a:pPr>
              <a:spcBef>
                <a:spcPts val="1200"/>
              </a:spcBef>
            </a:pPr>
            <a:r>
              <a:rPr lang="tr-TR" b="1" dirty="0"/>
              <a:t>Okul Çevresinde Olma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1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ÖĞRETMEN MESLEĞİ GENEL YETERLİKLERİ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1491630"/>
            <a:ext cx="54543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</a:t>
            </a:r>
            <a:r>
              <a:rPr lang="tr-TR" b="1" dirty="0" smtClean="0"/>
              <a:t>ltı </a:t>
            </a:r>
            <a:r>
              <a:rPr lang="tr-TR" b="1" dirty="0"/>
              <a:t>ana yeterlik şöyle özetlenebilir (MEB, 2006</a:t>
            </a:r>
            <a:r>
              <a:rPr lang="tr-TR" b="1" dirty="0" smtClean="0"/>
              <a:t>):</a:t>
            </a:r>
          </a:p>
          <a:p>
            <a:pPr>
              <a:spcBef>
                <a:spcPts val="1200"/>
              </a:spcBef>
            </a:pPr>
            <a:r>
              <a:rPr lang="tr-TR" dirty="0"/>
              <a:t>Kişisel ve Mesleki Değerler - Mesleki </a:t>
            </a:r>
            <a:r>
              <a:rPr lang="tr-TR" dirty="0" smtClean="0"/>
              <a:t>Gelişim</a:t>
            </a:r>
          </a:p>
          <a:p>
            <a:pPr>
              <a:spcBef>
                <a:spcPts val="1200"/>
              </a:spcBef>
            </a:pPr>
            <a:r>
              <a:rPr lang="tr-TR" dirty="0"/>
              <a:t>Öğrenciyi </a:t>
            </a:r>
            <a:r>
              <a:rPr lang="tr-TR" dirty="0" smtClean="0"/>
              <a:t>Tanıma</a:t>
            </a:r>
          </a:p>
          <a:p>
            <a:pPr>
              <a:spcBef>
                <a:spcPts val="1200"/>
              </a:spcBef>
            </a:pPr>
            <a:r>
              <a:rPr lang="tr-TR" dirty="0"/>
              <a:t>Öğretme ve Öğrenme </a:t>
            </a:r>
            <a:r>
              <a:rPr lang="tr-TR" dirty="0" smtClean="0"/>
              <a:t>Süreci</a:t>
            </a:r>
          </a:p>
          <a:p>
            <a:pPr>
              <a:spcBef>
                <a:spcPts val="1200"/>
              </a:spcBef>
            </a:pPr>
            <a:r>
              <a:rPr lang="tr-TR" dirty="0"/>
              <a:t>Öğrenmeyi, Gelişimi İzleme ve </a:t>
            </a:r>
            <a:r>
              <a:rPr lang="tr-TR" dirty="0" smtClean="0"/>
              <a:t>Değerlendirme </a:t>
            </a:r>
          </a:p>
          <a:p>
            <a:pPr>
              <a:spcBef>
                <a:spcPts val="1200"/>
              </a:spcBef>
            </a:pPr>
            <a:r>
              <a:rPr lang="tr-TR" dirty="0"/>
              <a:t>Okul, Aile ve Toplum </a:t>
            </a:r>
            <a:r>
              <a:rPr lang="tr-TR" dirty="0" smtClean="0"/>
              <a:t>İlişkileri</a:t>
            </a:r>
          </a:p>
          <a:p>
            <a:pPr>
              <a:spcBef>
                <a:spcPts val="1200"/>
              </a:spcBef>
            </a:pPr>
            <a:r>
              <a:rPr lang="tr-TR" dirty="0"/>
              <a:t>Program ve İçerik </a:t>
            </a:r>
            <a:r>
              <a:rPr lang="tr-TR" dirty="0" smtClean="0"/>
              <a:t>Bilgisi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2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155</Words>
  <Application>Microsoft Office PowerPoint</Application>
  <PresentationFormat>Ekran Gösterisi (16:9)</PresentationFormat>
  <Paragraphs>46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Author</cp:lastModifiedBy>
  <cp:revision>21</cp:revision>
  <dcterms:modified xsi:type="dcterms:W3CDTF">2017-10-20T08:36:02Z</dcterms:modified>
</cp:coreProperties>
</file>