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75" r:id="rId2"/>
    <p:sldId id="256" r:id="rId3"/>
    <p:sldId id="257" r:id="rId4"/>
    <p:sldId id="258" r:id="rId5"/>
    <p:sldId id="259" r:id="rId6"/>
    <p:sldId id="260" r:id="rId7"/>
    <p:sldId id="261" r:id="rId8"/>
    <p:sldId id="263" r:id="rId9"/>
    <p:sldId id="267" r:id="rId10"/>
    <p:sldId id="268" r:id="rId11"/>
    <p:sldId id="269" r:id="rId12"/>
    <p:sldId id="270" r:id="rId13"/>
    <p:sldId id="271" r:id="rId14"/>
    <p:sldId id="266" r:id="rId15"/>
    <p:sldId id="272" r:id="rId16"/>
    <p:sldId id="273" r:id="rId17"/>
    <p:sldId id="274" r:id="rId18"/>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64"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F20BD-A712-49BF-9556-505A2036BDD9}" type="datetimeFigureOut">
              <a:rPr lang="tr-TR" smtClean="0"/>
              <a:t>20.10.2017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73205-BE92-4B44-8A2B-F96E7D07A337}" type="slidenum">
              <a:rPr lang="tr-TR" smtClean="0"/>
              <a:t>‹#›</a:t>
            </a:fld>
            <a:endParaRPr lang="tr-TR"/>
          </a:p>
        </p:txBody>
      </p:sp>
    </p:spTree>
    <p:extLst>
      <p:ext uri="{BB962C8B-B14F-4D97-AF65-F5344CB8AC3E}">
        <p14:creationId xmlns:p14="http://schemas.microsoft.com/office/powerpoint/2010/main" val="228169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973205-BE92-4B44-8A2B-F96E7D07A337}" type="slidenum">
              <a:rPr lang="tr-TR" smtClean="0"/>
              <a:t>1</a:t>
            </a:fld>
            <a:endParaRPr lang="tr-TR"/>
          </a:p>
        </p:txBody>
      </p:sp>
    </p:spTree>
    <p:extLst>
      <p:ext uri="{BB962C8B-B14F-4D97-AF65-F5344CB8AC3E}">
        <p14:creationId xmlns:p14="http://schemas.microsoft.com/office/powerpoint/2010/main" val="93156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6FD2428-7C2F-4098-BF3B-18017131146E}"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80390BF-6CC9-429B-8017-C4F4C35E2A83}"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C8E082-0873-4708-8651-A267D845D7CF}"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DD66B6-0ECC-4527-BF8A-24660E78BD1E}"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1A708AE-C226-4A74-8ED1-A221F8F2EF60}"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FF7F217-BFD8-47B6-9E38-7451E46FB801}"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F19463E-8140-4A47-97E1-912ED859F98B}" type="datetime1">
              <a:rPr lang="tr-TR" smtClean="0"/>
              <a:t>20.10.2017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B998726-16B6-4D27-995B-5089DB073237}" type="datetime1">
              <a:rPr lang="tr-TR" smtClean="0"/>
              <a:t>20.10.2017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4CD2EE0-F743-484C-9718-F8A4B10FF4BF}" type="datetime1">
              <a:rPr lang="tr-TR" smtClean="0"/>
              <a:t>20.10.2017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ED5EF30-2E01-420D-816F-AED3222CD5DC}"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5021017-5397-41D2-A67B-FFB61C3024F4}"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1722F6-2899-4803-8810-092ECC85156F}" type="datetime1">
              <a:rPr lang="tr-TR" smtClean="0"/>
              <a:t>20.10.2017</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mc:Choice>
    <mc:Fallback xmlns="">
      <p:transition spd="med"/>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1728539558"/>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MİLLİ EĞİTİM BAKANLIĞININ GÖREVLERİ</a:t>
            </a:r>
          </a:p>
        </p:txBody>
      </p:sp>
      <p:sp>
        <p:nvSpPr>
          <p:cNvPr id="6" name="Dikdörtgen 5"/>
          <p:cNvSpPr/>
          <p:nvPr/>
        </p:nvSpPr>
        <p:spPr>
          <a:xfrm>
            <a:off x="611560" y="1377806"/>
            <a:ext cx="8064896" cy="3570208"/>
          </a:xfrm>
          <a:prstGeom prst="rect">
            <a:avLst/>
          </a:prstGeom>
        </p:spPr>
        <p:txBody>
          <a:bodyPr wrap="square">
            <a:spAutoFit/>
          </a:bodyPr>
          <a:lstStyle/>
          <a:p>
            <a:pPr marL="342900" indent="-342900">
              <a:spcBef>
                <a:spcPts val="600"/>
              </a:spcBef>
              <a:buAutoNum type="alphaLcParenR"/>
            </a:pPr>
            <a:r>
              <a:rPr lang="tr-TR" dirty="0" smtClean="0"/>
              <a:t>Okul </a:t>
            </a:r>
            <a:r>
              <a:rPr lang="tr-TR" dirty="0"/>
              <a:t>öncesi, ilk ve orta öğretim çağındaki öğrencileri bedenî, zihnî, </a:t>
            </a:r>
            <a:r>
              <a:rPr lang="tr-TR" dirty="0" err="1"/>
              <a:t>ahlakî</a:t>
            </a:r>
            <a:r>
              <a:rPr lang="tr-TR" dirty="0"/>
              <a:t>, manevî, sosyal ve kültürel nitelikler yönünden geliştiren ve insan haklarına dayalı toplum yapısının ve küresel düzeyde rekabet gücüne sahip ekonomik sistemin gerektirdiği bilgi ve becerilerle donatarak geleceğe hazırlayan eğitim ve öğretim programlarını tasarlamak, uygulamak, güncellemek; öğretmen ve öğrencilerin eğitim ve öğretim hizmetlerini bu çerçevede yürütmek ve denetlemek</a:t>
            </a:r>
            <a:r>
              <a:rPr lang="tr-TR" dirty="0" smtClean="0"/>
              <a:t>.</a:t>
            </a:r>
          </a:p>
          <a:p>
            <a:pPr marL="342900" indent="-342900">
              <a:spcBef>
                <a:spcPts val="600"/>
              </a:spcBef>
              <a:buAutoNum type="alphaLcParenR"/>
            </a:pPr>
            <a:r>
              <a:rPr lang="tr-TR" dirty="0" smtClean="0"/>
              <a:t>Eğitim </a:t>
            </a:r>
            <a:r>
              <a:rPr lang="tr-TR" dirty="0"/>
              <a:t>ve öğretimin her kademesi için ulusal politika ve stratejileri belirlemek, uygulamak, uygulanmasını izlemek ve denetlemek, ortaya çıkan yeni hizmet modellerine göre güncelleyerek geliştirmek</a:t>
            </a:r>
            <a:r>
              <a:rPr lang="tr-TR" dirty="0" smtClean="0"/>
              <a:t>.</a:t>
            </a:r>
          </a:p>
          <a:p>
            <a:pPr marL="342900" indent="-342900">
              <a:spcBef>
                <a:spcPts val="600"/>
              </a:spcBef>
              <a:buAutoNum type="alphaLcParenR"/>
            </a:pPr>
            <a:r>
              <a:rPr lang="tr-TR" dirty="0" smtClean="0"/>
              <a:t>Eğitim </a:t>
            </a:r>
            <a:r>
              <a:rPr lang="tr-TR" dirty="0"/>
              <a:t>sistemini yeniliklere açık, dinamik, ekonomik ve toplumsal gelişimin gerekleriyle uyumlu biçimde güncel teknik ve modeller ışığında tasarlamak ve geliştirmek.</a:t>
            </a:r>
          </a:p>
        </p:txBody>
      </p:sp>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994171177"/>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7534"/>
            <a:ext cx="7488832" cy="553998"/>
          </a:xfrm>
          <a:prstGeom prst="rect">
            <a:avLst/>
          </a:prstGeom>
          <a:noFill/>
        </p:spPr>
        <p:txBody>
          <a:bodyPr wrap="square">
            <a:spAutoFit/>
          </a:bodyPr>
          <a:lstStyle/>
          <a:p>
            <a:r>
              <a:rPr lang="tr-TR" sz="3000" b="1" dirty="0">
                <a:solidFill>
                  <a:srgbClr val="9E0000"/>
                </a:solidFill>
              </a:rPr>
              <a:t>MİLLİ EĞİTİMDE BAZI SAYISAL BİLGİLER</a:t>
            </a:r>
          </a:p>
        </p:txBody>
      </p:sp>
      <p:sp>
        <p:nvSpPr>
          <p:cNvPr id="3" name="Dikdörtgen 2"/>
          <p:cNvSpPr/>
          <p:nvPr/>
        </p:nvSpPr>
        <p:spPr>
          <a:xfrm>
            <a:off x="971600" y="2110085"/>
            <a:ext cx="5886400" cy="1810752"/>
          </a:xfrm>
          <a:prstGeom prst="rect">
            <a:avLst/>
          </a:prstGeom>
        </p:spPr>
        <p:txBody>
          <a:bodyPr wrap="square">
            <a:spAutoFit/>
          </a:bodyPr>
          <a:lstStyle/>
          <a:p>
            <a:pPr>
              <a:spcBef>
                <a:spcPts val="1300"/>
              </a:spcBef>
            </a:pPr>
            <a:r>
              <a:rPr lang="tr-TR" i="1" dirty="0" smtClean="0"/>
              <a:t>Türkiye’de </a:t>
            </a:r>
            <a:r>
              <a:rPr lang="tr-TR" i="1" dirty="0"/>
              <a:t>genel liselerin oranı mesleki ve teknik liselerin oranından fazladır</a:t>
            </a:r>
            <a:r>
              <a:rPr lang="tr-TR" i="1" dirty="0" smtClean="0"/>
              <a:t>.</a:t>
            </a:r>
          </a:p>
          <a:p>
            <a:pPr>
              <a:spcBef>
                <a:spcPts val="1300"/>
              </a:spcBef>
            </a:pPr>
            <a:r>
              <a:rPr lang="tr-TR" i="1" dirty="0"/>
              <a:t>Yükseköğretimde okullaşma oranı düşüktür.</a:t>
            </a:r>
            <a:endParaRPr lang="tr-TR" dirty="0"/>
          </a:p>
          <a:p>
            <a:pPr>
              <a:spcBef>
                <a:spcPts val="1300"/>
              </a:spcBef>
            </a:pPr>
            <a:r>
              <a:rPr lang="tr-TR" i="1" dirty="0"/>
              <a:t>Derslik başına düşen öğrenci sayısı fazladır.</a:t>
            </a:r>
            <a:endParaRPr lang="tr-TR" dirty="0"/>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4089796887"/>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7534"/>
            <a:ext cx="7488832" cy="553998"/>
          </a:xfrm>
          <a:prstGeom prst="rect">
            <a:avLst/>
          </a:prstGeom>
          <a:noFill/>
        </p:spPr>
        <p:txBody>
          <a:bodyPr wrap="square">
            <a:spAutoFit/>
          </a:bodyPr>
          <a:lstStyle/>
          <a:p>
            <a:r>
              <a:rPr lang="tr-TR" sz="3000" b="1" dirty="0">
                <a:solidFill>
                  <a:srgbClr val="9E0000"/>
                </a:solidFill>
              </a:rPr>
              <a:t>MEVCUT DURUM</a:t>
            </a:r>
          </a:p>
        </p:txBody>
      </p:sp>
      <p:sp>
        <p:nvSpPr>
          <p:cNvPr id="3" name="Dikdörtgen 2"/>
          <p:cNvSpPr/>
          <p:nvPr/>
        </p:nvSpPr>
        <p:spPr>
          <a:xfrm>
            <a:off x="1475656" y="1923678"/>
            <a:ext cx="7200800" cy="1477328"/>
          </a:xfrm>
          <a:prstGeom prst="rect">
            <a:avLst/>
          </a:prstGeom>
        </p:spPr>
        <p:txBody>
          <a:bodyPr wrap="square">
            <a:spAutoFit/>
          </a:bodyPr>
          <a:lstStyle/>
          <a:p>
            <a:pPr algn="ctr"/>
            <a:r>
              <a:rPr lang="tr-TR" dirty="0"/>
              <a:t>Toplumun eğitim düzeyinin yükseltilmesi amacıyla 1997 yılında yürürlüğe konulan 4306 Sayılı Kanun ile zorunlu temel eğitimin süresi 8 yıla çıkarılmıştır. Aynı Yasa ile ihtiyaç duyulan ilave kaynakların sağlanmasına ilişkin düzenlemeler de yapılmıştır. Ayrıca, Dünya Bankasından sağlanan krediyle Temel Eğitim Projesine işlerlik kazandırılmıştır.</a:t>
            </a:r>
          </a:p>
        </p:txBody>
      </p:sp>
      <p:sp>
        <p:nvSpPr>
          <p:cNvPr id="4" name="Slayt Numarası Yer Tutucusu 3"/>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745332230"/>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a:xfrm>
            <a:off x="1115616" y="1707654"/>
            <a:ext cx="7344816" cy="2308324"/>
          </a:xfrm>
          <a:prstGeom prst="rect">
            <a:avLst/>
          </a:prstGeom>
        </p:spPr>
        <p:txBody>
          <a:bodyPr wrap="square">
            <a:spAutoFit/>
          </a:bodyPr>
          <a:lstStyle/>
          <a:p>
            <a:pPr algn="ctr"/>
            <a:r>
              <a:rPr lang="tr-TR" dirty="0"/>
              <a:t>Devlet Planlama Teşkilatı’nın hazırladığı Dokuzuncu Kalkınma Planı’na (2007–2013) göre, sekizinci plan döneminde (2001–2005), ülke genelinde hızlı nüfus artışının neden olduğu olumsuzluklar azalmasına karşın, istihdamın artırılması ve işsizliğin azaltılması ile eğitime ilişkin sorunlar çözülememiş ve eğitim-istihdam arasındaki ilişki yeterince kurulamamıştır. </a:t>
            </a:r>
            <a:endParaRPr lang="tr-TR" dirty="0" smtClean="0"/>
          </a:p>
          <a:p>
            <a:pPr algn="ctr"/>
            <a:endParaRPr lang="tr-TR" dirty="0"/>
          </a:p>
          <a:p>
            <a:pPr algn="ctr"/>
            <a:r>
              <a:rPr lang="tr-TR" dirty="0" smtClean="0"/>
              <a:t>Ayrıca</a:t>
            </a:r>
            <a:r>
              <a:rPr lang="tr-TR" dirty="0"/>
              <a:t>, bu dönemde işgücünün eğitim düzeyi yükselmesine karşın, </a:t>
            </a:r>
            <a:r>
              <a:rPr lang="tr-TR" dirty="0" smtClean="0"/>
              <a:t/>
            </a:r>
            <a:br>
              <a:rPr lang="tr-TR" dirty="0" smtClean="0"/>
            </a:br>
            <a:r>
              <a:rPr lang="tr-TR" dirty="0" smtClean="0"/>
              <a:t>AB </a:t>
            </a:r>
            <a:r>
              <a:rPr lang="tr-TR" dirty="0"/>
              <a:t>ortalamasına göre düşük kalmıştır. </a:t>
            </a:r>
          </a:p>
        </p:txBody>
      </p:sp>
      <p:sp>
        <p:nvSpPr>
          <p:cNvPr id="37" name="Dikdörtgen 36"/>
          <p:cNvSpPr/>
          <p:nvPr/>
        </p:nvSpPr>
        <p:spPr>
          <a:xfrm>
            <a:off x="611560" y="627534"/>
            <a:ext cx="7488832" cy="553998"/>
          </a:xfrm>
          <a:prstGeom prst="rect">
            <a:avLst/>
          </a:prstGeom>
          <a:noFill/>
        </p:spPr>
        <p:txBody>
          <a:bodyPr wrap="square">
            <a:spAutoFit/>
          </a:bodyPr>
          <a:lstStyle/>
          <a:p>
            <a:r>
              <a:rPr lang="tr-TR" sz="3000" b="1" dirty="0">
                <a:solidFill>
                  <a:srgbClr val="9E0000"/>
                </a:solidFill>
              </a:rPr>
              <a:t>MEVCUT DURUM</a:t>
            </a:r>
          </a:p>
        </p:txBody>
      </p:sp>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2824462853"/>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arn(inVertical)">
                                      <p:cBhvr>
                                        <p:cTn id="7" dur="500"/>
                                        <p:tgtEl>
                                          <p:spTgt spid="3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6">
                                            <p:txEl>
                                              <p:pRg st="2" end="2"/>
                                            </p:txEl>
                                          </p:spTgt>
                                        </p:tgtEl>
                                        <p:attrNameLst>
                                          <p:attrName>style.visibility</p:attrName>
                                        </p:attrNameLst>
                                      </p:cBhvr>
                                      <p:to>
                                        <p:strVal val="visible"/>
                                      </p:to>
                                    </p:set>
                                    <p:animEffect transition="in" filter="barn(inVertical)">
                                      <p:cBhvr>
                                        <p:cTn id="10"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2007-2013 İÇİN HEDEFLER</a:t>
            </a:r>
          </a:p>
        </p:txBody>
      </p:sp>
      <p:sp>
        <p:nvSpPr>
          <p:cNvPr id="7" name="Dikdörtgen 6"/>
          <p:cNvSpPr/>
          <p:nvPr/>
        </p:nvSpPr>
        <p:spPr>
          <a:xfrm>
            <a:off x="755576" y="1347614"/>
            <a:ext cx="4572000" cy="3477875"/>
          </a:xfrm>
          <a:prstGeom prst="rect">
            <a:avLst/>
          </a:prstGeom>
        </p:spPr>
        <p:txBody>
          <a:bodyPr>
            <a:spAutoFit/>
          </a:bodyPr>
          <a:lstStyle/>
          <a:p>
            <a:pPr>
              <a:spcBef>
                <a:spcPts val="600"/>
              </a:spcBef>
            </a:pPr>
            <a:r>
              <a:rPr lang="tr-TR" i="1" dirty="0" smtClean="0"/>
              <a:t>Nitel </a:t>
            </a:r>
            <a:r>
              <a:rPr lang="tr-TR" i="1" dirty="0"/>
              <a:t>ve nicel anlamda öğretmen ihtiyacının </a:t>
            </a:r>
            <a:r>
              <a:rPr lang="tr-TR" i="1" dirty="0" smtClean="0"/>
              <a:t>karşılanması</a:t>
            </a:r>
          </a:p>
          <a:p>
            <a:pPr>
              <a:spcBef>
                <a:spcPts val="600"/>
              </a:spcBef>
            </a:pPr>
            <a:r>
              <a:rPr lang="tr-TR" i="1" dirty="0"/>
              <a:t>Bilgi çağı insanının yetiştirilmesi</a:t>
            </a:r>
            <a:endParaRPr lang="tr-TR" dirty="0"/>
          </a:p>
          <a:p>
            <a:pPr>
              <a:spcBef>
                <a:spcPts val="600"/>
              </a:spcBef>
            </a:pPr>
            <a:r>
              <a:rPr lang="tr-TR" i="1" dirty="0" smtClean="0"/>
              <a:t>Yaşam </a:t>
            </a:r>
            <a:r>
              <a:rPr lang="tr-TR" i="1" dirty="0"/>
              <a:t>boyu </a:t>
            </a:r>
            <a:r>
              <a:rPr lang="tr-TR" i="1" dirty="0" smtClean="0"/>
              <a:t>öğrenme</a:t>
            </a:r>
          </a:p>
          <a:p>
            <a:pPr>
              <a:spcBef>
                <a:spcPts val="600"/>
              </a:spcBef>
            </a:pPr>
            <a:r>
              <a:rPr lang="tr-TR" i="1" dirty="0" smtClean="0"/>
              <a:t>Okul </a:t>
            </a:r>
            <a:r>
              <a:rPr lang="tr-TR" i="1" dirty="0"/>
              <a:t>terkinin azaltılması</a:t>
            </a:r>
            <a:endParaRPr lang="tr-TR" dirty="0"/>
          </a:p>
          <a:p>
            <a:pPr>
              <a:spcBef>
                <a:spcPts val="600"/>
              </a:spcBef>
            </a:pPr>
            <a:r>
              <a:rPr lang="tr-TR" i="1" dirty="0" smtClean="0"/>
              <a:t>Modüler </a:t>
            </a:r>
            <a:r>
              <a:rPr lang="tr-TR" i="1" dirty="0"/>
              <a:t>ve esnek bir mesleki-teknik eğitim</a:t>
            </a:r>
            <a:endParaRPr lang="tr-TR" dirty="0"/>
          </a:p>
          <a:p>
            <a:pPr>
              <a:spcBef>
                <a:spcPts val="600"/>
              </a:spcBef>
            </a:pPr>
            <a:r>
              <a:rPr lang="tr-TR" i="1" dirty="0" smtClean="0"/>
              <a:t>Sivil </a:t>
            </a:r>
            <a:r>
              <a:rPr lang="tr-TR" i="1" dirty="0"/>
              <a:t>toplum desteği</a:t>
            </a:r>
            <a:endParaRPr lang="tr-TR" dirty="0"/>
          </a:p>
          <a:p>
            <a:pPr>
              <a:spcBef>
                <a:spcPts val="600"/>
              </a:spcBef>
            </a:pPr>
            <a:r>
              <a:rPr lang="tr-TR" i="1" dirty="0" smtClean="0"/>
              <a:t>Mesleki </a:t>
            </a:r>
            <a:r>
              <a:rPr lang="tr-TR" i="1" dirty="0"/>
              <a:t>yeterlilik </a:t>
            </a:r>
            <a:r>
              <a:rPr lang="tr-TR" i="1" dirty="0" smtClean="0"/>
              <a:t>sistemi</a:t>
            </a:r>
          </a:p>
          <a:p>
            <a:pPr>
              <a:spcBef>
                <a:spcPts val="600"/>
              </a:spcBef>
            </a:pPr>
            <a:r>
              <a:rPr lang="tr-TR" i="1" dirty="0"/>
              <a:t>Bilimsel araştırma ve girişimcilik</a:t>
            </a:r>
            <a:endParaRPr lang="tr-TR" dirty="0"/>
          </a:p>
          <a:p>
            <a:pPr>
              <a:spcBef>
                <a:spcPts val="600"/>
              </a:spcBef>
            </a:pPr>
            <a:r>
              <a:rPr lang="tr-TR" i="1" dirty="0" smtClean="0"/>
              <a:t>Öğretmen </a:t>
            </a:r>
            <a:r>
              <a:rPr lang="tr-TR" i="1" dirty="0"/>
              <a:t>yeterliliklerinin </a:t>
            </a:r>
            <a:r>
              <a:rPr lang="tr-TR" i="1" dirty="0" smtClean="0"/>
              <a:t>geliştirilmesi</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4002864336"/>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additive="base">
                                        <p:cTn id="36"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 calcmode="lin" valueType="num">
                                      <p:cBhvr additive="base">
                                        <p:cTn id="4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 calcmode="lin" valueType="num">
                                      <p:cBhvr additive="base">
                                        <p:cTn id="44"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8928992" cy="553998"/>
          </a:xfrm>
          <a:prstGeom prst="rect">
            <a:avLst/>
          </a:prstGeom>
          <a:noFill/>
        </p:spPr>
        <p:txBody>
          <a:bodyPr wrap="square">
            <a:spAutoFit/>
          </a:bodyPr>
          <a:lstStyle/>
          <a:p>
            <a:r>
              <a:rPr lang="tr-TR" sz="3000" b="1" dirty="0">
                <a:solidFill>
                  <a:srgbClr val="9E0000"/>
                </a:solidFill>
              </a:rPr>
              <a:t>TÜRK EĞİTİM SİSTEMİNİN BAZI TEMEL SORUNLARI</a:t>
            </a:r>
          </a:p>
        </p:txBody>
      </p:sp>
      <p:sp>
        <p:nvSpPr>
          <p:cNvPr id="4" name="Dikdörtgen 3"/>
          <p:cNvSpPr/>
          <p:nvPr/>
        </p:nvSpPr>
        <p:spPr>
          <a:xfrm>
            <a:off x="683568" y="1275606"/>
            <a:ext cx="7164288" cy="3677930"/>
          </a:xfrm>
          <a:prstGeom prst="rect">
            <a:avLst/>
          </a:prstGeom>
        </p:spPr>
        <p:txBody>
          <a:bodyPr wrap="square">
            <a:spAutoFit/>
          </a:bodyPr>
          <a:lstStyle/>
          <a:p>
            <a:pPr marL="342900" indent="-342900">
              <a:spcBef>
                <a:spcPts val="600"/>
              </a:spcBef>
              <a:buAutoNum type="arabicPeriod"/>
            </a:pPr>
            <a:r>
              <a:rPr lang="tr-TR" dirty="0" smtClean="0"/>
              <a:t>Bilgiyi </a:t>
            </a:r>
            <a:r>
              <a:rPr lang="tr-TR" dirty="0"/>
              <a:t>temel alan eğitim yaklaşımı öğrencilerin okullarda ikinci plana atılmalarına neden olmuştur. </a:t>
            </a:r>
            <a:endParaRPr lang="tr-TR" dirty="0" smtClean="0"/>
          </a:p>
          <a:p>
            <a:pPr marL="342900" indent="-342900">
              <a:spcBef>
                <a:spcPts val="600"/>
              </a:spcBef>
              <a:buAutoNum type="arabicPeriod"/>
            </a:pPr>
            <a:r>
              <a:rPr lang="tr-TR" dirty="0" smtClean="0"/>
              <a:t>Öğrencinin </a:t>
            </a:r>
            <a:r>
              <a:rPr lang="tr-TR" dirty="0"/>
              <a:t>ilgi ve yeteneklerine göre ders seçme imkanı yoktur. </a:t>
            </a:r>
            <a:endParaRPr lang="tr-TR" dirty="0" smtClean="0"/>
          </a:p>
          <a:p>
            <a:pPr marL="342900" indent="-342900">
              <a:spcBef>
                <a:spcPts val="600"/>
              </a:spcBef>
              <a:buAutoNum type="arabicPeriod"/>
            </a:pPr>
            <a:r>
              <a:rPr lang="tr-TR" dirty="0" smtClean="0"/>
              <a:t>Şehir </a:t>
            </a:r>
            <a:r>
              <a:rPr lang="tr-TR" dirty="0"/>
              <a:t>merkezlerinde sınıf ve okullar çok kalabalıktır. </a:t>
            </a:r>
            <a:endParaRPr lang="tr-TR" dirty="0" smtClean="0"/>
          </a:p>
          <a:p>
            <a:pPr marL="342900" indent="-342900">
              <a:spcBef>
                <a:spcPts val="600"/>
              </a:spcBef>
              <a:buAutoNum type="arabicPeriod"/>
            </a:pPr>
            <a:r>
              <a:rPr lang="tr-TR" dirty="0" smtClean="0"/>
              <a:t>Öğretmen </a:t>
            </a:r>
            <a:r>
              <a:rPr lang="tr-TR" dirty="0"/>
              <a:t>ihtiyacı, nicelik ve nitelik olarak karşılanamamıştır. </a:t>
            </a:r>
            <a:endParaRPr lang="tr-TR" dirty="0" smtClean="0"/>
          </a:p>
          <a:p>
            <a:pPr marL="342900" indent="-342900">
              <a:spcBef>
                <a:spcPts val="600"/>
              </a:spcBef>
              <a:buAutoNum type="arabicPeriod"/>
            </a:pPr>
            <a:r>
              <a:rPr lang="tr-TR" dirty="0" smtClean="0"/>
              <a:t>Ders </a:t>
            </a:r>
            <a:r>
              <a:rPr lang="tr-TR" dirty="0"/>
              <a:t>kitapları tasarım ve içerik olarak çağdaş değildir. </a:t>
            </a:r>
            <a:endParaRPr lang="tr-TR" dirty="0" smtClean="0"/>
          </a:p>
          <a:p>
            <a:pPr marL="342900" indent="-342900">
              <a:spcBef>
                <a:spcPts val="600"/>
              </a:spcBef>
              <a:buAutoNum type="arabicPeriod"/>
            </a:pPr>
            <a:r>
              <a:rPr lang="tr-TR" dirty="0" smtClean="0"/>
              <a:t>Merkez </a:t>
            </a:r>
            <a:r>
              <a:rPr lang="tr-TR" dirty="0"/>
              <a:t>ve taşra teşkilatı aşırı merkeziyetçi bir yapıda ve birbirleri ile aynı işleri yapan birimler eliyle görev yapmaya çalışmaktadır. </a:t>
            </a:r>
            <a:endParaRPr lang="tr-TR" dirty="0" smtClean="0"/>
          </a:p>
          <a:p>
            <a:pPr marL="342900" indent="-342900">
              <a:spcBef>
                <a:spcPts val="600"/>
              </a:spcBef>
              <a:buAutoNum type="arabicPeriod"/>
            </a:pPr>
            <a:r>
              <a:rPr lang="tr-TR" dirty="0" smtClean="0"/>
              <a:t>Çağdaş </a:t>
            </a:r>
            <a:r>
              <a:rPr lang="tr-TR" dirty="0"/>
              <a:t>bir </a:t>
            </a:r>
            <a:r>
              <a:rPr lang="tr-TR" dirty="0" err="1"/>
              <a:t>hizmetiçi</a:t>
            </a:r>
            <a:r>
              <a:rPr lang="tr-TR" dirty="0"/>
              <a:t> eğitim sistemi kurulamamıştır. </a:t>
            </a:r>
            <a:endParaRPr lang="tr-TR" dirty="0" smtClean="0"/>
          </a:p>
          <a:p>
            <a:pPr marL="342900" indent="-342900">
              <a:spcBef>
                <a:spcPts val="600"/>
              </a:spcBef>
              <a:buAutoNum type="arabicPeriod"/>
            </a:pPr>
            <a:r>
              <a:rPr lang="tr-TR" dirty="0" smtClean="0"/>
              <a:t>Eğitim </a:t>
            </a:r>
            <a:r>
              <a:rPr lang="tr-TR" dirty="0"/>
              <a:t>yöneticiliği </a:t>
            </a:r>
            <a:r>
              <a:rPr lang="tr-TR" dirty="0" err="1"/>
              <a:t>meslekleşememiş</a:t>
            </a:r>
            <a:r>
              <a:rPr lang="tr-TR" dirty="0"/>
              <a:t> ve politik tercihler, iyi yetişmiş kişilerin eğitim yöneticisi olarak atanmalarına imkan vermemiştir.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15847350"/>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05655" y="2387084"/>
            <a:ext cx="184731" cy="369332"/>
          </a:xfrm>
          <a:prstGeom prst="rect">
            <a:avLst/>
          </a:prstGeom>
        </p:spPr>
        <p:txBody>
          <a:bodyPr wrap="none">
            <a:spAutoFit/>
          </a:bodyPr>
          <a:lstStyle/>
          <a:p>
            <a:endParaRPr lang="tr-TR" dirty="0"/>
          </a:p>
        </p:txBody>
      </p:sp>
      <p:sp>
        <p:nvSpPr>
          <p:cNvPr id="3" name="Dikdörtgen 2"/>
          <p:cNvSpPr/>
          <p:nvPr/>
        </p:nvSpPr>
        <p:spPr>
          <a:xfrm>
            <a:off x="611560" y="627534"/>
            <a:ext cx="8928992" cy="553998"/>
          </a:xfrm>
          <a:prstGeom prst="rect">
            <a:avLst/>
          </a:prstGeom>
          <a:noFill/>
        </p:spPr>
        <p:txBody>
          <a:bodyPr wrap="square">
            <a:spAutoFit/>
          </a:bodyPr>
          <a:lstStyle/>
          <a:p>
            <a:r>
              <a:rPr lang="tr-TR" sz="3000" b="1" dirty="0">
                <a:solidFill>
                  <a:srgbClr val="9E0000"/>
                </a:solidFill>
              </a:rPr>
              <a:t>MEB SON GELİŞMELER</a:t>
            </a:r>
          </a:p>
        </p:txBody>
      </p:sp>
      <p:sp>
        <p:nvSpPr>
          <p:cNvPr id="5" name="Dikdörtgen 4"/>
          <p:cNvSpPr/>
          <p:nvPr/>
        </p:nvSpPr>
        <p:spPr>
          <a:xfrm>
            <a:off x="755576" y="1563638"/>
            <a:ext cx="4572000" cy="2139047"/>
          </a:xfrm>
          <a:prstGeom prst="rect">
            <a:avLst/>
          </a:prstGeom>
        </p:spPr>
        <p:txBody>
          <a:bodyPr>
            <a:spAutoFit/>
          </a:bodyPr>
          <a:lstStyle/>
          <a:p>
            <a:pPr>
              <a:spcBef>
                <a:spcPts val="600"/>
              </a:spcBef>
            </a:pPr>
            <a:r>
              <a:rPr lang="tr-TR" i="1" dirty="0" smtClean="0"/>
              <a:t>“</a:t>
            </a:r>
            <a:r>
              <a:rPr lang="tr-TR" i="1" dirty="0"/>
              <a:t>Eğitime %100 Destek</a:t>
            </a:r>
            <a:r>
              <a:rPr lang="tr-TR" i="1" dirty="0" smtClean="0"/>
              <a:t>”</a:t>
            </a:r>
          </a:p>
          <a:p>
            <a:pPr>
              <a:spcBef>
                <a:spcPts val="600"/>
              </a:spcBef>
            </a:pPr>
            <a:r>
              <a:rPr lang="tr-TR" i="1" dirty="0"/>
              <a:t>“Haydi Kızlar Okula”</a:t>
            </a:r>
            <a:endParaRPr lang="tr-TR" dirty="0"/>
          </a:p>
          <a:p>
            <a:pPr>
              <a:spcBef>
                <a:spcPts val="600"/>
              </a:spcBef>
            </a:pPr>
            <a:r>
              <a:rPr lang="tr-TR" i="1" dirty="0"/>
              <a:t>“Demokrasi Eğitimi ve Okul Meclisleri Projesi”</a:t>
            </a:r>
            <a:endParaRPr lang="tr-TR" dirty="0"/>
          </a:p>
          <a:p>
            <a:pPr>
              <a:spcBef>
                <a:spcPts val="600"/>
              </a:spcBef>
            </a:pPr>
            <a:r>
              <a:rPr lang="tr-TR" i="1" dirty="0"/>
              <a:t>Öğrenci meclisleri</a:t>
            </a:r>
            <a:endParaRPr lang="tr-TR" dirty="0"/>
          </a:p>
          <a:p>
            <a:pPr>
              <a:spcBef>
                <a:spcPts val="600"/>
              </a:spcBef>
            </a:pPr>
            <a:r>
              <a:rPr lang="tr-TR" i="1" dirty="0"/>
              <a:t>“Eğitimde Ortak Akıl Toplantısı”</a:t>
            </a:r>
            <a:endParaRPr lang="tr-TR" dirty="0"/>
          </a:p>
          <a:p>
            <a:pPr>
              <a:spcBef>
                <a:spcPts val="600"/>
              </a:spcBef>
            </a:pPr>
            <a:r>
              <a:rPr lang="tr-TR" i="1" dirty="0" smtClean="0"/>
              <a:t>Güçlü </a:t>
            </a:r>
            <a:r>
              <a:rPr lang="tr-TR" i="1" dirty="0"/>
              <a:t>ve zayıf </a:t>
            </a:r>
            <a:r>
              <a:rPr lang="tr-TR" i="1" dirty="0" smtClean="0"/>
              <a:t>yanlar</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2257289859"/>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8928992" cy="553998"/>
          </a:xfrm>
          <a:prstGeom prst="rect">
            <a:avLst/>
          </a:prstGeom>
          <a:noFill/>
        </p:spPr>
        <p:txBody>
          <a:bodyPr wrap="square">
            <a:spAutoFit/>
          </a:bodyPr>
          <a:lstStyle/>
          <a:p>
            <a:r>
              <a:rPr lang="tr-TR" sz="3000" b="1" dirty="0">
                <a:solidFill>
                  <a:srgbClr val="9E0000"/>
                </a:solidFill>
              </a:rPr>
              <a:t>ZORUNLU EĞİTİMİN 12 YILA ÇIKARILMASI</a:t>
            </a:r>
          </a:p>
        </p:txBody>
      </p:sp>
      <p:sp>
        <p:nvSpPr>
          <p:cNvPr id="4" name="Dikdörtgen 3"/>
          <p:cNvSpPr/>
          <p:nvPr/>
        </p:nvSpPr>
        <p:spPr>
          <a:xfrm>
            <a:off x="1331640" y="2041560"/>
            <a:ext cx="6912768" cy="1754326"/>
          </a:xfrm>
          <a:prstGeom prst="rect">
            <a:avLst/>
          </a:prstGeom>
        </p:spPr>
        <p:txBody>
          <a:bodyPr wrap="square">
            <a:spAutoFit/>
          </a:bodyPr>
          <a:lstStyle/>
          <a:p>
            <a:pPr algn="ctr"/>
            <a:r>
              <a:rPr lang="tr-TR" dirty="0"/>
              <a:t>Milli Eğitim Bakanlığı 4+4+4 olarak bilinen uygulama ile zorunlu eğitim süresini 12 yıla çıkarmıştır. Bu doğrultuda MEB, 09 Mayıs 2012 tarihli </a:t>
            </a:r>
            <a:endParaRPr lang="tr-TR" dirty="0" smtClean="0"/>
          </a:p>
          <a:p>
            <a:pPr algn="ctr"/>
            <a:endParaRPr lang="tr-TR" dirty="0"/>
          </a:p>
          <a:p>
            <a:pPr algn="ctr"/>
            <a:r>
              <a:rPr lang="tr-TR" dirty="0" smtClean="0"/>
              <a:t>“</a:t>
            </a:r>
            <a:r>
              <a:rPr lang="tr-TR" dirty="0"/>
              <a:t>12 Yıllık Zorunlu Eğitime Yönelik Uygulamalar” başlıklı genelgesinde zorunlu eğitim süre sinin 8 yıldan 12 yıla çıkarıldığını ve bazı yeni uygulamaların gündeme geldiğini belirtmektedir.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1192918468"/>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12840" y="987574"/>
            <a:ext cx="2932599" cy="938719"/>
          </a:xfrm>
          <a:prstGeom prst="rect">
            <a:avLst/>
          </a:prstGeom>
        </p:spPr>
        <p:txBody>
          <a:bodyPr wrap="none">
            <a:spAutoFit/>
          </a:bodyPr>
          <a:lstStyle/>
          <a:p>
            <a:pPr algn="ctr"/>
            <a:r>
              <a:rPr lang="tr-TR" sz="5500" b="1" dirty="0" smtClean="0">
                <a:solidFill>
                  <a:srgbClr val="9E0000"/>
                </a:solidFill>
              </a:rPr>
              <a:t>BÖLÜM 4</a:t>
            </a:r>
            <a:endParaRPr lang="tr-TR" sz="5500" dirty="0">
              <a:solidFill>
                <a:srgbClr val="9E0000"/>
              </a:solidFill>
            </a:endParaRPr>
          </a:p>
        </p:txBody>
      </p:sp>
      <p:cxnSp>
        <p:nvCxnSpPr>
          <p:cNvPr id="5" name="Düz Bağlayıcı 4"/>
          <p:cNvCxnSpPr/>
          <p:nvPr/>
        </p:nvCxnSpPr>
        <p:spPr>
          <a:xfrm>
            <a:off x="899592" y="1998301"/>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6" name="Dikdörtgen 5"/>
          <p:cNvSpPr/>
          <p:nvPr/>
        </p:nvSpPr>
        <p:spPr>
          <a:xfrm>
            <a:off x="1458143" y="2142317"/>
            <a:ext cx="6725366" cy="2631490"/>
          </a:xfrm>
          <a:prstGeom prst="rect">
            <a:avLst/>
          </a:prstGeom>
        </p:spPr>
        <p:txBody>
          <a:bodyPr wrap="none">
            <a:spAutoFit/>
          </a:bodyPr>
          <a:lstStyle/>
          <a:p>
            <a:pPr algn="ctr"/>
            <a:r>
              <a:rPr lang="tr-TR" sz="5500" b="1" dirty="0"/>
              <a:t>TÜRK EĞİTİM SİSTEMİ </a:t>
            </a:r>
            <a:r>
              <a:rPr lang="tr-TR" sz="5500" b="1" dirty="0" smtClean="0"/>
              <a:t/>
            </a:r>
            <a:br>
              <a:rPr lang="tr-TR" sz="5500" b="1" dirty="0" smtClean="0"/>
            </a:br>
            <a:r>
              <a:rPr lang="tr-TR" sz="5500" b="1" dirty="0" smtClean="0"/>
              <a:t>YASAL </a:t>
            </a:r>
            <a:r>
              <a:rPr lang="tr-TR" sz="5500" b="1" dirty="0"/>
              <a:t>TEMELLERİ </a:t>
            </a:r>
            <a:r>
              <a:rPr lang="tr-TR" sz="5500" b="1" dirty="0" smtClean="0"/>
              <a:t/>
            </a:r>
            <a:br>
              <a:rPr lang="tr-TR" sz="5500" b="1" dirty="0" smtClean="0"/>
            </a:br>
            <a:r>
              <a:rPr lang="tr-TR" sz="5500" b="1" dirty="0" smtClean="0"/>
              <a:t>VE </a:t>
            </a:r>
            <a:r>
              <a:rPr lang="tr-TR" sz="5500" b="1" dirty="0"/>
              <a:t>SORUNLARI</a:t>
            </a:r>
            <a:endParaRPr lang="tr-TR" sz="55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954503242"/>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5" name="Dikdörtgen 4"/>
          <p:cNvSpPr/>
          <p:nvPr/>
        </p:nvSpPr>
        <p:spPr>
          <a:xfrm>
            <a:off x="1043608" y="2368500"/>
            <a:ext cx="7488832" cy="646331"/>
          </a:xfrm>
          <a:prstGeom prst="rect">
            <a:avLst/>
          </a:prstGeom>
        </p:spPr>
        <p:txBody>
          <a:bodyPr wrap="square">
            <a:spAutoFit/>
          </a:bodyPr>
          <a:lstStyle/>
          <a:p>
            <a:pPr algn="ctr"/>
            <a:r>
              <a:rPr lang="tr-TR" dirty="0" smtClean="0"/>
              <a:t>Bu </a:t>
            </a:r>
            <a:r>
              <a:rPr lang="tr-TR" dirty="0"/>
              <a:t>bölümde, Türk Milli Eğitim Sistemi yasal temelleri ve sorunları ile analiz edilmiş, MEB’deki son gelişmeler ve hedefler incelenmiştir.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413752796"/>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DİN VE VİCDAN HÜRRİYETİ</a:t>
            </a:r>
          </a:p>
        </p:txBody>
      </p:sp>
      <p:sp>
        <p:nvSpPr>
          <p:cNvPr id="5" name="Dikdörtgen 4"/>
          <p:cNvSpPr/>
          <p:nvPr/>
        </p:nvSpPr>
        <p:spPr>
          <a:xfrm>
            <a:off x="1043608" y="2187828"/>
            <a:ext cx="7488832" cy="1477328"/>
          </a:xfrm>
          <a:prstGeom prst="rect">
            <a:avLst/>
          </a:prstGeom>
        </p:spPr>
        <p:txBody>
          <a:bodyPr wrap="square">
            <a:spAutoFit/>
          </a:bodyPr>
          <a:lstStyle/>
          <a:p>
            <a:pPr algn="ctr"/>
            <a:r>
              <a:rPr lang="tr-TR" dirty="0"/>
              <a:t>Madde-24. Herkes, vicdan, dini inanç ve kanaat hürriyetine sahiptir. 14 üncü madde hükümlerine aykırı olmamak şartıyla ibadet, dini ayin ve törenler serbesttir. Kimse ibadete, dini ayin ve törenlere katılmaya, dini inanç ve kanaatlerini açıklamaya zorlanamaz; dini inanç ve kanaatlerinden dolayı kınanamaz ve suçlanamaz.</a:t>
            </a:r>
          </a:p>
        </p:txBody>
      </p:sp>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1060701939"/>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EĞİTİM, ÖĞRENİM HAKKI VE ÖDEVİ</a:t>
            </a:r>
          </a:p>
        </p:txBody>
      </p:sp>
      <p:sp>
        <p:nvSpPr>
          <p:cNvPr id="6" name="Dikdörtgen 5"/>
          <p:cNvSpPr/>
          <p:nvPr/>
        </p:nvSpPr>
        <p:spPr>
          <a:xfrm>
            <a:off x="971600" y="2440508"/>
            <a:ext cx="7488832" cy="923330"/>
          </a:xfrm>
          <a:prstGeom prst="rect">
            <a:avLst/>
          </a:prstGeom>
        </p:spPr>
        <p:txBody>
          <a:bodyPr wrap="square">
            <a:spAutoFit/>
          </a:bodyPr>
          <a:lstStyle/>
          <a:p>
            <a:pPr algn="ctr"/>
            <a:r>
              <a:rPr lang="tr-TR" dirty="0"/>
              <a:t>Eğitim ve öğretim kurumlarında, sadece eğitim, öğretim, araştırma ve inceleme ile ilgili faaliyetler yürütülür. Bu faaliyetler, her ne suretle olursa olsun engellenemez.</a:t>
            </a:r>
          </a:p>
        </p:txBody>
      </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912832544"/>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TÜRK MİLLİ EĞİTİMİNİN AMAÇLARI</a:t>
            </a:r>
          </a:p>
        </p:txBody>
      </p:sp>
      <p:sp>
        <p:nvSpPr>
          <p:cNvPr id="6" name="Dikdörtgen 5"/>
          <p:cNvSpPr/>
          <p:nvPr/>
        </p:nvSpPr>
        <p:spPr>
          <a:xfrm>
            <a:off x="1331640" y="2211710"/>
            <a:ext cx="6768752" cy="1477328"/>
          </a:xfrm>
          <a:prstGeom prst="rect">
            <a:avLst/>
          </a:prstGeom>
        </p:spPr>
        <p:txBody>
          <a:bodyPr wrap="square">
            <a:spAutoFit/>
          </a:bodyPr>
          <a:lstStyle/>
          <a:p>
            <a:pPr algn="ctr"/>
            <a:r>
              <a:rPr lang="tr-TR" b="1" dirty="0"/>
              <a:t>Eğitim ile ilgili en önemli kanunlarımızdan biri de, 14.06.1973 tarihinde kabul edilen Milli Eğitim Temel Kanunu'dur. </a:t>
            </a:r>
            <a:endParaRPr lang="tr-TR" b="1" dirty="0" smtClean="0"/>
          </a:p>
          <a:p>
            <a:pPr algn="ctr"/>
            <a:endParaRPr lang="tr-TR" b="1" i="1" dirty="0"/>
          </a:p>
          <a:p>
            <a:pPr algn="ctr"/>
            <a:r>
              <a:rPr lang="tr-TR" b="1" i="1" dirty="0" smtClean="0"/>
              <a:t>Milli </a:t>
            </a:r>
            <a:r>
              <a:rPr lang="tr-TR" b="1" i="1" dirty="0"/>
              <a:t>Eğitim Temel Kanunu’na göre Türk Milli Eğitiminin amaçları şöyle ifade edilmiştir (MEB, 2012c): </a:t>
            </a:r>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036213916"/>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p:cTn id="1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0"/>
          <p:cNvSpPr/>
          <p:nvPr/>
        </p:nvSpPr>
        <p:spPr>
          <a:xfrm>
            <a:off x="1127413" y="411510"/>
            <a:ext cx="7434440" cy="4427577"/>
          </a:xfrm>
          <a:prstGeom prst="rect">
            <a:avLst/>
          </a:prstGeom>
          <a:gradFill flip="none" rotWithShape="1">
            <a:gsLst>
              <a:gs pos="100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bwMode="auto">
          <a:xfrm>
            <a:off x="1125343" y="3063982"/>
            <a:ext cx="2419512" cy="1093541"/>
          </a:xfrm>
          <a:prstGeom prst="rect">
            <a:avLst/>
          </a:prstGeom>
          <a:gradFill flip="none" rotWithShape="1">
            <a:gsLst>
              <a:gs pos="50000">
                <a:schemeClr val="accent6">
                  <a:lumMod val="60000"/>
                  <a:lumOff val="40000"/>
                </a:schemeClr>
              </a:gs>
              <a:gs pos="0">
                <a:schemeClr val="accent6">
                  <a:lumMod val="75000"/>
                </a:schemeClr>
              </a:gs>
            </a:gsLst>
            <a:lin ang="0" scaled="1"/>
            <a:tileRect/>
          </a:gra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874179" y="3073327"/>
            <a:ext cx="3687676" cy="1099935"/>
          </a:xfrm>
          <a:prstGeom prst="rect">
            <a:avLst/>
          </a:prstGeom>
          <a:gradFill>
            <a:gsLst>
              <a:gs pos="100000">
                <a:schemeClr val="accent6"/>
              </a:gs>
              <a:gs pos="41000">
                <a:schemeClr val="accent6">
                  <a:lumMod val="60000"/>
                  <a:lumOff val="40000"/>
                </a:schemeClr>
              </a:gs>
              <a:gs pos="0">
                <a:schemeClr val="accent6"/>
              </a:gs>
            </a:gsLst>
            <a:lin ang="10800000" scaled="1"/>
          </a:gra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 name="Oval 8"/>
          <p:cNvSpPr/>
          <p:nvPr/>
        </p:nvSpPr>
        <p:spPr>
          <a:xfrm>
            <a:off x="5129920" y="1788487"/>
            <a:ext cx="3431933" cy="370865"/>
          </a:xfrm>
          <a:prstGeom prst="ellipse">
            <a:avLst/>
          </a:prstGeom>
          <a:gradFill flip="none" rotWithShape="1">
            <a:gsLst>
              <a:gs pos="0">
                <a:schemeClr val="tx2">
                  <a:lumMod val="85000"/>
                  <a:lumOff val="15000"/>
                </a:schemeClr>
              </a:gs>
              <a:gs pos="100000">
                <a:schemeClr val="tx2">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43608" y="1880285"/>
            <a:ext cx="1312107" cy="267449"/>
          </a:xfrm>
          <a:prstGeom prst="ellipse">
            <a:avLst/>
          </a:prstGeom>
          <a:gradFill flip="none" rotWithShape="1">
            <a:gsLst>
              <a:gs pos="0">
                <a:schemeClr val="tx2">
                  <a:lumMod val="85000"/>
                  <a:lumOff val="15000"/>
                </a:schemeClr>
              </a:gs>
              <a:gs pos="100000">
                <a:schemeClr val="tx2">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8"/>
          <p:cNvSpPr>
            <a:spLocks noChangeArrowheads="1"/>
          </p:cNvSpPr>
          <p:nvPr/>
        </p:nvSpPr>
        <p:spPr bwMode="auto">
          <a:xfrm>
            <a:off x="1933076" y="3737327"/>
            <a:ext cx="924" cy="794"/>
          </a:xfrm>
          <a:prstGeom prst="rect">
            <a:avLst/>
          </a:prstGeom>
          <a:solidFill>
            <a:schemeClr val="bg2"/>
          </a:solidFill>
          <a:ln w="0">
            <a:solidFill>
              <a:srgbClr val="E8EFE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58"/>
          <p:cNvGrpSpPr/>
          <p:nvPr/>
        </p:nvGrpSpPr>
        <p:grpSpPr>
          <a:xfrm>
            <a:off x="2224931" y="2849944"/>
            <a:ext cx="2736621" cy="1594014"/>
            <a:chOff x="-791393" y="770232"/>
            <a:chExt cx="2822276" cy="1911950"/>
          </a:xfrm>
          <a:effectLst>
            <a:outerShdw blurRad="101600" dist="101600" dir="2700000" algn="ctr" rotWithShape="0">
              <a:prstClr val="black">
                <a:alpha val="25000"/>
              </a:prstClr>
            </a:outerShdw>
          </a:effectLst>
        </p:grpSpPr>
        <p:grpSp>
          <p:nvGrpSpPr>
            <p:cNvPr id="24" name="Group 159"/>
            <p:cNvGrpSpPr/>
            <p:nvPr/>
          </p:nvGrpSpPr>
          <p:grpSpPr>
            <a:xfrm>
              <a:off x="-791393" y="770232"/>
              <a:ext cx="2822276" cy="1911950"/>
              <a:chOff x="-791393" y="770232"/>
              <a:chExt cx="2822276" cy="1911950"/>
            </a:xfrm>
          </p:grpSpPr>
          <p:sp>
            <p:nvSpPr>
              <p:cNvPr id="26" name="Freeform 53"/>
              <p:cNvSpPr>
                <a:spLocks/>
              </p:cNvSpPr>
              <p:nvPr/>
            </p:nvSpPr>
            <p:spPr bwMode="auto">
              <a:xfrm>
                <a:off x="-791393" y="770232"/>
                <a:ext cx="2822276" cy="719290"/>
              </a:xfrm>
              <a:prstGeom prst="ellipse">
                <a:avLst/>
              </a:prstGeom>
              <a:solidFill>
                <a:schemeClr val="accent6"/>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7" name="Rectangle 2"/>
              <p:cNvSpPr/>
              <p:nvPr/>
            </p:nvSpPr>
            <p:spPr>
              <a:xfrm>
                <a:off x="-785587" y="1117155"/>
                <a:ext cx="2816453" cy="1565027"/>
              </a:xfrm>
              <a:custGeom>
                <a:avLst/>
                <a:gdLst>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446741"/>
                  <a:gd name="connsiteX1" fmla="*/ 2832100 w 2832100"/>
                  <a:gd name="connsiteY1" fmla="*/ 0 h 1446741"/>
                  <a:gd name="connsiteX2" fmla="*/ 2832100 w 2832100"/>
                  <a:gd name="connsiteY2" fmla="*/ 1235075 h 1446741"/>
                  <a:gd name="connsiteX3" fmla="*/ 0 w 2832100"/>
                  <a:gd name="connsiteY3" fmla="*/ 1235075 h 1446741"/>
                  <a:gd name="connsiteX4" fmla="*/ 0 w 2832100"/>
                  <a:gd name="connsiteY4" fmla="*/ 0 h 1446741"/>
                  <a:gd name="connsiteX0" fmla="*/ 0 w 2832100"/>
                  <a:gd name="connsiteY0" fmla="*/ 0 h 1613996"/>
                  <a:gd name="connsiteX1" fmla="*/ 2832100 w 2832100"/>
                  <a:gd name="connsiteY1" fmla="*/ 0 h 1613996"/>
                  <a:gd name="connsiteX2" fmla="*/ 2832100 w 2832100"/>
                  <a:gd name="connsiteY2" fmla="*/ 1235075 h 1613996"/>
                  <a:gd name="connsiteX3" fmla="*/ 0 w 2832100"/>
                  <a:gd name="connsiteY3" fmla="*/ 1235075 h 1613996"/>
                  <a:gd name="connsiteX4" fmla="*/ 0 w 2832100"/>
                  <a:gd name="connsiteY4" fmla="*/ 0 h 1613996"/>
                  <a:gd name="connsiteX0" fmla="*/ 0 w 2832100"/>
                  <a:gd name="connsiteY0" fmla="*/ 0 h 1595776"/>
                  <a:gd name="connsiteX1" fmla="*/ 2832100 w 2832100"/>
                  <a:gd name="connsiteY1" fmla="*/ 0 h 1595776"/>
                  <a:gd name="connsiteX2" fmla="*/ 2832100 w 2832100"/>
                  <a:gd name="connsiteY2" fmla="*/ 1235075 h 1595776"/>
                  <a:gd name="connsiteX3" fmla="*/ 0 w 2832100"/>
                  <a:gd name="connsiteY3" fmla="*/ 1235075 h 1595776"/>
                  <a:gd name="connsiteX4" fmla="*/ 0 w 2832100"/>
                  <a:gd name="connsiteY4" fmla="*/ 0 h 1595776"/>
                  <a:gd name="connsiteX0" fmla="*/ 0 w 2832100"/>
                  <a:gd name="connsiteY0" fmla="*/ 0 h 1574398"/>
                  <a:gd name="connsiteX1" fmla="*/ 2832100 w 2832100"/>
                  <a:gd name="connsiteY1" fmla="*/ 0 h 1574398"/>
                  <a:gd name="connsiteX2" fmla="*/ 2832100 w 2832100"/>
                  <a:gd name="connsiteY2" fmla="*/ 1235075 h 1574398"/>
                  <a:gd name="connsiteX3" fmla="*/ 0 w 2832100"/>
                  <a:gd name="connsiteY3" fmla="*/ 1235075 h 1574398"/>
                  <a:gd name="connsiteX4" fmla="*/ 0 w 2832100"/>
                  <a:gd name="connsiteY4" fmla="*/ 0 h 1574398"/>
                  <a:gd name="connsiteX0" fmla="*/ 6350 w 2832100"/>
                  <a:gd name="connsiteY0" fmla="*/ 6350 h 1574398"/>
                  <a:gd name="connsiteX1" fmla="*/ 2832100 w 2832100"/>
                  <a:gd name="connsiteY1" fmla="*/ 0 h 1574398"/>
                  <a:gd name="connsiteX2" fmla="*/ 2832100 w 2832100"/>
                  <a:gd name="connsiteY2" fmla="*/ 1235075 h 1574398"/>
                  <a:gd name="connsiteX3" fmla="*/ 0 w 2832100"/>
                  <a:gd name="connsiteY3" fmla="*/ 1235075 h 1574398"/>
                  <a:gd name="connsiteX4" fmla="*/ 6350 w 2832100"/>
                  <a:gd name="connsiteY4" fmla="*/ 6350 h 1574398"/>
                  <a:gd name="connsiteX0" fmla="*/ 0 w 2825750"/>
                  <a:gd name="connsiteY0" fmla="*/ 6350 h 1571379"/>
                  <a:gd name="connsiteX1" fmla="*/ 2825750 w 2825750"/>
                  <a:gd name="connsiteY1" fmla="*/ 0 h 1571379"/>
                  <a:gd name="connsiteX2" fmla="*/ 2825750 w 2825750"/>
                  <a:gd name="connsiteY2" fmla="*/ 1235075 h 1571379"/>
                  <a:gd name="connsiteX3" fmla="*/ 0 w 2825750"/>
                  <a:gd name="connsiteY3" fmla="*/ 1228725 h 1571379"/>
                  <a:gd name="connsiteX4" fmla="*/ 0 w 2825750"/>
                  <a:gd name="connsiteY4" fmla="*/ 6350 h 1571379"/>
                  <a:gd name="connsiteX0" fmla="*/ 0 w 2825750"/>
                  <a:gd name="connsiteY0" fmla="*/ 0 h 1565029"/>
                  <a:gd name="connsiteX1" fmla="*/ 2816225 w 2825750"/>
                  <a:gd name="connsiteY1" fmla="*/ 3175 h 1565029"/>
                  <a:gd name="connsiteX2" fmla="*/ 2825750 w 2825750"/>
                  <a:gd name="connsiteY2" fmla="*/ 1228725 h 1565029"/>
                  <a:gd name="connsiteX3" fmla="*/ 0 w 2825750"/>
                  <a:gd name="connsiteY3" fmla="*/ 1222375 h 1565029"/>
                  <a:gd name="connsiteX4" fmla="*/ 0 w 2825750"/>
                  <a:gd name="connsiteY4" fmla="*/ 0 h 1565029"/>
                  <a:gd name="connsiteX0" fmla="*/ 0 w 2825750"/>
                  <a:gd name="connsiteY0" fmla="*/ 0 h 1565029"/>
                  <a:gd name="connsiteX1" fmla="*/ 2816225 w 2825750"/>
                  <a:gd name="connsiteY1" fmla="*/ 3175 h 1565029"/>
                  <a:gd name="connsiteX2" fmla="*/ 2825750 w 2825750"/>
                  <a:gd name="connsiteY2" fmla="*/ 1228725 h 1565029"/>
                  <a:gd name="connsiteX3" fmla="*/ 0 w 2825750"/>
                  <a:gd name="connsiteY3" fmla="*/ 1222375 h 1565029"/>
                  <a:gd name="connsiteX4" fmla="*/ 0 w 2825750"/>
                  <a:gd name="connsiteY4" fmla="*/ 0 h 1565029"/>
                  <a:gd name="connsiteX0" fmla="*/ 0 w 2818606"/>
                  <a:gd name="connsiteY0" fmla="*/ 0 h 1565029"/>
                  <a:gd name="connsiteX1" fmla="*/ 2816225 w 2818606"/>
                  <a:gd name="connsiteY1" fmla="*/ 3175 h 1565029"/>
                  <a:gd name="connsiteX2" fmla="*/ 2818606 w 2818606"/>
                  <a:gd name="connsiteY2" fmla="*/ 1228725 h 1565029"/>
                  <a:gd name="connsiteX3" fmla="*/ 0 w 2818606"/>
                  <a:gd name="connsiteY3" fmla="*/ 1222375 h 1565029"/>
                  <a:gd name="connsiteX4" fmla="*/ 0 w 2818606"/>
                  <a:gd name="connsiteY4" fmla="*/ 0 h 1565029"/>
                  <a:gd name="connsiteX0" fmla="*/ 0 w 2816293"/>
                  <a:gd name="connsiteY0" fmla="*/ 0 h 1566287"/>
                  <a:gd name="connsiteX1" fmla="*/ 2816225 w 2816293"/>
                  <a:gd name="connsiteY1" fmla="*/ 3175 h 1566287"/>
                  <a:gd name="connsiteX2" fmla="*/ 2811462 w 2816293"/>
                  <a:gd name="connsiteY2" fmla="*/ 1231107 h 1566287"/>
                  <a:gd name="connsiteX3" fmla="*/ 0 w 2816293"/>
                  <a:gd name="connsiteY3" fmla="*/ 1222375 h 1566287"/>
                  <a:gd name="connsiteX4" fmla="*/ 0 w 2816293"/>
                  <a:gd name="connsiteY4" fmla="*/ 0 h 1566287"/>
                  <a:gd name="connsiteX0" fmla="*/ 0 w 2816330"/>
                  <a:gd name="connsiteY0" fmla="*/ 0 h 1565029"/>
                  <a:gd name="connsiteX1" fmla="*/ 2816225 w 2816330"/>
                  <a:gd name="connsiteY1" fmla="*/ 3175 h 1565029"/>
                  <a:gd name="connsiteX2" fmla="*/ 2813843 w 2816330"/>
                  <a:gd name="connsiteY2" fmla="*/ 1228725 h 1565029"/>
                  <a:gd name="connsiteX3" fmla="*/ 0 w 2816330"/>
                  <a:gd name="connsiteY3" fmla="*/ 1222375 h 1565029"/>
                  <a:gd name="connsiteX4" fmla="*/ 0 w 2816330"/>
                  <a:gd name="connsiteY4" fmla="*/ 0 h 1565029"/>
                  <a:gd name="connsiteX0" fmla="*/ 0 w 2816454"/>
                  <a:gd name="connsiteY0" fmla="*/ 0 h 1565029"/>
                  <a:gd name="connsiteX1" fmla="*/ 2816225 w 2816454"/>
                  <a:gd name="connsiteY1" fmla="*/ 3175 h 1565029"/>
                  <a:gd name="connsiteX2" fmla="*/ 2816225 w 2816454"/>
                  <a:gd name="connsiteY2" fmla="*/ 1228725 h 1565029"/>
                  <a:gd name="connsiteX3" fmla="*/ 0 w 2816454"/>
                  <a:gd name="connsiteY3" fmla="*/ 1222375 h 1565029"/>
                  <a:gd name="connsiteX4" fmla="*/ 0 w 2816454"/>
                  <a:gd name="connsiteY4" fmla="*/ 0 h 156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454" h="1565029">
                    <a:moveTo>
                      <a:pt x="0" y="0"/>
                    </a:moveTo>
                    <a:cubicBezTo>
                      <a:pt x="264583" y="539750"/>
                      <a:pt x="2642129" y="429419"/>
                      <a:pt x="2816225" y="3175"/>
                    </a:cubicBezTo>
                    <a:cubicBezTo>
                      <a:pt x="2817019" y="411692"/>
                      <a:pt x="2815431" y="820208"/>
                      <a:pt x="2816225" y="1228725"/>
                    </a:cubicBezTo>
                    <a:cubicBezTo>
                      <a:pt x="2607204" y="1707356"/>
                      <a:pt x="93133" y="1647825"/>
                      <a:pt x="0" y="1222375"/>
                    </a:cubicBezTo>
                    <a:lnTo>
                      <a:pt x="0" y="0"/>
                    </a:lnTo>
                    <a:close/>
                  </a:path>
                </a:pathLst>
              </a:custGeom>
              <a:gradFill>
                <a:gsLst>
                  <a:gs pos="100000">
                    <a:schemeClr val="accent6">
                      <a:lumMod val="75000"/>
                    </a:schemeClr>
                  </a:gs>
                  <a:gs pos="50000">
                    <a:schemeClr val="accent6">
                      <a:lumMod val="60000"/>
                      <a:lumOff val="40000"/>
                    </a:schemeClr>
                  </a:gs>
                  <a:gs pos="0">
                    <a:schemeClr val="accent6">
                      <a:lumMod val="75000"/>
                    </a:schemeClr>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reeform 54"/>
            <p:cNvSpPr>
              <a:spLocks/>
            </p:cNvSpPr>
            <p:nvPr/>
          </p:nvSpPr>
          <p:spPr bwMode="auto">
            <a:xfrm>
              <a:off x="-788866" y="1134946"/>
              <a:ext cx="2819556" cy="376727"/>
            </a:xfrm>
            <a:custGeom>
              <a:avLst/>
              <a:gdLst>
                <a:gd name="T0" fmla="*/ 0 w 1953"/>
                <a:gd name="T1" fmla="*/ 0 h 256"/>
                <a:gd name="T2" fmla="*/ 9 w 1953"/>
                <a:gd name="T3" fmla="*/ 29 h 256"/>
                <a:gd name="T4" fmla="*/ 31 w 1953"/>
                <a:gd name="T5" fmla="*/ 56 h 256"/>
                <a:gd name="T6" fmla="*/ 64 w 1953"/>
                <a:gd name="T7" fmla="*/ 82 h 256"/>
                <a:gd name="T8" fmla="*/ 108 w 1953"/>
                <a:gd name="T9" fmla="*/ 107 h 256"/>
                <a:gd name="T10" fmla="*/ 161 w 1953"/>
                <a:gd name="T11" fmla="*/ 130 h 256"/>
                <a:gd name="T12" fmla="*/ 224 w 1953"/>
                <a:gd name="T13" fmla="*/ 152 h 256"/>
                <a:gd name="T14" fmla="*/ 294 w 1953"/>
                <a:gd name="T15" fmla="*/ 171 h 256"/>
                <a:gd name="T16" fmla="*/ 375 w 1953"/>
                <a:gd name="T17" fmla="*/ 190 h 256"/>
                <a:gd name="T18" fmla="*/ 460 w 1953"/>
                <a:gd name="T19" fmla="*/ 205 h 256"/>
                <a:gd name="T20" fmla="*/ 554 w 1953"/>
                <a:gd name="T21" fmla="*/ 217 h 256"/>
                <a:gd name="T22" fmla="*/ 652 w 1953"/>
                <a:gd name="T23" fmla="*/ 227 h 256"/>
                <a:gd name="T24" fmla="*/ 756 w 1953"/>
                <a:gd name="T25" fmla="*/ 236 h 256"/>
                <a:gd name="T26" fmla="*/ 864 w 1953"/>
                <a:gd name="T27" fmla="*/ 241 h 256"/>
                <a:gd name="T28" fmla="*/ 976 w 1953"/>
                <a:gd name="T29" fmla="*/ 243 h 256"/>
                <a:gd name="T30" fmla="*/ 1088 w 1953"/>
                <a:gd name="T31" fmla="*/ 241 h 256"/>
                <a:gd name="T32" fmla="*/ 1197 w 1953"/>
                <a:gd name="T33" fmla="*/ 236 h 256"/>
                <a:gd name="T34" fmla="*/ 1300 w 1953"/>
                <a:gd name="T35" fmla="*/ 227 h 256"/>
                <a:gd name="T36" fmla="*/ 1399 w 1953"/>
                <a:gd name="T37" fmla="*/ 217 h 256"/>
                <a:gd name="T38" fmla="*/ 1493 w 1953"/>
                <a:gd name="T39" fmla="*/ 205 h 256"/>
                <a:gd name="T40" fmla="*/ 1578 w 1953"/>
                <a:gd name="T41" fmla="*/ 190 h 256"/>
                <a:gd name="T42" fmla="*/ 1659 w 1953"/>
                <a:gd name="T43" fmla="*/ 171 h 256"/>
                <a:gd name="T44" fmla="*/ 1729 w 1953"/>
                <a:gd name="T45" fmla="*/ 152 h 256"/>
                <a:gd name="T46" fmla="*/ 1792 w 1953"/>
                <a:gd name="T47" fmla="*/ 130 h 256"/>
                <a:gd name="T48" fmla="*/ 1845 w 1953"/>
                <a:gd name="T49" fmla="*/ 107 h 256"/>
                <a:gd name="T50" fmla="*/ 1889 w 1953"/>
                <a:gd name="T51" fmla="*/ 82 h 256"/>
                <a:gd name="T52" fmla="*/ 1922 w 1953"/>
                <a:gd name="T53" fmla="*/ 56 h 256"/>
                <a:gd name="T54" fmla="*/ 1942 w 1953"/>
                <a:gd name="T55" fmla="*/ 29 h 256"/>
                <a:gd name="T56" fmla="*/ 1953 w 1953"/>
                <a:gd name="T57" fmla="*/ 0 h 256"/>
                <a:gd name="T58" fmla="*/ 1953 w 1953"/>
                <a:gd name="T59" fmla="*/ 6 h 256"/>
                <a:gd name="T60" fmla="*/ 1947 w 1953"/>
                <a:gd name="T61" fmla="*/ 34 h 256"/>
                <a:gd name="T62" fmla="*/ 1930 w 1953"/>
                <a:gd name="T63" fmla="*/ 61 h 256"/>
                <a:gd name="T64" fmla="*/ 1903 w 1953"/>
                <a:gd name="T65" fmla="*/ 85 h 256"/>
                <a:gd name="T66" fmla="*/ 1865 w 1953"/>
                <a:gd name="T67" fmla="*/ 109 h 256"/>
                <a:gd name="T68" fmla="*/ 1819 w 1953"/>
                <a:gd name="T69" fmla="*/ 133 h 256"/>
                <a:gd name="T70" fmla="*/ 1765 w 1953"/>
                <a:gd name="T71" fmla="*/ 154 h 256"/>
                <a:gd name="T72" fmla="*/ 1701 w 1953"/>
                <a:gd name="T73" fmla="*/ 174 h 256"/>
                <a:gd name="T74" fmla="*/ 1631 w 1953"/>
                <a:gd name="T75" fmla="*/ 191 h 256"/>
                <a:gd name="T76" fmla="*/ 1553 w 1953"/>
                <a:gd name="T77" fmla="*/ 208 h 256"/>
                <a:gd name="T78" fmla="*/ 1469 w 1953"/>
                <a:gd name="T79" fmla="*/ 222 h 256"/>
                <a:gd name="T80" fmla="*/ 1380 w 1953"/>
                <a:gd name="T81" fmla="*/ 234 h 256"/>
                <a:gd name="T82" fmla="*/ 1284 w 1953"/>
                <a:gd name="T83" fmla="*/ 243 h 256"/>
                <a:gd name="T84" fmla="*/ 1185 w 1953"/>
                <a:gd name="T85" fmla="*/ 249 h 256"/>
                <a:gd name="T86" fmla="*/ 1082 w 1953"/>
                <a:gd name="T87" fmla="*/ 255 h 256"/>
                <a:gd name="T88" fmla="*/ 976 w 1953"/>
                <a:gd name="T89" fmla="*/ 256 h 256"/>
                <a:gd name="T90" fmla="*/ 871 w 1953"/>
                <a:gd name="T91" fmla="*/ 255 h 256"/>
                <a:gd name="T92" fmla="*/ 766 w 1953"/>
                <a:gd name="T93" fmla="*/ 249 h 256"/>
                <a:gd name="T94" fmla="*/ 667 w 1953"/>
                <a:gd name="T95" fmla="*/ 243 h 256"/>
                <a:gd name="T96" fmla="*/ 573 w 1953"/>
                <a:gd name="T97" fmla="*/ 234 h 256"/>
                <a:gd name="T98" fmla="*/ 484 w 1953"/>
                <a:gd name="T99" fmla="*/ 222 h 256"/>
                <a:gd name="T100" fmla="*/ 400 w 1953"/>
                <a:gd name="T101" fmla="*/ 208 h 256"/>
                <a:gd name="T102" fmla="*/ 322 w 1953"/>
                <a:gd name="T103" fmla="*/ 191 h 256"/>
                <a:gd name="T104" fmla="*/ 252 w 1953"/>
                <a:gd name="T105" fmla="*/ 174 h 256"/>
                <a:gd name="T106" fmla="*/ 188 w 1953"/>
                <a:gd name="T107" fmla="*/ 154 h 256"/>
                <a:gd name="T108" fmla="*/ 134 w 1953"/>
                <a:gd name="T109" fmla="*/ 133 h 256"/>
                <a:gd name="T110" fmla="*/ 86 w 1953"/>
                <a:gd name="T111" fmla="*/ 109 h 256"/>
                <a:gd name="T112" fmla="*/ 50 w 1953"/>
                <a:gd name="T113" fmla="*/ 85 h 256"/>
                <a:gd name="T114" fmla="*/ 23 w 1953"/>
                <a:gd name="T115" fmla="*/ 61 h 256"/>
                <a:gd name="T116" fmla="*/ 6 w 1953"/>
                <a:gd name="T117" fmla="*/ 34 h 256"/>
                <a:gd name="T118" fmla="*/ 0 w 1953"/>
                <a:gd name="T119" fmla="*/ 6 h 256"/>
                <a:gd name="T120" fmla="*/ 0 w 1953"/>
                <a:gd name="T121" fmla="*/ 0 h 256"/>
                <a:gd name="connsiteX0" fmla="*/ 0 w 10000"/>
                <a:gd name="connsiteY0" fmla="*/ 0 h 10000"/>
                <a:gd name="connsiteX1" fmla="*/ 46 w 10000"/>
                <a:gd name="connsiteY1" fmla="*/ 1133 h 10000"/>
                <a:gd name="connsiteX2" fmla="*/ 159 w 10000"/>
                <a:gd name="connsiteY2" fmla="*/ 2188 h 10000"/>
                <a:gd name="connsiteX3" fmla="*/ 328 w 10000"/>
                <a:gd name="connsiteY3" fmla="*/ 3203 h 10000"/>
                <a:gd name="connsiteX4" fmla="*/ 553 w 10000"/>
                <a:gd name="connsiteY4" fmla="*/ 4180 h 10000"/>
                <a:gd name="connsiteX5" fmla="*/ 824 w 10000"/>
                <a:gd name="connsiteY5" fmla="*/ 5078 h 10000"/>
                <a:gd name="connsiteX6" fmla="*/ 1147 w 10000"/>
                <a:gd name="connsiteY6" fmla="*/ 5938 h 10000"/>
                <a:gd name="connsiteX7" fmla="*/ 1505 w 10000"/>
                <a:gd name="connsiteY7" fmla="*/ 6680 h 10000"/>
                <a:gd name="connsiteX8" fmla="*/ 1920 w 10000"/>
                <a:gd name="connsiteY8" fmla="*/ 7422 h 10000"/>
                <a:gd name="connsiteX9" fmla="*/ 2355 w 10000"/>
                <a:gd name="connsiteY9" fmla="*/ 8008 h 10000"/>
                <a:gd name="connsiteX10" fmla="*/ 2837 w 10000"/>
                <a:gd name="connsiteY10" fmla="*/ 8477 h 10000"/>
                <a:gd name="connsiteX11" fmla="*/ 3338 w 10000"/>
                <a:gd name="connsiteY11" fmla="*/ 8867 h 10000"/>
                <a:gd name="connsiteX12" fmla="*/ 3871 w 10000"/>
                <a:gd name="connsiteY12" fmla="*/ 9219 h 10000"/>
                <a:gd name="connsiteX13" fmla="*/ 4424 w 10000"/>
                <a:gd name="connsiteY13" fmla="*/ 9414 h 10000"/>
                <a:gd name="connsiteX14" fmla="*/ 4997 w 10000"/>
                <a:gd name="connsiteY14" fmla="*/ 9492 h 10000"/>
                <a:gd name="connsiteX15" fmla="*/ 5571 w 10000"/>
                <a:gd name="connsiteY15" fmla="*/ 9414 h 10000"/>
                <a:gd name="connsiteX16" fmla="*/ 6129 w 10000"/>
                <a:gd name="connsiteY16" fmla="*/ 9219 h 10000"/>
                <a:gd name="connsiteX17" fmla="*/ 6656 w 10000"/>
                <a:gd name="connsiteY17" fmla="*/ 8867 h 10000"/>
                <a:gd name="connsiteX18" fmla="*/ 7163 w 10000"/>
                <a:gd name="connsiteY18" fmla="*/ 8477 h 10000"/>
                <a:gd name="connsiteX19" fmla="*/ 7645 w 10000"/>
                <a:gd name="connsiteY19" fmla="*/ 8008 h 10000"/>
                <a:gd name="connsiteX20" fmla="*/ 8080 w 10000"/>
                <a:gd name="connsiteY20" fmla="*/ 7422 h 10000"/>
                <a:gd name="connsiteX21" fmla="*/ 8495 w 10000"/>
                <a:gd name="connsiteY21" fmla="*/ 6680 h 10000"/>
                <a:gd name="connsiteX22" fmla="*/ 8853 w 10000"/>
                <a:gd name="connsiteY22" fmla="*/ 5938 h 10000"/>
                <a:gd name="connsiteX23" fmla="*/ 9176 w 10000"/>
                <a:gd name="connsiteY23" fmla="*/ 5078 h 10000"/>
                <a:gd name="connsiteX24" fmla="*/ 9447 w 10000"/>
                <a:gd name="connsiteY24" fmla="*/ 4180 h 10000"/>
                <a:gd name="connsiteX25" fmla="*/ 9672 w 10000"/>
                <a:gd name="connsiteY25" fmla="*/ 3203 h 10000"/>
                <a:gd name="connsiteX26" fmla="*/ 9841 w 10000"/>
                <a:gd name="connsiteY26" fmla="*/ 2188 h 10000"/>
                <a:gd name="connsiteX27" fmla="*/ 9944 w 10000"/>
                <a:gd name="connsiteY27" fmla="*/ 1133 h 10000"/>
                <a:gd name="connsiteX28" fmla="*/ 10000 w 10000"/>
                <a:gd name="connsiteY28" fmla="*/ 0 h 10000"/>
                <a:gd name="connsiteX29" fmla="*/ 10000 w 10000"/>
                <a:gd name="connsiteY29" fmla="*/ 234 h 10000"/>
                <a:gd name="connsiteX30" fmla="*/ 9969 w 10000"/>
                <a:gd name="connsiteY30" fmla="*/ 1328 h 10000"/>
                <a:gd name="connsiteX31" fmla="*/ 9882 w 10000"/>
                <a:gd name="connsiteY31" fmla="*/ 2383 h 10000"/>
                <a:gd name="connsiteX32" fmla="*/ 9744 w 10000"/>
                <a:gd name="connsiteY32" fmla="*/ 3320 h 10000"/>
                <a:gd name="connsiteX33" fmla="*/ 9549 w 10000"/>
                <a:gd name="connsiteY33" fmla="*/ 4258 h 10000"/>
                <a:gd name="connsiteX34" fmla="*/ 9314 w 10000"/>
                <a:gd name="connsiteY34" fmla="*/ 5195 h 10000"/>
                <a:gd name="connsiteX35" fmla="*/ 9037 w 10000"/>
                <a:gd name="connsiteY35" fmla="*/ 6016 h 10000"/>
                <a:gd name="connsiteX36" fmla="*/ 8710 w 10000"/>
                <a:gd name="connsiteY36" fmla="*/ 6797 h 10000"/>
                <a:gd name="connsiteX37" fmla="*/ 8351 w 10000"/>
                <a:gd name="connsiteY37" fmla="*/ 7461 h 10000"/>
                <a:gd name="connsiteX38" fmla="*/ 7952 w 10000"/>
                <a:gd name="connsiteY38" fmla="*/ 8125 h 10000"/>
                <a:gd name="connsiteX39" fmla="*/ 7522 w 10000"/>
                <a:gd name="connsiteY39" fmla="*/ 8672 h 10000"/>
                <a:gd name="connsiteX40" fmla="*/ 7066 w 10000"/>
                <a:gd name="connsiteY40" fmla="*/ 9141 h 10000"/>
                <a:gd name="connsiteX41" fmla="*/ 6575 w 10000"/>
                <a:gd name="connsiteY41" fmla="*/ 9492 h 10000"/>
                <a:gd name="connsiteX42" fmla="*/ 6068 w 10000"/>
                <a:gd name="connsiteY42" fmla="*/ 9727 h 10000"/>
                <a:gd name="connsiteX43" fmla="*/ 5540 w 10000"/>
                <a:gd name="connsiteY43" fmla="*/ 9961 h 10000"/>
                <a:gd name="connsiteX44" fmla="*/ 4997 w 10000"/>
                <a:gd name="connsiteY44" fmla="*/ 10000 h 10000"/>
                <a:gd name="connsiteX45" fmla="*/ 3922 w 10000"/>
                <a:gd name="connsiteY45" fmla="*/ 9727 h 10000"/>
                <a:gd name="connsiteX46" fmla="*/ 3415 w 10000"/>
                <a:gd name="connsiteY46" fmla="*/ 9492 h 10000"/>
                <a:gd name="connsiteX47" fmla="*/ 2934 w 10000"/>
                <a:gd name="connsiteY47" fmla="*/ 9141 h 10000"/>
                <a:gd name="connsiteX48" fmla="*/ 2478 w 10000"/>
                <a:gd name="connsiteY48" fmla="*/ 8672 h 10000"/>
                <a:gd name="connsiteX49" fmla="*/ 2048 w 10000"/>
                <a:gd name="connsiteY49" fmla="*/ 8125 h 10000"/>
                <a:gd name="connsiteX50" fmla="*/ 1649 w 10000"/>
                <a:gd name="connsiteY50" fmla="*/ 7461 h 10000"/>
                <a:gd name="connsiteX51" fmla="*/ 1290 w 10000"/>
                <a:gd name="connsiteY51" fmla="*/ 6797 h 10000"/>
                <a:gd name="connsiteX52" fmla="*/ 963 w 10000"/>
                <a:gd name="connsiteY52" fmla="*/ 6016 h 10000"/>
                <a:gd name="connsiteX53" fmla="*/ 686 w 10000"/>
                <a:gd name="connsiteY53" fmla="*/ 5195 h 10000"/>
                <a:gd name="connsiteX54" fmla="*/ 440 w 10000"/>
                <a:gd name="connsiteY54" fmla="*/ 4258 h 10000"/>
                <a:gd name="connsiteX55" fmla="*/ 256 w 10000"/>
                <a:gd name="connsiteY55" fmla="*/ 3320 h 10000"/>
                <a:gd name="connsiteX56" fmla="*/ 118 w 10000"/>
                <a:gd name="connsiteY56" fmla="*/ 2383 h 10000"/>
                <a:gd name="connsiteX57" fmla="*/ 31 w 10000"/>
                <a:gd name="connsiteY57" fmla="*/ 1328 h 10000"/>
                <a:gd name="connsiteX58" fmla="*/ 0 w 10000"/>
                <a:gd name="connsiteY58" fmla="*/ 234 h 10000"/>
                <a:gd name="connsiteX59" fmla="*/ 0 w 10000"/>
                <a:gd name="connsiteY59" fmla="*/ 0 h 10000"/>
                <a:gd name="connsiteX0" fmla="*/ 0 w 10000"/>
                <a:gd name="connsiteY0" fmla="*/ 0 h 9961"/>
                <a:gd name="connsiteX1" fmla="*/ 46 w 10000"/>
                <a:gd name="connsiteY1" fmla="*/ 1133 h 9961"/>
                <a:gd name="connsiteX2" fmla="*/ 159 w 10000"/>
                <a:gd name="connsiteY2" fmla="*/ 2188 h 9961"/>
                <a:gd name="connsiteX3" fmla="*/ 328 w 10000"/>
                <a:gd name="connsiteY3" fmla="*/ 3203 h 9961"/>
                <a:gd name="connsiteX4" fmla="*/ 553 w 10000"/>
                <a:gd name="connsiteY4" fmla="*/ 4180 h 9961"/>
                <a:gd name="connsiteX5" fmla="*/ 824 w 10000"/>
                <a:gd name="connsiteY5" fmla="*/ 5078 h 9961"/>
                <a:gd name="connsiteX6" fmla="*/ 1147 w 10000"/>
                <a:gd name="connsiteY6" fmla="*/ 5938 h 9961"/>
                <a:gd name="connsiteX7" fmla="*/ 1505 w 10000"/>
                <a:gd name="connsiteY7" fmla="*/ 6680 h 9961"/>
                <a:gd name="connsiteX8" fmla="*/ 1920 w 10000"/>
                <a:gd name="connsiteY8" fmla="*/ 7422 h 9961"/>
                <a:gd name="connsiteX9" fmla="*/ 2355 w 10000"/>
                <a:gd name="connsiteY9" fmla="*/ 8008 h 9961"/>
                <a:gd name="connsiteX10" fmla="*/ 2837 w 10000"/>
                <a:gd name="connsiteY10" fmla="*/ 8477 h 9961"/>
                <a:gd name="connsiteX11" fmla="*/ 3338 w 10000"/>
                <a:gd name="connsiteY11" fmla="*/ 8867 h 9961"/>
                <a:gd name="connsiteX12" fmla="*/ 3871 w 10000"/>
                <a:gd name="connsiteY12" fmla="*/ 9219 h 9961"/>
                <a:gd name="connsiteX13" fmla="*/ 4424 w 10000"/>
                <a:gd name="connsiteY13" fmla="*/ 9414 h 9961"/>
                <a:gd name="connsiteX14" fmla="*/ 4997 w 10000"/>
                <a:gd name="connsiteY14" fmla="*/ 9492 h 9961"/>
                <a:gd name="connsiteX15" fmla="*/ 5571 w 10000"/>
                <a:gd name="connsiteY15" fmla="*/ 9414 h 9961"/>
                <a:gd name="connsiteX16" fmla="*/ 6129 w 10000"/>
                <a:gd name="connsiteY16" fmla="*/ 9219 h 9961"/>
                <a:gd name="connsiteX17" fmla="*/ 6656 w 10000"/>
                <a:gd name="connsiteY17" fmla="*/ 8867 h 9961"/>
                <a:gd name="connsiteX18" fmla="*/ 7163 w 10000"/>
                <a:gd name="connsiteY18" fmla="*/ 8477 h 9961"/>
                <a:gd name="connsiteX19" fmla="*/ 7645 w 10000"/>
                <a:gd name="connsiteY19" fmla="*/ 8008 h 9961"/>
                <a:gd name="connsiteX20" fmla="*/ 8080 w 10000"/>
                <a:gd name="connsiteY20" fmla="*/ 7422 h 9961"/>
                <a:gd name="connsiteX21" fmla="*/ 8495 w 10000"/>
                <a:gd name="connsiteY21" fmla="*/ 6680 h 9961"/>
                <a:gd name="connsiteX22" fmla="*/ 8853 w 10000"/>
                <a:gd name="connsiteY22" fmla="*/ 5938 h 9961"/>
                <a:gd name="connsiteX23" fmla="*/ 9176 w 10000"/>
                <a:gd name="connsiteY23" fmla="*/ 5078 h 9961"/>
                <a:gd name="connsiteX24" fmla="*/ 9447 w 10000"/>
                <a:gd name="connsiteY24" fmla="*/ 4180 h 9961"/>
                <a:gd name="connsiteX25" fmla="*/ 9672 w 10000"/>
                <a:gd name="connsiteY25" fmla="*/ 3203 h 9961"/>
                <a:gd name="connsiteX26" fmla="*/ 9841 w 10000"/>
                <a:gd name="connsiteY26" fmla="*/ 2188 h 9961"/>
                <a:gd name="connsiteX27" fmla="*/ 9944 w 10000"/>
                <a:gd name="connsiteY27" fmla="*/ 1133 h 9961"/>
                <a:gd name="connsiteX28" fmla="*/ 10000 w 10000"/>
                <a:gd name="connsiteY28" fmla="*/ 0 h 9961"/>
                <a:gd name="connsiteX29" fmla="*/ 10000 w 10000"/>
                <a:gd name="connsiteY29" fmla="*/ 234 h 9961"/>
                <a:gd name="connsiteX30" fmla="*/ 9969 w 10000"/>
                <a:gd name="connsiteY30" fmla="*/ 1328 h 9961"/>
                <a:gd name="connsiteX31" fmla="*/ 9882 w 10000"/>
                <a:gd name="connsiteY31" fmla="*/ 2383 h 9961"/>
                <a:gd name="connsiteX32" fmla="*/ 9744 w 10000"/>
                <a:gd name="connsiteY32" fmla="*/ 3320 h 9961"/>
                <a:gd name="connsiteX33" fmla="*/ 9549 w 10000"/>
                <a:gd name="connsiteY33" fmla="*/ 4258 h 9961"/>
                <a:gd name="connsiteX34" fmla="*/ 9314 w 10000"/>
                <a:gd name="connsiteY34" fmla="*/ 5195 h 9961"/>
                <a:gd name="connsiteX35" fmla="*/ 9037 w 10000"/>
                <a:gd name="connsiteY35" fmla="*/ 6016 h 9961"/>
                <a:gd name="connsiteX36" fmla="*/ 8710 w 10000"/>
                <a:gd name="connsiteY36" fmla="*/ 6797 h 9961"/>
                <a:gd name="connsiteX37" fmla="*/ 8351 w 10000"/>
                <a:gd name="connsiteY37" fmla="*/ 7461 h 9961"/>
                <a:gd name="connsiteX38" fmla="*/ 7952 w 10000"/>
                <a:gd name="connsiteY38" fmla="*/ 8125 h 9961"/>
                <a:gd name="connsiteX39" fmla="*/ 7522 w 10000"/>
                <a:gd name="connsiteY39" fmla="*/ 8672 h 9961"/>
                <a:gd name="connsiteX40" fmla="*/ 7066 w 10000"/>
                <a:gd name="connsiteY40" fmla="*/ 9141 h 9961"/>
                <a:gd name="connsiteX41" fmla="*/ 6575 w 10000"/>
                <a:gd name="connsiteY41" fmla="*/ 9492 h 9961"/>
                <a:gd name="connsiteX42" fmla="*/ 6068 w 10000"/>
                <a:gd name="connsiteY42" fmla="*/ 9727 h 9961"/>
                <a:gd name="connsiteX43" fmla="*/ 5540 w 10000"/>
                <a:gd name="connsiteY43" fmla="*/ 9961 h 9961"/>
                <a:gd name="connsiteX44" fmla="*/ 3922 w 10000"/>
                <a:gd name="connsiteY44" fmla="*/ 9727 h 9961"/>
                <a:gd name="connsiteX45" fmla="*/ 3415 w 10000"/>
                <a:gd name="connsiteY45" fmla="*/ 9492 h 9961"/>
                <a:gd name="connsiteX46" fmla="*/ 2934 w 10000"/>
                <a:gd name="connsiteY46" fmla="*/ 9141 h 9961"/>
                <a:gd name="connsiteX47" fmla="*/ 2478 w 10000"/>
                <a:gd name="connsiteY47" fmla="*/ 8672 h 9961"/>
                <a:gd name="connsiteX48" fmla="*/ 2048 w 10000"/>
                <a:gd name="connsiteY48" fmla="*/ 8125 h 9961"/>
                <a:gd name="connsiteX49" fmla="*/ 1649 w 10000"/>
                <a:gd name="connsiteY49" fmla="*/ 7461 h 9961"/>
                <a:gd name="connsiteX50" fmla="*/ 1290 w 10000"/>
                <a:gd name="connsiteY50" fmla="*/ 6797 h 9961"/>
                <a:gd name="connsiteX51" fmla="*/ 963 w 10000"/>
                <a:gd name="connsiteY51" fmla="*/ 6016 h 9961"/>
                <a:gd name="connsiteX52" fmla="*/ 686 w 10000"/>
                <a:gd name="connsiteY52" fmla="*/ 5195 h 9961"/>
                <a:gd name="connsiteX53" fmla="*/ 440 w 10000"/>
                <a:gd name="connsiteY53" fmla="*/ 4258 h 9961"/>
                <a:gd name="connsiteX54" fmla="*/ 256 w 10000"/>
                <a:gd name="connsiteY54" fmla="*/ 3320 h 9961"/>
                <a:gd name="connsiteX55" fmla="*/ 118 w 10000"/>
                <a:gd name="connsiteY55" fmla="*/ 2383 h 9961"/>
                <a:gd name="connsiteX56" fmla="*/ 31 w 10000"/>
                <a:gd name="connsiteY56" fmla="*/ 1328 h 9961"/>
                <a:gd name="connsiteX57" fmla="*/ 0 w 10000"/>
                <a:gd name="connsiteY57" fmla="*/ 234 h 9961"/>
                <a:gd name="connsiteX58" fmla="*/ 0 w 10000"/>
                <a:gd name="connsiteY58" fmla="*/ 0 h 9961"/>
                <a:gd name="connsiteX0" fmla="*/ 0 w 10000"/>
                <a:gd name="connsiteY0" fmla="*/ 0 h 9765"/>
                <a:gd name="connsiteX1" fmla="*/ 46 w 10000"/>
                <a:gd name="connsiteY1" fmla="*/ 1137 h 9765"/>
                <a:gd name="connsiteX2" fmla="*/ 159 w 10000"/>
                <a:gd name="connsiteY2" fmla="*/ 2197 h 9765"/>
                <a:gd name="connsiteX3" fmla="*/ 328 w 10000"/>
                <a:gd name="connsiteY3" fmla="*/ 3216 h 9765"/>
                <a:gd name="connsiteX4" fmla="*/ 553 w 10000"/>
                <a:gd name="connsiteY4" fmla="*/ 4196 h 9765"/>
                <a:gd name="connsiteX5" fmla="*/ 824 w 10000"/>
                <a:gd name="connsiteY5" fmla="*/ 5098 h 9765"/>
                <a:gd name="connsiteX6" fmla="*/ 1147 w 10000"/>
                <a:gd name="connsiteY6" fmla="*/ 5961 h 9765"/>
                <a:gd name="connsiteX7" fmla="*/ 1505 w 10000"/>
                <a:gd name="connsiteY7" fmla="*/ 6706 h 9765"/>
                <a:gd name="connsiteX8" fmla="*/ 1920 w 10000"/>
                <a:gd name="connsiteY8" fmla="*/ 7451 h 9765"/>
                <a:gd name="connsiteX9" fmla="*/ 2355 w 10000"/>
                <a:gd name="connsiteY9" fmla="*/ 8039 h 9765"/>
                <a:gd name="connsiteX10" fmla="*/ 2837 w 10000"/>
                <a:gd name="connsiteY10" fmla="*/ 8510 h 9765"/>
                <a:gd name="connsiteX11" fmla="*/ 3338 w 10000"/>
                <a:gd name="connsiteY11" fmla="*/ 8902 h 9765"/>
                <a:gd name="connsiteX12" fmla="*/ 3871 w 10000"/>
                <a:gd name="connsiteY12" fmla="*/ 9255 h 9765"/>
                <a:gd name="connsiteX13" fmla="*/ 4424 w 10000"/>
                <a:gd name="connsiteY13" fmla="*/ 9451 h 9765"/>
                <a:gd name="connsiteX14" fmla="*/ 4997 w 10000"/>
                <a:gd name="connsiteY14" fmla="*/ 9529 h 9765"/>
                <a:gd name="connsiteX15" fmla="*/ 5571 w 10000"/>
                <a:gd name="connsiteY15" fmla="*/ 9451 h 9765"/>
                <a:gd name="connsiteX16" fmla="*/ 6129 w 10000"/>
                <a:gd name="connsiteY16" fmla="*/ 9255 h 9765"/>
                <a:gd name="connsiteX17" fmla="*/ 6656 w 10000"/>
                <a:gd name="connsiteY17" fmla="*/ 8902 h 9765"/>
                <a:gd name="connsiteX18" fmla="*/ 7163 w 10000"/>
                <a:gd name="connsiteY18" fmla="*/ 8510 h 9765"/>
                <a:gd name="connsiteX19" fmla="*/ 7645 w 10000"/>
                <a:gd name="connsiteY19" fmla="*/ 8039 h 9765"/>
                <a:gd name="connsiteX20" fmla="*/ 8080 w 10000"/>
                <a:gd name="connsiteY20" fmla="*/ 7451 h 9765"/>
                <a:gd name="connsiteX21" fmla="*/ 8495 w 10000"/>
                <a:gd name="connsiteY21" fmla="*/ 6706 h 9765"/>
                <a:gd name="connsiteX22" fmla="*/ 8853 w 10000"/>
                <a:gd name="connsiteY22" fmla="*/ 5961 h 9765"/>
                <a:gd name="connsiteX23" fmla="*/ 9176 w 10000"/>
                <a:gd name="connsiteY23" fmla="*/ 5098 h 9765"/>
                <a:gd name="connsiteX24" fmla="*/ 9447 w 10000"/>
                <a:gd name="connsiteY24" fmla="*/ 4196 h 9765"/>
                <a:gd name="connsiteX25" fmla="*/ 9672 w 10000"/>
                <a:gd name="connsiteY25" fmla="*/ 3216 h 9765"/>
                <a:gd name="connsiteX26" fmla="*/ 9841 w 10000"/>
                <a:gd name="connsiteY26" fmla="*/ 2197 h 9765"/>
                <a:gd name="connsiteX27" fmla="*/ 9944 w 10000"/>
                <a:gd name="connsiteY27" fmla="*/ 1137 h 9765"/>
                <a:gd name="connsiteX28" fmla="*/ 10000 w 10000"/>
                <a:gd name="connsiteY28" fmla="*/ 0 h 9765"/>
                <a:gd name="connsiteX29" fmla="*/ 10000 w 10000"/>
                <a:gd name="connsiteY29" fmla="*/ 235 h 9765"/>
                <a:gd name="connsiteX30" fmla="*/ 9969 w 10000"/>
                <a:gd name="connsiteY30" fmla="*/ 1333 h 9765"/>
                <a:gd name="connsiteX31" fmla="*/ 9882 w 10000"/>
                <a:gd name="connsiteY31" fmla="*/ 2392 h 9765"/>
                <a:gd name="connsiteX32" fmla="*/ 9744 w 10000"/>
                <a:gd name="connsiteY32" fmla="*/ 3333 h 9765"/>
                <a:gd name="connsiteX33" fmla="*/ 9549 w 10000"/>
                <a:gd name="connsiteY33" fmla="*/ 4275 h 9765"/>
                <a:gd name="connsiteX34" fmla="*/ 9314 w 10000"/>
                <a:gd name="connsiteY34" fmla="*/ 5215 h 9765"/>
                <a:gd name="connsiteX35" fmla="*/ 9037 w 10000"/>
                <a:gd name="connsiteY35" fmla="*/ 6040 h 9765"/>
                <a:gd name="connsiteX36" fmla="*/ 8710 w 10000"/>
                <a:gd name="connsiteY36" fmla="*/ 6824 h 9765"/>
                <a:gd name="connsiteX37" fmla="*/ 8351 w 10000"/>
                <a:gd name="connsiteY37" fmla="*/ 7490 h 9765"/>
                <a:gd name="connsiteX38" fmla="*/ 7952 w 10000"/>
                <a:gd name="connsiteY38" fmla="*/ 8157 h 9765"/>
                <a:gd name="connsiteX39" fmla="*/ 7522 w 10000"/>
                <a:gd name="connsiteY39" fmla="*/ 8706 h 9765"/>
                <a:gd name="connsiteX40" fmla="*/ 7066 w 10000"/>
                <a:gd name="connsiteY40" fmla="*/ 9177 h 9765"/>
                <a:gd name="connsiteX41" fmla="*/ 6575 w 10000"/>
                <a:gd name="connsiteY41" fmla="*/ 9529 h 9765"/>
                <a:gd name="connsiteX42" fmla="*/ 6068 w 10000"/>
                <a:gd name="connsiteY42" fmla="*/ 9765 h 9765"/>
                <a:gd name="connsiteX43" fmla="*/ 3922 w 10000"/>
                <a:gd name="connsiteY43" fmla="*/ 9765 h 9765"/>
                <a:gd name="connsiteX44" fmla="*/ 3415 w 10000"/>
                <a:gd name="connsiteY44" fmla="*/ 9529 h 9765"/>
                <a:gd name="connsiteX45" fmla="*/ 2934 w 10000"/>
                <a:gd name="connsiteY45" fmla="*/ 9177 h 9765"/>
                <a:gd name="connsiteX46" fmla="*/ 2478 w 10000"/>
                <a:gd name="connsiteY46" fmla="*/ 8706 h 9765"/>
                <a:gd name="connsiteX47" fmla="*/ 2048 w 10000"/>
                <a:gd name="connsiteY47" fmla="*/ 8157 h 9765"/>
                <a:gd name="connsiteX48" fmla="*/ 1649 w 10000"/>
                <a:gd name="connsiteY48" fmla="*/ 7490 h 9765"/>
                <a:gd name="connsiteX49" fmla="*/ 1290 w 10000"/>
                <a:gd name="connsiteY49" fmla="*/ 6824 h 9765"/>
                <a:gd name="connsiteX50" fmla="*/ 963 w 10000"/>
                <a:gd name="connsiteY50" fmla="*/ 6040 h 9765"/>
                <a:gd name="connsiteX51" fmla="*/ 686 w 10000"/>
                <a:gd name="connsiteY51" fmla="*/ 5215 h 9765"/>
                <a:gd name="connsiteX52" fmla="*/ 440 w 10000"/>
                <a:gd name="connsiteY52" fmla="*/ 4275 h 9765"/>
                <a:gd name="connsiteX53" fmla="*/ 256 w 10000"/>
                <a:gd name="connsiteY53" fmla="*/ 3333 h 9765"/>
                <a:gd name="connsiteX54" fmla="*/ 118 w 10000"/>
                <a:gd name="connsiteY54" fmla="*/ 2392 h 9765"/>
                <a:gd name="connsiteX55" fmla="*/ 31 w 10000"/>
                <a:gd name="connsiteY55" fmla="*/ 1333 h 9765"/>
                <a:gd name="connsiteX56" fmla="*/ 0 w 10000"/>
                <a:gd name="connsiteY56" fmla="*/ 235 h 9765"/>
                <a:gd name="connsiteX57" fmla="*/ 0 w 10000"/>
                <a:gd name="connsiteY57" fmla="*/ 0 h 9765"/>
                <a:gd name="connsiteX0" fmla="*/ 0 w 10000"/>
                <a:gd name="connsiteY0" fmla="*/ 0 h 10000"/>
                <a:gd name="connsiteX1" fmla="*/ 46 w 10000"/>
                <a:gd name="connsiteY1" fmla="*/ 1164 h 10000"/>
                <a:gd name="connsiteX2" fmla="*/ 159 w 10000"/>
                <a:gd name="connsiteY2" fmla="*/ 2250 h 10000"/>
                <a:gd name="connsiteX3" fmla="*/ 328 w 10000"/>
                <a:gd name="connsiteY3" fmla="*/ 3293 h 10000"/>
                <a:gd name="connsiteX4" fmla="*/ 553 w 10000"/>
                <a:gd name="connsiteY4" fmla="*/ 4297 h 10000"/>
                <a:gd name="connsiteX5" fmla="*/ 824 w 10000"/>
                <a:gd name="connsiteY5" fmla="*/ 5221 h 10000"/>
                <a:gd name="connsiteX6" fmla="*/ 1147 w 10000"/>
                <a:gd name="connsiteY6" fmla="*/ 6104 h 10000"/>
                <a:gd name="connsiteX7" fmla="*/ 1505 w 10000"/>
                <a:gd name="connsiteY7" fmla="*/ 6867 h 10000"/>
                <a:gd name="connsiteX8" fmla="*/ 1920 w 10000"/>
                <a:gd name="connsiteY8" fmla="*/ 7630 h 10000"/>
                <a:gd name="connsiteX9" fmla="*/ 2355 w 10000"/>
                <a:gd name="connsiteY9" fmla="*/ 8232 h 10000"/>
                <a:gd name="connsiteX10" fmla="*/ 2837 w 10000"/>
                <a:gd name="connsiteY10" fmla="*/ 8715 h 10000"/>
                <a:gd name="connsiteX11" fmla="*/ 3338 w 10000"/>
                <a:gd name="connsiteY11" fmla="*/ 9116 h 10000"/>
                <a:gd name="connsiteX12" fmla="*/ 3871 w 10000"/>
                <a:gd name="connsiteY12" fmla="*/ 9478 h 10000"/>
                <a:gd name="connsiteX13" fmla="*/ 4424 w 10000"/>
                <a:gd name="connsiteY13" fmla="*/ 9678 h 10000"/>
                <a:gd name="connsiteX14" fmla="*/ 4997 w 10000"/>
                <a:gd name="connsiteY14" fmla="*/ 9758 h 10000"/>
                <a:gd name="connsiteX15" fmla="*/ 5571 w 10000"/>
                <a:gd name="connsiteY15" fmla="*/ 9678 h 10000"/>
                <a:gd name="connsiteX16" fmla="*/ 6129 w 10000"/>
                <a:gd name="connsiteY16" fmla="*/ 9478 h 10000"/>
                <a:gd name="connsiteX17" fmla="*/ 6656 w 10000"/>
                <a:gd name="connsiteY17" fmla="*/ 9116 h 10000"/>
                <a:gd name="connsiteX18" fmla="*/ 7163 w 10000"/>
                <a:gd name="connsiteY18" fmla="*/ 8715 h 10000"/>
                <a:gd name="connsiteX19" fmla="*/ 7645 w 10000"/>
                <a:gd name="connsiteY19" fmla="*/ 8232 h 10000"/>
                <a:gd name="connsiteX20" fmla="*/ 8080 w 10000"/>
                <a:gd name="connsiteY20" fmla="*/ 7630 h 10000"/>
                <a:gd name="connsiteX21" fmla="*/ 8495 w 10000"/>
                <a:gd name="connsiteY21" fmla="*/ 6867 h 10000"/>
                <a:gd name="connsiteX22" fmla="*/ 8853 w 10000"/>
                <a:gd name="connsiteY22" fmla="*/ 6104 h 10000"/>
                <a:gd name="connsiteX23" fmla="*/ 9176 w 10000"/>
                <a:gd name="connsiteY23" fmla="*/ 5221 h 10000"/>
                <a:gd name="connsiteX24" fmla="*/ 9447 w 10000"/>
                <a:gd name="connsiteY24" fmla="*/ 4297 h 10000"/>
                <a:gd name="connsiteX25" fmla="*/ 9672 w 10000"/>
                <a:gd name="connsiteY25" fmla="*/ 3293 h 10000"/>
                <a:gd name="connsiteX26" fmla="*/ 9841 w 10000"/>
                <a:gd name="connsiteY26" fmla="*/ 2250 h 10000"/>
                <a:gd name="connsiteX27" fmla="*/ 9944 w 10000"/>
                <a:gd name="connsiteY27" fmla="*/ 1164 h 10000"/>
                <a:gd name="connsiteX28" fmla="*/ 10000 w 10000"/>
                <a:gd name="connsiteY28" fmla="*/ 0 h 10000"/>
                <a:gd name="connsiteX29" fmla="*/ 10000 w 10000"/>
                <a:gd name="connsiteY29" fmla="*/ 241 h 10000"/>
                <a:gd name="connsiteX30" fmla="*/ 9969 w 10000"/>
                <a:gd name="connsiteY30" fmla="*/ 1365 h 10000"/>
                <a:gd name="connsiteX31" fmla="*/ 9882 w 10000"/>
                <a:gd name="connsiteY31" fmla="*/ 2450 h 10000"/>
                <a:gd name="connsiteX32" fmla="*/ 9744 w 10000"/>
                <a:gd name="connsiteY32" fmla="*/ 3413 h 10000"/>
                <a:gd name="connsiteX33" fmla="*/ 9549 w 10000"/>
                <a:gd name="connsiteY33" fmla="*/ 4378 h 10000"/>
                <a:gd name="connsiteX34" fmla="*/ 9314 w 10000"/>
                <a:gd name="connsiteY34" fmla="*/ 5341 h 10000"/>
                <a:gd name="connsiteX35" fmla="*/ 9037 w 10000"/>
                <a:gd name="connsiteY35" fmla="*/ 6185 h 10000"/>
                <a:gd name="connsiteX36" fmla="*/ 8710 w 10000"/>
                <a:gd name="connsiteY36" fmla="*/ 6988 h 10000"/>
                <a:gd name="connsiteX37" fmla="*/ 8351 w 10000"/>
                <a:gd name="connsiteY37" fmla="*/ 7670 h 10000"/>
                <a:gd name="connsiteX38" fmla="*/ 7952 w 10000"/>
                <a:gd name="connsiteY38" fmla="*/ 8353 h 10000"/>
                <a:gd name="connsiteX39" fmla="*/ 7522 w 10000"/>
                <a:gd name="connsiteY39" fmla="*/ 8916 h 10000"/>
                <a:gd name="connsiteX40" fmla="*/ 7066 w 10000"/>
                <a:gd name="connsiteY40" fmla="*/ 9398 h 10000"/>
                <a:gd name="connsiteX41" fmla="*/ 6575 w 10000"/>
                <a:gd name="connsiteY41" fmla="*/ 9758 h 10000"/>
                <a:gd name="connsiteX42" fmla="*/ 6068 w 10000"/>
                <a:gd name="connsiteY42" fmla="*/ 10000 h 10000"/>
                <a:gd name="connsiteX43" fmla="*/ 3922 w 10000"/>
                <a:gd name="connsiteY43" fmla="*/ 10000 h 10000"/>
                <a:gd name="connsiteX44" fmla="*/ 3415 w 10000"/>
                <a:gd name="connsiteY44" fmla="*/ 9758 h 10000"/>
                <a:gd name="connsiteX45" fmla="*/ 2934 w 10000"/>
                <a:gd name="connsiteY45" fmla="*/ 9398 h 10000"/>
                <a:gd name="connsiteX46" fmla="*/ 2478 w 10000"/>
                <a:gd name="connsiteY46" fmla="*/ 8916 h 10000"/>
                <a:gd name="connsiteX47" fmla="*/ 2048 w 10000"/>
                <a:gd name="connsiteY47" fmla="*/ 8353 h 10000"/>
                <a:gd name="connsiteX48" fmla="*/ 1649 w 10000"/>
                <a:gd name="connsiteY48" fmla="*/ 7670 h 10000"/>
                <a:gd name="connsiteX49" fmla="*/ 1290 w 10000"/>
                <a:gd name="connsiteY49" fmla="*/ 6988 h 10000"/>
                <a:gd name="connsiteX50" fmla="*/ 963 w 10000"/>
                <a:gd name="connsiteY50" fmla="*/ 6185 h 10000"/>
                <a:gd name="connsiteX51" fmla="*/ 686 w 10000"/>
                <a:gd name="connsiteY51" fmla="*/ 5341 h 10000"/>
                <a:gd name="connsiteX52" fmla="*/ 440 w 10000"/>
                <a:gd name="connsiteY52" fmla="*/ 4378 h 10000"/>
                <a:gd name="connsiteX53" fmla="*/ 256 w 10000"/>
                <a:gd name="connsiteY53" fmla="*/ 3413 h 10000"/>
                <a:gd name="connsiteX54" fmla="*/ 31 w 10000"/>
                <a:gd name="connsiteY54" fmla="*/ 1365 h 10000"/>
                <a:gd name="connsiteX55" fmla="*/ 0 w 10000"/>
                <a:gd name="connsiteY55" fmla="*/ 241 h 10000"/>
                <a:gd name="connsiteX56" fmla="*/ 0 w 10000"/>
                <a:gd name="connsiteY56" fmla="*/ 0 h 10000"/>
                <a:gd name="connsiteX0" fmla="*/ 0 w 10000"/>
                <a:gd name="connsiteY0" fmla="*/ 0 h 10000"/>
                <a:gd name="connsiteX1" fmla="*/ 46 w 10000"/>
                <a:gd name="connsiteY1" fmla="*/ 1164 h 10000"/>
                <a:gd name="connsiteX2" fmla="*/ 159 w 10000"/>
                <a:gd name="connsiteY2" fmla="*/ 2250 h 10000"/>
                <a:gd name="connsiteX3" fmla="*/ 328 w 10000"/>
                <a:gd name="connsiteY3" fmla="*/ 3293 h 10000"/>
                <a:gd name="connsiteX4" fmla="*/ 553 w 10000"/>
                <a:gd name="connsiteY4" fmla="*/ 4297 h 10000"/>
                <a:gd name="connsiteX5" fmla="*/ 824 w 10000"/>
                <a:gd name="connsiteY5" fmla="*/ 5221 h 10000"/>
                <a:gd name="connsiteX6" fmla="*/ 1147 w 10000"/>
                <a:gd name="connsiteY6" fmla="*/ 6104 h 10000"/>
                <a:gd name="connsiteX7" fmla="*/ 1505 w 10000"/>
                <a:gd name="connsiteY7" fmla="*/ 6867 h 10000"/>
                <a:gd name="connsiteX8" fmla="*/ 1920 w 10000"/>
                <a:gd name="connsiteY8" fmla="*/ 7630 h 10000"/>
                <a:gd name="connsiteX9" fmla="*/ 2355 w 10000"/>
                <a:gd name="connsiteY9" fmla="*/ 8232 h 10000"/>
                <a:gd name="connsiteX10" fmla="*/ 2837 w 10000"/>
                <a:gd name="connsiteY10" fmla="*/ 8715 h 10000"/>
                <a:gd name="connsiteX11" fmla="*/ 3338 w 10000"/>
                <a:gd name="connsiteY11" fmla="*/ 9116 h 10000"/>
                <a:gd name="connsiteX12" fmla="*/ 3871 w 10000"/>
                <a:gd name="connsiteY12" fmla="*/ 9478 h 10000"/>
                <a:gd name="connsiteX13" fmla="*/ 4424 w 10000"/>
                <a:gd name="connsiteY13" fmla="*/ 9678 h 10000"/>
                <a:gd name="connsiteX14" fmla="*/ 4997 w 10000"/>
                <a:gd name="connsiteY14" fmla="*/ 9758 h 10000"/>
                <a:gd name="connsiteX15" fmla="*/ 5571 w 10000"/>
                <a:gd name="connsiteY15" fmla="*/ 9678 h 10000"/>
                <a:gd name="connsiteX16" fmla="*/ 6129 w 10000"/>
                <a:gd name="connsiteY16" fmla="*/ 9478 h 10000"/>
                <a:gd name="connsiteX17" fmla="*/ 6656 w 10000"/>
                <a:gd name="connsiteY17" fmla="*/ 9116 h 10000"/>
                <a:gd name="connsiteX18" fmla="*/ 7163 w 10000"/>
                <a:gd name="connsiteY18" fmla="*/ 8715 h 10000"/>
                <a:gd name="connsiteX19" fmla="*/ 7645 w 10000"/>
                <a:gd name="connsiteY19" fmla="*/ 8232 h 10000"/>
                <a:gd name="connsiteX20" fmla="*/ 8080 w 10000"/>
                <a:gd name="connsiteY20" fmla="*/ 7630 h 10000"/>
                <a:gd name="connsiteX21" fmla="*/ 8495 w 10000"/>
                <a:gd name="connsiteY21" fmla="*/ 6867 h 10000"/>
                <a:gd name="connsiteX22" fmla="*/ 8853 w 10000"/>
                <a:gd name="connsiteY22" fmla="*/ 6104 h 10000"/>
                <a:gd name="connsiteX23" fmla="*/ 9176 w 10000"/>
                <a:gd name="connsiteY23" fmla="*/ 5221 h 10000"/>
                <a:gd name="connsiteX24" fmla="*/ 9447 w 10000"/>
                <a:gd name="connsiteY24" fmla="*/ 4297 h 10000"/>
                <a:gd name="connsiteX25" fmla="*/ 9672 w 10000"/>
                <a:gd name="connsiteY25" fmla="*/ 3293 h 10000"/>
                <a:gd name="connsiteX26" fmla="*/ 9841 w 10000"/>
                <a:gd name="connsiteY26" fmla="*/ 2250 h 10000"/>
                <a:gd name="connsiteX27" fmla="*/ 9944 w 10000"/>
                <a:gd name="connsiteY27" fmla="*/ 1164 h 10000"/>
                <a:gd name="connsiteX28" fmla="*/ 10000 w 10000"/>
                <a:gd name="connsiteY28" fmla="*/ 0 h 10000"/>
                <a:gd name="connsiteX29" fmla="*/ 10000 w 10000"/>
                <a:gd name="connsiteY29" fmla="*/ 241 h 10000"/>
                <a:gd name="connsiteX30" fmla="*/ 9969 w 10000"/>
                <a:gd name="connsiteY30" fmla="*/ 1365 h 10000"/>
                <a:gd name="connsiteX31" fmla="*/ 9882 w 10000"/>
                <a:gd name="connsiteY31" fmla="*/ 2450 h 10000"/>
                <a:gd name="connsiteX32" fmla="*/ 9744 w 10000"/>
                <a:gd name="connsiteY32" fmla="*/ 3413 h 10000"/>
                <a:gd name="connsiteX33" fmla="*/ 9549 w 10000"/>
                <a:gd name="connsiteY33" fmla="*/ 4378 h 10000"/>
                <a:gd name="connsiteX34" fmla="*/ 9314 w 10000"/>
                <a:gd name="connsiteY34" fmla="*/ 5341 h 10000"/>
                <a:gd name="connsiteX35" fmla="*/ 9037 w 10000"/>
                <a:gd name="connsiteY35" fmla="*/ 6185 h 10000"/>
                <a:gd name="connsiteX36" fmla="*/ 8710 w 10000"/>
                <a:gd name="connsiteY36" fmla="*/ 6988 h 10000"/>
                <a:gd name="connsiteX37" fmla="*/ 8351 w 10000"/>
                <a:gd name="connsiteY37" fmla="*/ 7670 h 10000"/>
                <a:gd name="connsiteX38" fmla="*/ 7952 w 10000"/>
                <a:gd name="connsiteY38" fmla="*/ 8353 h 10000"/>
                <a:gd name="connsiteX39" fmla="*/ 7522 w 10000"/>
                <a:gd name="connsiteY39" fmla="*/ 8916 h 10000"/>
                <a:gd name="connsiteX40" fmla="*/ 7066 w 10000"/>
                <a:gd name="connsiteY40" fmla="*/ 9398 h 10000"/>
                <a:gd name="connsiteX41" fmla="*/ 6575 w 10000"/>
                <a:gd name="connsiteY41" fmla="*/ 9758 h 10000"/>
                <a:gd name="connsiteX42" fmla="*/ 6068 w 10000"/>
                <a:gd name="connsiteY42" fmla="*/ 10000 h 10000"/>
                <a:gd name="connsiteX43" fmla="*/ 3922 w 10000"/>
                <a:gd name="connsiteY43" fmla="*/ 10000 h 10000"/>
                <a:gd name="connsiteX44" fmla="*/ 3415 w 10000"/>
                <a:gd name="connsiteY44" fmla="*/ 9758 h 10000"/>
                <a:gd name="connsiteX45" fmla="*/ 2934 w 10000"/>
                <a:gd name="connsiteY45" fmla="*/ 9398 h 10000"/>
                <a:gd name="connsiteX46" fmla="*/ 2478 w 10000"/>
                <a:gd name="connsiteY46" fmla="*/ 8916 h 10000"/>
                <a:gd name="connsiteX47" fmla="*/ 2048 w 10000"/>
                <a:gd name="connsiteY47" fmla="*/ 8353 h 10000"/>
                <a:gd name="connsiteX48" fmla="*/ 1649 w 10000"/>
                <a:gd name="connsiteY48" fmla="*/ 7670 h 10000"/>
                <a:gd name="connsiteX49" fmla="*/ 1290 w 10000"/>
                <a:gd name="connsiteY49" fmla="*/ 6988 h 10000"/>
                <a:gd name="connsiteX50" fmla="*/ 963 w 10000"/>
                <a:gd name="connsiteY50" fmla="*/ 6185 h 10000"/>
                <a:gd name="connsiteX51" fmla="*/ 686 w 10000"/>
                <a:gd name="connsiteY51" fmla="*/ 5341 h 10000"/>
                <a:gd name="connsiteX52" fmla="*/ 440 w 10000"/>
                <a:gd name="connsiteY52" fmla="*/ 4378 h 10000"/>
                <a:gd name="connsiteX53" fmla="*/ 256 w 10000"/>
                <a:gd name="connsiteY53" fmla="*/ 3413 h 10000"/>
                <a:gd name="connsiteX54" fmla="*/ 0 w 10000"/>
                <a:gd name="connsiteY54" fmla="*/ 241 h 10000"/>
                <a:gd name="connsiteX55" fmla="*/ 0 w 10000"/>
                <a:gd name="connsiteY55" fmla="*/ 0 h 10000"/>
                <a:gd name="connsiteX0" fmla="*/ 0 w 10000"/>
                <a:gd name="connsiteY0" fmla="*/ 0 h 10000"/>
                <a:gd name="connsiteX1" fmla="*/ 159 w 10000"/>
                <a:gd name="connsiteY1" fmla="*/ 2250 h 10000"/>
                <a:gd name="connsiteX2" fmla="*/ 328 w 10000"/>
                <a:gd name="connsiteY2" fmla="*/ 3293 h 10000"/>
                <a:gd name="connsiteX3" fmla="*/ 553 w 10000"/>
                <a:gd name="connsiteY3" fmla="*/ 4297 h 10000"/>
                <a:gd name="connsiteX4" fmla="*/ 824 w 10000"/>
                <a:gd name="connsiteY4" fmla="*/ 5221 h 10000"/>
                <a:gd name="connsiteX5" fmla="*/ 1147 w 10000"/>
                <a:gd name="connsiteY5" fmla="*/ 6104 h 10000"/>
                <a:gd name="connsiteX6" fmla="*/ 1505 w 10000"/>
                <a:gd name="connsiteY6" fmla="*/ 6867 h 10000"/>
                <a:gd name="connsiteX7" fmla="*/ 1920 w 10000"/>
                <a:gd name="connsiteY7" fmla="*/ 7630 h 10000"/>
                <a:gd name="connsiteX8" fmla="*/ 2355 w 10000"/>
                <a:gd name="connsiteY8" fmla="*/ 8232 h 10000"/>
                <a:gd name="connsiteX9" fmla="*/ 2837 w 10000"/>
                <a:gd name="connsiteY9" fmla="*/ 8715 h 10000"/>
                <a:gd name="connsiteX10" fmla="*/ 3338 w 10000"/>
                <a:gd name="connsiteY10" fmla="*/ 9116 h 10000"/>
                <a:gd name="connsiteX11" fmla="*/ 3871 w 10000"/>
                <a:gd name="connsiteY11" fmla="*/ 9478 h 10000"/>
                <a:gd name="connsiteX12" fmla="*/ 4424 w 10000"/>
                <a:gd name="connsiteY12" fmla="*/ 9678 h 10000"/>
                <a:gd name="connsiteX13" fmla="*/ 4997 w 10000"/>
                <a:gd name="connsiteY13" fmla="*/ 9758 h 10000"/>
                <a:gd name="connsiteX14" fmla="*/ 5571 w 10000"/>
                <a:gd name="connsiteY14" fmla="*/ 9678 h 10000"/>
                <a:gd name="connsiteX15" fmla="*/ 6129 w 10000"/>
                <a:gd name="connsiteY15" fmla="*/ 9478 h 10000"/>
                <a:gd name="connsiteX16" fmla="*/ 6656 w 10000"/>
                <a:gd name="connsiteY16" fmla="*/ 9116 h 10000"/>
                <a:gd name="connsiteX17" fmla="*/ 7163 w 10000"/>
                <a:gd name="connsiteY17" fmla="*/ 8715 h 10000"/>
                <a:gd name="connsiteX18" fmla="*/ 7645 w 10000"/>
                <a:gd name="connsiteY18" fmla="*/ 8232 h 10000"/>
                <a:gd name="connsiteX19" fmla="*/ 8080 w 10000"/>
                <a:gd name="connsiteY19" fmla="*/ 7630 h 10000"/>
                <a:gd name="connsiteX20" fmla="*/ 8495 w 10000"/>
                <a:gd name="connsiteY20" fmla="*/ 6867 h 10000"/>
                <a:gd name="connsiteX21" fmla="*/ 8853 w 10000"/>
                <a:gd name="connsiteY21" fmla="*/ 6104 h 10000"/>
                <a:gd name="connsiteX22" fmla="*/ 9176 w 10000"/>
                <a:gd name="connsiteY22" fmla="*/ 5221 h 10000"/>
                <a:gd name="connsiteX23" fmla="*/ 9447 w 10000"/>
                <a:gd name="connsiteY23" fmla="*/ 4297 h 10000"/>
                <a:gd name="connsiteX24" fmla="*/ 9672 w 10000"/>
                <a:gd name="connsiteY24" fmla="*/ 3293 h 10000"/>
                <a:gd name="connsiteX25" fmla="*/ 9841 w 10000"/>
                <a:gd name="connsiteY25" fmla="*/ 2250 h 10000"/>
                <a:gd name="connsiteX26" fmla="*/ 9944 w 10000"/>
                <a:gd name="connsiteY26" fmla="*/ 1164 h 10000"/>
                <a:gd name="connsiteX27" fmla="*/ 10000 w 10000"/>
                <a:gd name="connsiteY27" fmla="*/ 0 h 10000"/>
                <a:gd name="connsiteX28" fmla="*/ 10000 w 10000"/>
                <a:gd name="connsiteY28" fmla="*/ 241 h 10000"/>
                <a:gd name="connsiteX29" fmla="*/ 9969 w 10000"/>
                <a:gd name="connsiteY29" fmla="*/ 1365 h 10000"/>
                <a:gd name="connsiteX30" fmla="*/ 9882 w 10000"/>
                <a:gd name="connsiteY30" fmla="*/ 2450 h 10000"/>
                <a:gd name="connsiteX31" fmla="*/ 9744 w 10000"/>
                <a:gd name="connsiteY31" fmla="*/ 3413 h 10000"/>
                <a:gd name="connsiteX32" fmla="*/ 9549 w 10000"/>
                <a:gd name="connsiteY32" fmla="*/ 4378 h 10000"/>
                <a:gd name="connsiteX33" fmla="*/ 9314 w 10000"/>
                <a:gd name="connsiteY33" fmla="*/ 5341 h 10000"/>
                <a:gd name="connsiteX34" fmla="*/ 9037 w 10000"/>
                <a:gd name="connsiteY34" fmla="*/ 6185 h 10000"/>
                <a:gd name="connsiteX35" fmla="*/ 8710 w 10000"/>
                <a:gd name="connsiteY35" fmla="*/ 6988 h 10000"/>
                <a:gd name="connsiteX36" fmla="*/ 8351 w 10000"/>
                <a:gd name="connsiteY36" fmla="*/ 7670 h 10000"/>
                <a:gd name="connsiteX37" fmla="*/ 7952 w 10000"/>
                <a:gd name="connsiteY37" fmla="*/ 8353 h 10000"/>
                <a:gd name="connsiteX38" fmla="*/ 7522 w 10000"/>
                <a:gd name="connsiteY38" fmla="*/ 8916 h 10000"/>
                <a:gd name="connsiteX39" fmla="*/ 7066 w 10000"/>
                <a:gd name="connsiteY39" fmla="*/ 9398 h 10000"/>
                <a:gd name="connsiteX40" fmla="*/ 6575 w 10000"/>
                <a:gd name="connsiteY40" fmla="*/ 9758 h 10000"/>
                <a:gd name="connsiteX41" fmla="*/ 6068 w 10000"/>
                <a:gd name="connsiteY41" fmla="*/ 10000 h 10000"/>
                <a:gd name="connsiteX42" fmla="*/ 3922 w 10000"/>
                <a:gd name="connsiteY42" fmla="*/ 10000 h 10000"/>
                <a:gd name="connsiteX43" fmla="*/ 3415 w 10000"/>
                <a:gd name="connsiteY43" fmla="*/ 9758 h 10000"/>
                <a:gd name="connsiteX44" fmla="*/ 2934 w 10000"/>
                <a:gd name="connsiteY44" fmla="*/ 9398 h 10000"/>
                <a:gd name="connsiteX45" fmla="*/ 2478 w 10000"/>
                <a:gd name="connsiteY45" fmla="*/ 8916 h 10000"/>
                <a:gd name="connsiteX46" fmla="*/ 2048 w 10000"/>
                <a:gd name="connsiteY46" fmla="*/ 8353 h 10000"/>
                <a:gd name="connsiteX47" fmla="*/ 1649 w 10000"/>
                <a:gd name="connsiteY47" fmla="*/ 7670 h 10000"/>
                <a:gd name="connsiteX48" fmla="*/ 1290 w 10000"/>
                <a:gd name="connsiteY48" fmla="*/ 6988 h 10000"/>
                <a:gd name="connsiteX49" fmla="*/ 963 w 10000"/>
                <a:gd name="connsiteY49" fmla="*/ 6185 h 10000"/>
                <a:gd name="connsiteX50" fmla="*/ 686 w 10000"/>
                <a:gd name="connsiteY50" fmla="*/ 5341 h 10000"/>
                <a:gd name="connsiteX51" fmla="*/ 440 w 10000"/>
                <a:gd name="connsiteY51" fmla="*/ 4378 h 10000"/>
                <a:gd name="connsiteX52" fmla="*/ 256 w 10000"/>
                <a:gd name="connsiteY52" fmla="*/ 3413 h 10000"/>
                <a:gd name="connsiteX53" fmla="*/ 0 w 10000"/>
                <a:gd name="connsiteY53" fmla="*/ 241 h 10000"/>
                <a:gd name="connsiteX54" fmla="*/ 0 w 10000"/>
                <a:gd name="connsiteY54" fmla="*/ 0 h 10000"/>
                <a:gd name="connsiteX0" fmla="*/ 0 w 10000"/>
                <a:gd name="connsiteY0" fmla="*/ 0 h 10000"/>
                <a:gd name="connsiteX1" fmla="*/ 328 w 10000"/>
                <a:gd name="connsiteY1" fmla="*/ 3293 h 10000"/>
                <a:gd name="connsiteX2" fmla="*/ 553 w 10000"/>
                <a:gd name="connsiteY2" fmla="*/ 4297 h 10000"/>
                <a:gd name="connsiteX3" fmla="*/ 824 w 10000"/>
                <a:gd name="connsiteY3" fmla="*/ 5221 h 10000"/>
                <a:gd name="connsiteX4" fmla="*/ 1147 w 10000"/>
                <a:gd name="connsiteY4" fmla="*/ 6104 h 10000"/>
                <a:gd name="connsiteX5" fmla="*/ 1505 w 10000"/>
                <a:gd name="connsiteY5" fmla="*/ 6867 h 10000"/>
                <a:gd name="connsiteX6" fmla="*/ 1920 w 10000"/>
                <a:gd name="connsiteY6" fmla="*/ 7630 h 10000"/>
                <a:gd name="connsiteX7" fmla="*/ 2355 w 10000"/>
                <a:gd name="connsiteY7" fmla="*/ 8232 h 10000"/>
                <a:gd name="connsiteX8" fmla="*/ 2837 w 10000"/>
                <a:gd name="connsiteY8" fmla="*/ 8715 h 10000"/>
                <a:gd name="connsiteX9" fmla="*/ 3338 w 10000"/>
                <a:gd name="connsiteY9" fmla="*/ 9116 h 10000"/>
                <a:gd name="connsiteX10" fmla="*/ 3871 w 10000"/>
                <a:gd name="connsiteY10" fmla="*/ 9478 h 10000"/>
                <a:gd name="connsiteX11" fmla="*/ 4424 w 10000"/>
                <a:gd name="connsiteY11" fmla="*/ 9678 h 10000"/>
                <a:gd name="connsiteX12" fmla="*/ 4997 w 10000"/>
                <a:gd name="connsiteY12" fmla="*/ 9758 h 10000"/>
                <a:gd name="connsiteX13" fmla="*/ 5571 w 10000"/>
                <a:gd name="connsiteY13" fmla="*/ 9678 h 10000"/>
                <a:gd name="connsiteX14" fmla="*/ 6129 w 10000"/>
                <a:gd name="connsiteY14" fmla="*/ 9478 h 10000"/>
                <a:gd name="connsiteX15" fmla="*/ 6656 w 10000"/>
                <a:gd name="connsiteY15" fmla="*/ 9116 h 10000"/>
                <a:gd name="connsiteX16" fmla="*/ 7163 w 10000"/>
                <a:gd name="connsiteY16" fmla="*/ 8715 h 10000"/>
                <a:gd name="connsiteX17" fmla="*/ 7645 w 10000"/>
                <a:gd name="connsiteY17" fmla="*/ 8232 h 10000"/>
                <a:gd name="connsiteX18" fmla="*/ 8080 w 10000"/>
                <a:gd name="connsiteY18" fmla="*/ 7630 h 10000"/>
                <a:gd name="connsiteX19" fmla="*/ 8495 w 10000"/>
                <a:gd name="connsiteY19" fmla="*/ 6867 h 10000"/>
                <a:gd name="connsiteX20" fmla="*/ 8853 w 10000"/>
                <a:gd name="connsiteY20" fmla="*/ 6104 h 10000"/>
                <a:gd name="connsiteX21" fmla="*/ 9176 w 10000"/>
                <a:gd name="connsiteY21" fmla="*/ 5221 h 10000"/>
                <a:gd name="connsiteX22" fmla="*/ 9447 w 10000"/>
                <a:gd name="connsiteY22" fmla="*/ 4297 h 10000"/>
                <a:gd name="connsiteX23" fmla="*/ 9672 w 10000"/>
                <a:gd name="connsiteY23" fmla="*/ 3293 h 10000"/>
                <a:gd name="connsiteX24" fmla="*/ 9841 w 10000"/>
                <a:gd name="connsiteY24" fmla="*/ 2250 h 10000"/>
                <a:gd name="connsiteX25" fmla="*/ 9944 w 10000"/>
                <a:gd name="connsiteY25" fmla="*/ 1164 h 10000"/>
                <a:gd name="connsiteX26" fmla="*/ 10000 w 10000"/>
                <a:gd name="connsiteY26" fmla="*/ 0 h 10000"/>
                <a:gd name="connsiteX27" fmla="*/ 10000 w 10000"/>
                <a:gd name="connsiteY27" fmla="*/ 241 h 10000"/>
                <a:gd name="connsiteX28" fmla="*/ 9969 w 10000"/>
                <a:gd name="connsiteY28" fmla="*/ 1365 h 10000"/>
                <a:gd name="connsiteX29" fmla="*/ 9882 w 10000"/>
                <a:gd name="connsiteY29" fmla="*/ 2450 h 10000"/>
                <a:gd name="connsiteX30" fmla="*/ 9744 w 10000"/>
                <a:gd name="connsiteY30" fmla="*/ 3413 h 10000"/>
                <a:gd name="connsiteX31" fmla="*/ 9549 w 10000"/>
                <a:gd name="connsiteY31" fmla="*/ 4378 h 10000"/>
                <a:gd name="connsiteX32" fmla="*/ 9314 w 10000"/>
                <a:gd name="connsiteY32" fmla="*/ 5341 h 10000"/>
                <a:gd name="connsiteX33" fmla="*/ 9037 w 10000"/>
                <a:gd name="connsiteY33" fmla="*/ 6185 h 10000"/>
                <a:gd name="connsiteX34" fmla="*/ 8710 w 10000"/>
                <a:gd name="connsiteY34" fmla="*/ 6988 h 10000"/>
                <a:gd name="connsiteX35" fmla="*/ 8351 w 10000"/>
                <a:gd name="connsiteY35" fmla="*/ 7670 h 10000"/>
                <a:gd name="connsiteX36" fmla="*/ 7952 w 10000"/>
                <a:gd name="connsiteY36" fmla="*/ 8353 h 10000"/>
                <a:gd name="connsiteX37" fmla="*/ 7522 w 10000"/>
                <a:gd name="connsiteY37" fmla="*/ 8916 h 10000"/>
                <a:gd name="connsiteX38" fmla="*/ 7066 w 10000"/>
                <a:gd name="connsiteY38" fmla="*/ 9398 h 10000"/>
                <a:gd name="connsiteX39" fmla="*/ 6575 w 10000"/>
                <a:gd name="connsiteY39" fmla="*/ 9758 h 10000"/>
                <a:gd name="connsiteX40" fmla="*/ 6068 w 10000"/>
                <a:gd name="connsiteY40" fmla="*/ 10000 h 10000"/>
                <a:gd name="connsiteX41" fmla="*/ 3922 w 10000"/>
                <a:gd name="connsiteY41" fmla="*/ 10000 h 10000"/>
                <a:gd name="connsiteX42" fmla="*/ 3415 w 10000"/>
                <a:gd name="connsiteY42" fmla="*/ 9758 h 10000"/>
                <a:gd name="connsiteX43" fmla="*/ 2934 w 10000"/>
                <a:gd name="connsiteY43" fmla="*/ 9398 h 10000"/>
                <a:gd name="connsiteX44" fmla="*/ 2478 w 10000"/>
                <a:gd name="connsiteY44" fmla="*/ 8916 h 10000"/>
                <a:gd name="connsiteX45" fmla="*/ 2048 w 10000"/>
                <a:gd name="connsiteY45" fmla="*/ 8353 h 10000"/>
                <a:gd name="connsiteX46" fmla="*/ 1649 w 10000"/>
                <a:gd name="connsiteY46" fmla="*/ 7670 h 10000"/>
                <a:gd name="connsiteX47" fmla="*/ 1290 w 10000"/>
                <a:gd name="connsiteY47" fmla="*/ 6988 h 10000"/>
                <a:gd name="connsiteX48" fmla="*/ 963 w 10000"/>
                <a:gd name="connsiteY48" fmla="*/ 6185 h 10000"/>
                <a:gd name="connsiteX49" fmla="*/ 686 w 10000"/>
                <a:gd name="connsiteY49" fmla="*/ 5341 h 10000"/>
                <a:gd name="connsiteX50" fmla="*/ 440 w 10000"/>
                <a:gd name="connsiteY50" fmla="*/ 4378 h 10000"/>
                <a:gd name="connsiteX51" fmla="*/ 256 w 10000"/>
                <a:gd name="connsiteY51" fmla="*/ 3413 h 10000"/>
                <a:gd name="connsiteX52" fmla="*/ 0 w 10000"/>
                <a:gd name="connsiteY52" fmla="*/ 241 h 10000"/>
                <a:gd name="connsiteX53" fmla="*/ 0 w 10000"/>
                <a:gd name="connsiteY53" fmla="*/ 0 h 10000"/>
                <a:gd name="connsiteX0" fmla="*/ 0 w 10000"/>
                <a:gd name="connsiteY0" fmla="*/ 0 h 10000"/>
                <a:gd name="connsiteX1" fmla="*/ 328 w 10000"/>
                <a:gd name="connsiteY1" fmla="*/ 3293 h 10000"/>
                <a:gd name="connsiteX2" fmla="*/ 553 w 10000"/>
                <a:gd name="connsiteY2" fmla="*/ 4297 h 10000"/>
                <a:gd name="connsiteX3" fmla="*/ 824 w 10000"/>
                <a:gd name="connsiteY3" fmla="*/ 5221 h 10000"/>
                <a:gd name="connsiteX4" fmla="*/ 1147 w 10000"/>
                <a:gd name="connsiteY4" fmla="*/ 6104 h 10000"/>
                <a:gd name="connsiteX5" fmla="*/ 1505 w 10000"/>
                <a:gd name="connsiteY5" fmla="*/ 6867 h 10000"/>
                <a:gd name="connsiteX6" fmla="*/ 1920 w 10000"/>
                <a:gd name="connsiteY6" fmla="*/ 7630 h 10000"/>
                <a:gd name="connsiteX7" fmla="*/ 2355 w 10000"/>
                <a:gd name="connsiteY7" fmla="*/ 8232 h 10000"/>
                <a:gd name="connsiteX8" fmla="*/ 2837 w 10000"/>
                <a:gd name="connsiteY8" fmla="*/ 8715 h 10000"/>
                <a:gd name="connsiteX9" fmla="*/ 3338 w 10000"/>
                <a:gd name="connsiteY9" fmla="*/ 9116 h 10000"/>
                <a:gd name="connsiteX10" fmla="*/ 3871 w 10000"/>
                <a:gd name="connsiteY10" fmla="*/ 9478 h 10000"/>
                <a:gd name="connsiteX11" fmla="*/ 4424 w 10000"/>
                <a:gd name="connsiteY11" fmla="*/ 9678 h 10000"/>
                <a:gd name="connsiteX12" fmla="*/ 4997 w 10000"/>
                <a:gd name="connsiteY12" fmla="*/ 9758 h 10000"/>
                <a:gd name="connsiteX13" fmla="*/ 5571 w 10000"/>
                <a:gd name="connsiteY13" fmla="*/ 9678 h 10000"/>
                <a:gd name="connsiteX14" fmla="*/ 6129 w 10000"/>
                <a:gd name="connsiteY14" fmla="*/ 9478 h 10000"/>
                <a:gd name="connsiteX15" fmla="*/ 6656 w 10000"/>
                <a:gd name="connsiteY15" fmla="*/ 9116 h 10000"/>
                <a:gd name="connsiteX16" fmla="*/ 7163 w 10000"/>
                <a:gd name="connsiteY16" fmla="*/ 8715 h 10000"/>
                <a:gd name="connsiteX17" fmla="*/ 7645 w 10000"/>
                <a:gd name="connsiteY17" fmla="*/ 8232 h 10000"/>
                <a:gd name="connsiteX18" fmla="*/ 8080 w 10000"/>
                <a:gd name="connsiteY18" fmla="*/ 7630 h 10000"/>
                <a:gd name="connsiteX19" fmla="*/ 8495 w 10000"/>
                <a:gd name="connsiteY19" fmla="*/ 6867 h 10000"/>
                <a:gd name="connsiteX20" fmla="*/ 8853 w 10000"/>
                <a:gd name="connsiteY20" fmla="*/ 6104 h 10000"/>
                <a:gd name="connsiteX21" fmla="*/ 9176 w 10000"/>
                <a:gd name="connsiteY21" fmla="*/ 5221 h 10000"/>
                <a:gd name="connsiteX22" fmla="*/ 9447 w 10000"/>
                <a:gd name="connsiteY22" fmla="*/ 4297 h 10000"/>
                <a:gd name="connsiteX23" fmla="*/ 9672 w 10000"/>
                <a:gd name="connsiteY23" fmla="*/ 3293 h 10000"/>
                <a:gd name="connsiteX24" fmla="*/ 9841 w 10000"/>
                <a:gd name="connsiteY24" fmla="*/ 2250 h 10000"/>
                <a:gd name="connsiteX25" fmla="*/ 9944 w 10000"/>
                <a:gd name="connsiteY25" fmla="*/ 1164 h 10000"/>
                <a:gd name="connsiteX26" fmla="*/ 10000 w 10000"/>
                <a:gd name="connsiteY26" fmla="*/ 0 h 10000"/>
                <a:gd name="connsiteX27" fmla="*/ 10000 w 10000"/>
                <a:gd name="connsiteY27" fmla="*/ 241 h 10000"/>
                <a:gd name="connsiteX28" fmla="*/ 9969 w 10000"/>
                <a:gd name="connsiteY28" fmla="*/ 1365 h 10000"/>
                <a:gd name="connsiteX29" fmla="*/ 9882 w 10000"/>
                <a:gd name="connsiteY29" fmla="*/ 2450 h 10000"/>
                <a:gd name="connsiteX30" fmla="*/ 9744 w 10000"/>
                <a:gd name="connsiteY30" fmla="*/ 3413 h 10000"/>
                <a:gd name="connsiteX31" fmla="*/ 9549 w 10000"/>
                <a:gd name="connsiteY31" fmla="*/ 4378 h 10000"/>
                <a:gd name="connsiteX32" fmla="*/ 9314 w 10000"/>
                <a:gd name="connsiteY32" fmla="*/ 5341 h 10000"/>
                <a:gd name="connsiteX33" fmla="*/ 9037 w 10000"/>
                <a:gd name="connsiteY33" fmla="*/ 6185 h 10000"/>
                <a:gd name="connsiteX34" fmla="*/ 8710 w 10000"/>
                <a:gd name="connsiteY34" fmla="*/ 6988 h 10000"/>
                <a:gd name="connsiteX35" fmla="*/ 8351 w 10000"/>
                <a:gd name="connsiteY35" fmla="*/ 7670 h 10000"/>
                <a:gd name="connsiteX36" fmla="*/ 7952 w 10000"/>
                <a:gd name="connsiteY36" fmla="*/ 8353 h 10000"/>
                <a:gd name="connsiteX37" fmla="*/ 7522 w 10000"/>
                <a:gd name="connsiteY37" fmla="*/ 8916 h 10000"/>
                <a:gd name="connsiteX38" fmla="*/ 7066 w 10000"/>
                <a:gd name="connsiteY38" fmla="*/ 9398 h 10000"/>
                <a:gd name="connsiteX39" fmla="*/ 6575 w 10000"/>
                <a:gd name="connsiteY39" fmla="*/ 9758 h 10000"/>
                <a:gd name="connsiteX40" fmla="*/ 6068 w 10000"/>
                <a:gd name="connsiteY40" fmla="*/ 10000 h 10000"/>
                <a:gd name="connsiteX41" fmla="*/ 3922 w 10000"/>
                <a:gd name="connsiteY41" fmla="*/ 10000 h 10000"/>
                <a:gd name="connsiteX42" fmla="*/ 3415 w 10000"/>
                <a:gd name="connsiteY42" fmla="*/ 9758 h 10000"/>
                <a:gd name="connsiteX43" fmla="*/ 2934 w 10000"/>
                <a:gd name="connsiteY43" fmla="*/ 9398 h 10000"/>
                <a:gd name="connsiteX44" fmla="*/ 2478 w 10000"/>
                <a:gd name="connsiteY44" fmla="*/ 8916 h 10000"/>
                <a:gd name="connsiteX45" fmla="*/ 2048 w 10000"/>
                <a:gd name="connsiteY45" fmla="*/ 8353 h 10000"/>
                <a:gd name="connsiteX46" fmla="*/ 1649 w 10000"/>
                <a:gd name="connsiteY46" fmla="*/ 7670 h 10000"/>
                <a:gd name="connsiteX47" fmla="*/ 1290 w 10000"/>
                <a:gd name="connsiteY47" fmla="*/ 6988 h 10000"/>
                <a:gd name="connsiteX48" fmla="*/ 963 w 10000"/>
                <a:gd name="connsiteY48" fmla="*/ 6185 h 10000"/>
                <a:gd name="connsiteX49" fmla="*/ 686 w 10000"/>
                <a:gd name="connsiteY49" fmla="*/ 5341 h 10000"/>
                <a:gd name="connsiteX50" fmla="*/ 440 w 10000"/>
                <a:gd name="connsiteY50" fmla="*/ 4378 h 10000"/>
                <a:gd name="connsiteX51" fmla="*/ 0 w 10000"/>
                <a:gd name="connsiteY51" fmla="*/ 241 h 10000"/>
                <a:gd name="connsiteX52" fmla="*/ 0 w 10000"/>
                <a:gd name="connsiteY52" fmla="*/ 0 h 10000"/>
                <a:gd name="connsiteX0" fmla="*/ 0 w 10000"/>
                <a:gd name="connsiteY0" fmla="*/ 0 h 10000"/>
                <a:gd name="connsiteX1" fmla="*/ 553 w 10000"/>
                <a:gd name="connsiteY1" fmla="*/ 4297 h 10000"/>
                <a:gd name="connsiteX2" fmla="*/ 824 w 10000"/>
                <a:gd name="connsiteY2" fmla="*/ 5221 h 10000"/>
                <a:gd name="connsiteX3" fmla="*/ 1147 w 10000"/>
                <a:gd name="connsiteY3" fmla="*/ 6104 h 10000"/>
                <a:gd name="connsiteX4" fmla="*/ 1505 w 10000"/>
                <a:gd name="connsiteY4" fmla="*/ 6867 h 10000"/>
                <a:gd name="connsiteX5" fmla="*/ 1920 w 10000"/>
                <a:gd name="connsiteY5" fmla="*/ 7630 h 10000"/>
                <a:gd name="connsiteX6" fmla="*/ 2355 w 10000"/>
                <a:gd name="connsiteY6" fmla="*/ 8232 h 10000"/>
                <a:gd name="connsiteX7" fmla="*/ 2837 w 10000"/>
                <a:gd name="connsiteY7" fmla="*/ 8715 h 10000"/>
                <a:gd name="connsiteX8" fmla="*/ 3338 w 10000"/>
                <a:gd name="connsiteY8" fmla="*/ 9116 h 10000"/>
                <a:gd name="connsiteX9" fmla="*/ 3871 w 10000"/>
                <a:gd name="connsiteY9" fmla="*/ 9478 h 10000"/>
                <a:gd name="connsiteX10" fmla="*/ 4424 w 10000"/>
                <a:gd name="connsiteY10" fmla="*/ 9678 h 10000"/>
                <a:gd name="connsiteX11" fmla="*/ 4997 w 10000"/>
                <a:gd name="connsiteY11" fmla="*/ 9758 h 10000"/>
                <a:gd name="connsiteX12" fmla="*/ 5571 w 10000"/>
                <a:gd name="connsiteY12" fmla="*/ 9678 h 10000"/>
                <a:gd name="connsiteX13" fmla="*/ 6129 w 10000"/>
                <a:gd name="connsiteY13" fmla="*/ 9478 h 10000"/>
                <a:gd name="connsiteX14" fmla="*/ 6656 w 10000"/>
                <a:gd name="connsiteY14" fmla="*/ 9116 h 10000"/>
                <a:gd name="connsiteX15" fmla="*/ 7163 w 10000"/>
                <a:gd name="connsiteY15" fmla="*/ 8715 h 10000"/>
                <a:gd name="connsiteX16" fmla="*/ 7645 w 10000"/>
                <a:gd name="connsiteY16" fmla="*/ 8232 h 10000"/>
                <a:gd name="connsiteX17" fmla="*/ 8080 w 10000"/>
                <a:gd name="connsiteY17" fmla="*/ 7630 h 10000"/>
                <a:gd name="connsiteX18" fmla="*/ 8495 w 10000"/>
                <a:gd name="connsiteY18" fmla="*/ 6867 h 10000"/>
                <a:gd name="connsiteX19" fmla="*/ 8853 w 10000"/>
                <a:gd name="connsiteY19" fmla="*/ 6104 h 10000"/>
                <a:gd name="connsiteX20" fmla="*/ 9176 w 10000"/>
                <a:gd name="connsiteY20" fmla="*/ 5221 h 10000"/>
                <a:gd name="connsiteX21" fmla="*/ 9447 w 10000"/>
                <a:gd name="connsiteY21" fmla="*/ 4297 h 10000"/>
                <a:gd name="connsiteX22" fmla="*/ 9672 w 10000"/>
                <a:gd name="connsiteY22" fmla="*/ 3293 h 10000"/>
                <a:gd name="connsiteX23" fmla="*/ 9841 w 10000"/>
                <a:gd name="connsiteY23" fmla="*/ 2250 h 10000"/>
                <a:gd name="connsiteX24" fmla="*/ 9944 w 10000"/>
                <a:gd name="connsiteY24" fmla="*/ 1164 h 10000"/>
                <a:gd name="connsiteX25" fmla="*/ 10000 w 10000"/>
                <a:gd name="connsiteY25" fmla="*/ 0 h 10000"/>
                <a:gd name="connsiteX26" fmla="*/ 10000 w 10000"/>
                <a:gd name="connsiteY26" fmla="*/ 241 h 10000"/>
                <a:gd name="connsiteX27" fmla="*/ 9969 w 10000"/>
                <a:gd name="connsiteY27" fmla="*/ 1365 h 10000"/>
                <a:gd name="connsiteX28" fmla="*/ 9882 w 10000"/>
                <a:gd name="connsiteY28" fmla="*/ 2450 h 10000"/>
                <a:gd name="connsiteX29" fmla="*/ 9744 w 10000"/>
                <a:gd name="connsiteY29" fmla="*/ 3413 h 10000"/>
                <a:gd name="connsiteX30" fmla="*/ 9549 w 10000"/>
                <a:gd name="connsiteY30" fmla="*/ 4378 h 10000"/>
                <a:gd name="connsiteX31" fmla="*/ 9314 w 10000"/>
                <a:gd name="connsiteY31" fmla="*/ 5341 h 10000"/>
                <a:gd name="connsiteX32" fmla="*/ 9037 w 10000"/>
                <a:gd name="connsiteY32" fmla="*/ 6185 h 10000"/>
                <a:gd name="connsiteX33" fmla="*/ 8710 w 10000"/>
                <a:gd name="connsiteY33" fmla="*/ 6988 h 10000"/>
                <a:gd name="connsiteX34" fmla="*/ 8351 w 10000"/>
                <a:gd name="connsiteY34" fmla="*/ 7670 h 10000"/>
                <a:gd name="connsiteX35" fmla="*/ 7952 w 10000"/>
                <a:gd name="connsiteY35" fmla="*/ 8353 h 10000"/>
                <a:gd name="connsiteX36" fmla="*/ 7522 w 10000"/>
                <a:gd name="connsiteY36" fmla="*/ 8916 h 10000"/>
                <a:gd name="connsiteX37" fmla="*/ 7066 w 10000"/>
                <a:gd name="connsiteY37" fmla="*/ 9398 h 10000"/>
                <a:gd name="connsiteX38" fmla="*/ 6575 w 10000"/>
                <a:gd name="connsiteY38" fmla="*/ 9758 h 10000"/>
                <a:gd name="connsiteX39" fmla="*/ 6068 w 10000"/>
                <a:gd name="connsiteY39" fmla="*/ 10000 h 10000"/>
                <a:gd name="connsiteX40" fmla="*/ 3922 w 10000"/>
                <a:gd name="connsiteY40" fmla="*/ 10000 h 10000"/>
                <a:gd name="connsiteX41" fmla="*/ 3415 w 10000"/>
                <a:gd name="connsiteY41" fmla="*/ 9758 h 10000"/>
                <a:gd name="connsiteX42" fmla="*/ 2934 w 10000"/>
                <a:gd name="connsiteY42" fmla="*/ 9398 h 10000"/>
                <a:gd name="connsiteX43" fmla="*/ 2478 w 10000"/>
                <a:gd name="connsiteY43" fmla="*/ 8916 h 10000"/>
                <a:gd name="connsiteX44" fmla="*/ 2048 w 10000"/>
                <a:gd name="connsiteY44" fmla="*/ 8353 h 10000"/>
                <a:gd name="connsiteX45" fmla="*/ 1649 w 10000"/>
                <a:gd name="connsiteY45" fmla="*/ 7670 h 10000"/>
                <a:gd name="connsiteX46" fmla="*/ 1290 w 10000"/>
                <a:gd name="connsiteY46" fmla="*/ 6988 h 10000"/>
                <a:gd name="connsiteX47" fmla="*/ 963 w 10000"/>
                <a:gd name="connsiteY47" fmla="*/ 6185 h 10000"/>
                <a:gd name="connsiteX48" fmla="*/ 686 w 10000"/>
                <a:gd name="connsiteY48" fmla="*/ 5341 h 10000"/>
                <a:gd name="connsiteX49" fmla="*/ 440 w 10000"/>
                <a:gd name="connsiteY49" fmla="*/ 4378 h 10000"/>
                <a:gd name="connsiteX50" fmla="*/ 0 w 10000"/>
                <a:gd name="connsiteY50" fmla="*/ 241 h 10000"/>
                <a:gd name="connsiteX51" fmla="*/ 0 w 10000"/>
                <a:gd name="connsiteY51" fmla="*/ 0 h 10000"/>
                <a:gd name="connsiteX0" fmla="*/ 0 w 10000"/>
                <a:gd name="connsiteY0" fmla="*/ 0 h 10000"/>
                <a:gd name="connsiteX1" fmla="*/ 553 w 10000"/>
                <a:gd name="connsiteY1" fmla="*/ 4297 h 10000"/>
                <a:gd name="connsiteX2" fmla="*/ 824 w 10000"/>
                <a:gd name="connsiteY2" fmla="*/ 5221 h 10000"/>
                <a:gd name="connsiteX3" fmla="*/ 1147 w 10000"/>
                <a:gd name="connsiteY3" fmla="*/ 6104 h 10000"/>
                <a:gd name="connsiteX4" fmla="*/ 1505 w 10000"/>
                <a:gd name="connsiteY4" fmla="*/ 6867 h 10000"/>
                <a:gd name="connsiteX5" fmla="*/ 1920 w 10000"/>
                <a:gd name="connsiteY5" fmla="*/ 7630 h 10000"/>
                <a:gd name="connsiteX6" fmla="*/ 2355 w 10000"/>
                <a:gd name="connsiteY6" fmla="*/ 8232 h 10000"/>
                <a:gd name="connsiteX7" fmla="*/ 2837 w 10000"/>
                <a:gd name="connsiteY7" fmla="*/ 8715 h 10000"/>
                <a:gd name="connsiteX8" fmla="*/ 3338 w 10000"/>
                <a:gd name="connsiteY8" fmla="*/ 9116 h 10000"/>
                <a:gd name="connsiteX9" fmla="*/ 3871 w 10000"/>
                <a:gd name="connsiteY9" fmla="*/ 9478 h 10000"/>
                <a:gd name="connsiteX10" fmla="*/ 4424 w 10000"/>
                <a:gd name="connsiteY10" fmla="*/ 9678 h 10000"/>
                <a:gd name="connsiteX11" fmla="*/ 4997 w 10000"/>
                <a:gd name="connsiteY11" fmla="*/ 9758 h 10000"/>
                <a:gd name="connsiteX12" fmla="*/ 5571 w 10000"/>
                <a:gd name="connsiteY12" fmla="*/ 9678 h 10000"/>
                <a:gd name="connsiteX13" fmla="*/ 6129 w 10000"/>
                <a:gd name="connsiteY13" fmla="*/ 9478 h 10000"/>
                <a:gd name="connsiteX14" fmla="*/ 6656 w 10000"/>
                <a:gd name="connsiteY14" fmla="*/ 9116 h 10000"/>
                <a:gd name="connsiteX15" fmla="*/ 7163 w 10000"/>
                <a:gd name="connsiteY15" fmla="*/ 8715 h 10000"/>
                <a:gd name="connsiteX16" fmla="*/ 7645 w 10000"/>
                <a:gd name="connsiteY16" fmla="*/ 8232 h 10000"/>
                <a:gd name="connsiteX17" fmla="*/ 8080 w 10000"/>
                <a:gd name="connsiteY17" fmla="*/ 7630 h 10000"/>
                <a:gd name="connsiteX18" fmla="*/ 8495 w 10000"/>
                <a:gd name="connsiteY18" fmla="*/ 6867 h 10000"/>
                <a:gd name="connsiteX19" fmla="*/ 8853 w 10000"/>
                <a:gd name="connsiteY19" fmla="*/ 6104 h 10000"/>
                <a:gd name="connsiteX20" fmla="*/ 9176 w 10000"/>
                <a:gd name="connsiteY20" fmla="*/ 5221 h 10000"/>
                <a:gd name="connsiteX21" fmla="*/ 9447 w 10000"/>
                <a:gd name="connsiteY21" fmla="*/ 4297 h 10000"/>
                <a:gd name="connsiteX22" fmla="*/ 9672 w 10000"/>
                <a:gd name="connsiteY22" fmla="*/ 3293 h 10000"/>
                <a:gd name="connsiteX23" fmla="*/ 9841 w 10000"/>
                <a:gd name="connsiteY23" fmla="*/ 2250 h 10000"/>
                <a:gd name="connsiteX24" fmla="*/ 9944 w 10000"/>
                <a:gd name="connsiteY24" fmla="*/ 1164 h 10000"/>
                <a:gd name="connsiteX25" fmla="*/ 10000 w 10000"/>
                <a:gd name="connsiteY25" fmla="*/ 0 h 10000"/>
                <a:gd name="connsiteX26" fmla="*/ 10000 w 10000"/>
                <a:gd name="connsiteY26" fmla="*/ 241 h 10000"/>
                <a:gd name="connsiteX27" fmla="*/ 9969 w 10000"/>
                <a:gd name="connsiteY27" fmla="*/ 1365 h 10000"/>
                <a:gd name="connsiteX28" fmla="*/ 9882 w 10000"/>
                <a:gd name="connsiteY28" fmla="*/ 2450 h 10000"/>
                <a:gd name="connsiteX29" fmla="*/ 9744 w 10000"/>
                <a:gd name="connsiteY29" fmla="*/ 3413 h 10000"/>
                <a:gd name="connsiteX30" fmla="*/ 9549 w 10000"/>
                <a:gd name="connsiteY30" fmla="*/ 4378 h 10000"/>
                <a:gd name="connsiteX31" fmla="*/ 9314 w 10000"/>
                <a:gd name="connsiteY31" fmla="*/ 5341 h 10000"/>
                <a:gd name="connsiteX32" fmla="*/ 9037 w 10000"/>
                <a:gd name="connsiteY32" fmla="*/ 6185 h 10000"/>
                <a:gd name="connsiteX33" fmla="*/ 8710 w 10000"/>
                <a:gd name="connsiteY33" fmla="*/ 6988 h 10000"/>
                <a:gd name="connsiteX34" fmla="*/ 8351 w 10000"/>
                <a:gd name="connsiteY34" fmla="*/ 7670 h 10000"/>
                <a:gd name="connsiteX35" fmla="*/ 7952 w 10000"/>
                <a:gd name="connsiteY35" fmla="*/ 8353 h 10000"/>
                <a:gd name="connsiteX36" fmla="*/ 7522 w 10000"/>
                <a:gd name="connsiteY36" fmla="*/ 8916 h 10000"/>
                <a:gd name="connsiteX37" fmla="*/ 7066 w 10000"/>
                <a:gd name="connsiteY37" fmla="*/ 9398 h 10000"/>
                <a:gd name="connsiteX38" fmla="*/ 6575 w 10000"/>
                <a:gd name="connsiteY38" fmla="*/ 9758 h 10000"/>
                <a:gd name="connsiteX39" fmla="*/ 6068 w 10000"/>
                <a:gd name="connsiteY39" fmla="*/ 10000 h 10000"/>
                <a:gd name="connsiteX40" fmla="*/ 3922 w 10000"/>
                <a:gd name="connsiteY40" fmla="*/ 10000 h 10000"/>
                <a:gd name="connsiteX41" fmla="*/ 3415 w 10000"/>
                <a:gd name="connsiteY41" fmla="*/ 9758 h 10000"/>
                <a:gd name="connsiteX42" fmla="*/ 2934 w 10000"/>
                <a:gd name="connsiteY42" fmla="*/ 9398 h 10000"/>
                <a:gd name="connsiteX43" fmla="*/ 2478 w 10000"/>
                <a:gd name="connsiteY43" fmla="*/ 8916 h 10000"/>
                <a:gd name="connsiteX44" fmla="*/ 2048 w 10000"/>
                <a:gd name="connsiteY44" fmla="*/ 8353 h 10000"/>
                <a:gd name="connsiteX45" fmla="*/ 1649 w 10000"/>
                <a:gd name="connsiteY45" fmla="*/ 7670 h 10000"/>
                <a:gd name="connsiteX46" fmla="*/ 1290 w 10000"/>
                <a:gd name="connsiteY46" fmla="*/ 6988 h 10000"/>
                <a:gd name="connsiteX47" fmla="*/ 963 w 10000"/>
                <a:gd name="connsiteY47" fmla="*/ 6185 h 10000"/>
                <a:gd name="connsiteX48" fmla="*/ 686 w 10000"/>
                <a:gd name="connsiteY48" fmla="*/ 5341 h 10000"/>
                <a:gd name="connsiteX49" fmla="*/ 0 w 10000"/>
                <a:gd name="connsiteY49" fmla="*/ 241 h 10000"/>
                <a:gd name="connsiteX50" fmla="*/ 0 w 10000"/>
                <a:gd name="connsiteY50" fmla="*/ 0 h 10000"/>
                <a:gd name="connsiteX0" fmla="*/ 0 w 10000"/>
                <a:gd name="connsiteY0" fmla="*/ 0 h 10000"/>
                <a:gd name="connsiteX1" fmla="*/ 824 w 10000"/>
                <a:gd name="connsiteY1" fmla="*/ 5221 h 10000"/>
                <a:gd name="connsiteX2" fmla="*/ 1147 w 10000"/>
                <a:gd name="connsiteY2" fmla="*/ 6104 h 10000"/>
                <a:gd name="connsiteX3" fmla="*/ 1505 w 10000"/>
                <a:gd name="connsiteY3" fmla="*/ 6867 h 10000"/>
                <a:gd name="connsiteX4" fmla="*/ 1920 w 10000"/>
                <a:gd name="connsiteY4" fmla="*/ 7630 h 10000"/>
                <a:gd name="connsiteX5" fmla="*/ 2355 w 10000"/>
                <a:gd name="connsiteY5" fmla="*/ 8232 h 10000"/>
                <a:gd name="connsiteX6" fmla="*/ 2837 w 10000"/>
                <a:gd name="connsiteY6" fmla="*/ 8715 h 10000"/>
                <a:gd name="connsiteX7" fmla="*/ 3338 w 10000"/>
                <a:gd name="connsiteY7" fmla="*/ 9116 h 10000"/>
                <a:gd name="connsiteX8" fmla="*/ 3871 w 10000"/>
                <a:gd name="connsiteY8" fmla="*/ 9478 h 10000"/>
                <a:gd name="connsiteX9" fmla="*/ 4424 w 10000"/>
                <a:gd name="connsiteY9" fmla="*/ 9678 h 10000"/>
                <a:gd name="connsiteX10" fmla="*/ 4997 w 10000"/>
                <a:gd name="connsiteY10" fmla="*/ 9758 h 10000"/>
                <a:gd name="connsiteX11" fmla="*/ 5571 w 10000"/>
                <a:gd name="connsiteY11" fmla="*/ 9678 h 10000"/>
                <a:gd name="connsiteX12" fmla="*/ 6129 w 10000"/>
                <a:gd name="connsiteY12" fmla="*/ 9478 h 10000"/>
                <a:gd name="connsiteX13" fmla="*/ 6656 w 10000"/>
                <a:gd name="connsiteY13" fmla="*/ 9116 h 10000"/>
                <a:gd name="connsiteX14" fmla="*/ 7163 w 10000"/>
                <a:gd name="connsiteY14" fmla="*/ 8715 h 10000"/>
                <a:gd name="connsiteX15" fmla="*/ 7645 w 10000"/>
                <a:gd name="connsiteY15" fmla="*/ 8232 h 10000"/>
                <a:gd name="connsiteX16" fmla="*/ 8080 w 10000"/>
                <a:gd name="connsiteY16" fmla="*/ 7630 h 10000"/>
                <a:gd name="connsiteX17" fmla="*/ 8495 w 10000"/>
                <a:gd name="connsiteY17" fmla="*/ 6867 h 10000"/>
                <a:gd name="connsiteX18" fmla="*/ 8853 w 10000"/>
                <a:gd name="connsiteY18" fmla="*/ 6104 h 10000"/>
                <a:gd name="connsiteX19" fmla="*/ 9176 w 10000"/>
                <a:gd name="connsiteY19" fmla="*/ 5221 h 10000"/>
                <a:gd name="connsiteX20" fmla="*/ 9447 w 10000"/>
                <a:gd name="connsiteY20" fmla="*/ 4297 h 10000"/>
                <a:gd name="connsiteX21" fmla="*/ 9672 w 10000"/>
                <a:gd name="connsiteY21" fmla="*/ 3293 h 10000"/>
                <a:gd name="connsiteX22" fmla="*/ 9841 w 10000"/>
                <a:gd name="connsiteY22" fmla="*/ 2250 h 10000"/>
                <a:gd name="connsiteX23" fmla="*/ 9944 w 10000"/>
                <a:gd name="connsiteY23" fmla="*/ 1164 h 10000"/>
                <a:gd name="connsiteX24" fmla="*/ 10000 w 10000"/>
                <a:gd name="connsiteY24" fmla="*/ 0 h 10000"/>
                <a:gd name="connsiteX25" fmla="*/ 10000 w 10000"/>
                <a:gd name="connsiteY25" fmla="*/ 241 h 10000"/>
                <a:gd name="connsiteX26" fmla="*/ 9969 w 10000"/>
                <a:gd name="connsiteY26" fmla="*/ 1365 h 10000"/>
                <a:gd name="connsiteX27" fmla="*/ 9882 w 10000"/>
                <a:gd name="connsiteY27" fmla="*/ 2450 h 10000"/>
                <a:gd name="connsiteX28" fmla="*/ 9744 w 10000"/>
                <a:gd name="connsiteY28" fmla="*/ 3413 h 10000"/>
                <a:gd name="connsiteX29" fmla="*/ 9549 w 10000"/>
                <a:gd name="connsiteY29" fmla="*/ 4378 h 10000"/>
                <a:gd name="connsiteX30" fmla="*/ 9314 w 10000"/>
                <a:gd name="connsiteY30" fmla="*/ 5341 h 10000"/>
                <a:gd name="connsiteX31" fmla="*/ 9037 w 10000"/>
                <a:gd name="connsiteY31" fmla="*/ 6185 h 10000"/>
                <a:gd name="connsiteX32" fmla="*/ 8710 w 10000"/>
                <a:gd name="connsiteY32" fmla="*/ 6988 h 10000"/>
                <a:gd name="connsiteX33" fmla="*/ 8351 w 10000"/>
                <a:gd name="connsiteY33" fmla="*/ 7670 h 10000"/>
                <a:gd name="connsiteX34" fmla="*/ 7952 w 10000"/>
                <a:gd name="connsiteY34" fmla="*/ 8353 h 10000"/>
                <a:gd name="connsiteX35" fmla="*/ 7522 w 10000"/>
                <a:gd name="connsiteY35" fmla="*/ 8916 h 10000"/>
                <a:gd name="connsiteX36" fmla="*/ 7066 w 10000"/>
                <a:gd name="connsiteY36" fmla="*/ 9398 h 10000"/>
                <a:gd name="connsiteX37" fmla="*/ 6575 w 10000"/>
                <a:gd name="connsiteY37" fmla="*/ 9758 h 10000"/>
                <a:gd name="connsiteX38" fmla="*/ 6068 w 10000"/>
                <a:gd name="connsiteY38" fmla="*/ 10000 h 10000"/>
                <a:gd name="connsiteX39" fmla="*/ 3922 w 10000"/>
                <a:gd name="connsiteY39" fmla="*/ 10000 h 10000"/>
                <a:gd name="connsiteX40" fmla="*/ 3415 w 10000"/>
                <a:gd name="connsiteY40" fmla="*/ 9758 h 10000"/>
                <a:gd name="connsiteX41" fmla="*/ 2934 w 10000"/>
                <a:gd name="connsiteY41" fmla="*/ 9398 h 10000"/>
                <a:gd name="connsiteX42" fmla="*/ 2478 w 10000"/>
                <a:gd name="connsiteY42" fmla="*/ 8916 h 10000"/>
                <a:gd name="connsiteX43" fmla="*/ 2048 w 10000"/>
                <a:gd name="connsiteY43" fmla="*/ 8353 h 10000"/>
                <a:gd name="connsiteX44" fmla="*/ 1649 w 10000"/>
                <a:gd name="connsiteY44" fmla="*/ 7670 h 10000"/>
                <a:gd name="connsiteX45" fmla="*/ 1290 w 10000"/>
                <a:gd name="connsiteY45" fmla="*/ 6988 h 10000"/>
                <a:gd name="connsiteX46" fmla="*/ 963 w 10000"/>
                <a:gd name="connsiteY46" fmla="*/ 6185 h 10000"/>
                <a:gd name="connsiteX47" fmla="*/ 686 w 10000"/>
                <a:gd name="connsiteY47" fmla="*/ 5341 h 10000"/>
                <a:gd name="connsiteX48" fmla="*/ 0 w 10000"/>
                <a:gd name="connsiteY48" fmla="*/ 241 h 10000"/>
                <a:gd name="connsiteX49" fmla="*/ 0 w 10000"/>
                <a:gd name="connsiteY49" fmla="*/ 0 h 10000"/>
                <a:gd name="connsiteX0" fmla="*/ 0 w 10000"/>
                <a:gd name="connsiteY0" fmla="*/ 0 h 10000"/>
                <a:gd name="connsiteX1" fmla="*/ 824 w 10000"/>
                <a:gd name="connsiteY1" fmla="*/ 5221 h 10000"/>
                <a:gd name="connsiteX2" fmla="*/ 1147 w 10000"/>
                <a:gd name="connsiteY2" fmla="*/ 6104 h 10000"/>
                <a:gd name="connsiteX3" fmla="*/ 1505 w 10000"/>
                <a:gd name="connsiteY3" fmla="*/ 6867 h 10000"/>
                <a:gd name="connsiteX4" fmla="*/ 1920 w 10000"/>
                <a:gd name="connsiteY4" fmla="*/ 7630 h 10000"/>
                <a:gd name="connsiteX5" fmla="*/ 2355 w 10000"/>
                <a:gd name="connsiteY5" fmla="*/ 8232 h 10000"/>
                <a:gd name="connsiteX6" fmla="*/ 2837 w 10000"/>
                <a:gd name="connsiteY6" fmla="*/ 8715 h 10000"/>
                <a:gd name="connsiteX7" fmla="*/ 3338 w 10000"/>
                <a:gd name="connsiteY7" fmla="*/ 9116 h 10000"/>
                <a:gd name="connsiteX8" fmla="*/ 3871 w 10000"/>
                <a:gd name="connsiteY8" fmla="*/ 9478 h 10000"/>
                <a:gd name="connsiteX9" fmla="*/ 4424 w 10000"/>
                <a:gd name="connsiteY9" fmla="*/ 9678 h 10000"/>
                <a:gd name="connsiteX10" fmla="*/ 4997 w 10000"/>
                <a:gd name="connsiteY10" fmla="*/ 9758 h 10000"/>
                <a:gd name="connsiteX11" fmla="*/ 5571 w 10000"/>
                <a:gd name="connsiteY11" fmla="*/ 9678 h 10000"/>
                <a:gd name="connsiteX12" fmla="*/ 6129 w 10000"/>
                <a:gd name="connsiteY12" fmla="*/ 9478 h 10000"/>
                <a:gd name="connsiteX13" fmla="*/ 6656 w 10000"/>
                <a:gd name="connsiteY13" fmla="*/ 9116 h 10000"/>
                <a:gd name="connsiteX14" fmla="*/ 7163 w 10000"/>
                <a:gd name="connsiteY14" fmla="*/ 8715 h 10000"/>
                <a:gd name="connsiteX15" fmla="*/ 7645 w 10000"/>
                <a:gd name="connsiteY15" fmla="*/ 8232 h 10000"/>
                <a:gd name="connsiteX16" fmla="*/ 8080 w 10000"/>
                <a:gd name="connsiteY16" fmla="*/ 7630 h 10000"/>
                <a:gd name="connsiteX17" fmla="*/ 8495 w 10000"/>
                <a:gd name="connsiteY17" fmla="*/ 6867 h 10000"/>
                <a:gd name="connsiteX18" fmla="*/ 8853 w 10000"/>
                <a:gd name="connsiteY18" fmla="*/ 6104 h 10000"/>
                <a:gd name="connsiteX19" fmla="*/ 9176 w 10000"/>
                <a:gd name="connsiteY19" fmla="*/ 5221 h 10000"/>
                <a:gd name="connsiteX20" fmla="*/ 9447 w 10000"/>
                <a:gd name="connsiteY20" fmla="*/ 4297 h 10000"/>
                <a:gd name="connsiteX21" fmla="*/ 9672 w 10000"/>
                <a:gd name="connsiteY21" fmla="*/ 3293 h 10000"/>
                <a:gd name="connsiteX22" fmla="*/ 9841 w 10000"/>
                <a:gd name="connsiteY22" fmla="*/ 2250 h 10000"/>
                <a:gd name="connsiteX23" fmla="*/ 9944 w 10000"/>
                <a:gd name="connsiteY23" fmla="*/ 1164 h 10000"/>
                <a:gd name="connsiteX24" fmla="*/ 10000 w 10000"/>
                <a:gd name="connsiteY24" fmla="*/ 0 h 10000"/>
                <a:gd name="connsiteX25" fmla="*/ 10000 w 10000"/>
                <a:gd name="connsiteY25" fmla="*/ 241 h 10000"/>
                <a:gd name="connsiteX26" fmla="*/ 9969 w 10000"/>
                <a:gd name="connsiteY26" fmla="*/ 1365 h 10000"/>
                <a:gd name="connsiteX27" fmla="*/ 9882 w 10000"/>
                <a:gd name="connsiteY27" fmla="*/ 2450 h 10000"/>
                <a:gd name="connsiteX28" fmla="*/ 9744 w 10000"/>
                <a:gd name="connsiteY28" fmla="*/ 3413 h 10000"/>
                <a:gd name="connsiteX29" fmla="*/ 9549 w 10000"/>
                <a:gd name="connsiteY29" fmla="*/ 4378 h 10000"/>
                <a:gd name="connsiteX30" fmla="*/ 9314 w 10000"/>
                <a:gd name="connsiteY30" fmla="*/ 5341 h 10000"/>
                <a:gd name="connsiteX31" fmla="*/ 9037 w 10000"/>
                <a:gd name="connsiteY31" fmla="*/ 6185 h 10000"/>
                <a:gd name="connsiteX32" fmla="*/ 8710 w 10000"/>
                <a:gd name="connsiteY32" fmla="*/ 6988 h 10000"/>
                <a:gd name="connsiteX33" fmla="*/ 8351 w 10000"/>
                <a:gd name="connsiteY33" fmla="*/ 7670 h 10000"/>
                <a:gd name="connsiteX34" fmla="*/ 7952 w 10000"/>
                <a:gd name="connsiteY34" fmla="*/ 8353 h 10000"/>
                <a:gd name="connsiteX35" fmla="*/ 7522 w 10000"/>
                <a:gd name="connsiteY35" fmla="*/ 8916 h 10000"/>
                <a:gd name="connsiteX36" fmla="*/ 7066 w 10000"/>
                <a:gd name="connsiteY36" fmla="*/ 9398 h 10000"/>
                <a:gd name="connsiteX37" fmla="*/ 6575 w 10000"/>
                <a:gd name="connsiteY37" fmla="*/ 9758 h 10000"/>
                <a:gd name="connsiteX38" fmla="*/ 6068 w 10000"/>
                <a:gd name="connsiteY38" fmla="*/ 10000 h 10000"/>
                <a:gd name="connsiteX39" fmla="*/ 3922 w 10000"/>
                <a:gd name="connsiteY39" fmla="*/ 10000 h 10000"/>
                <a:gd name="connsiteX40" fmla="*/ 3415 w 10000"/>
                <a:gd name="connsiteY40" fmla="*/ 9758 h 10000"/>
                <a:gd name="connsiteX41" fmla="*/ 2934 w 10000"/>
                <a:gd name="connsiteY41" fmla="*/ 9398 h 10000"/>
                <a:gd name="connsiteX42" fmla="*/ 2478 w 10000"/>
                <a:gd name="connsiteY42" fmla="*/ 8916 h 10000"/>
                <a:gd name="connsiteX43" fmla="*/ 2048 w 10000"/>
                <a:gd name="connsiteY43" fmla="*/ 8353 h 10000"/>
                <a:gd name="connsiteX44" fmla="*/ 1649 w 10000"/>
                <a:gd name="connsiteY44" fmla="*/ 7670 h 10000"/>
                <a:gd name="connsiteX45" fmla="*/ 1290 w 10000"/>
                <a:gd name="connsiteY45" fmla="*/ 6988 h 10000"/>
                <a:gd name="connsiteX46" fmla="*/ 963 w 10000"/>
                <a:gd name="connsiteY46" fmla="*/ 6185 h 10000"/>
                <a:gd name="connsiteX47" fmla="*/ 0 w 10000"/>
                <a:gd name="connsiteY47" fmla="*/ 241 h 10000"/>
                <a:gd name="connsiteX48" fmla="*/ 0 w 10000"/>
                <a:gd name="connsiteY48" fmla="*/ 0 h 10000"/>
                <a:gd name="connsiteX0" fmla="*/ 0 w 10000"/>
                <a:gd name="connsiteY0" fmla="*/ 0 h 10000"/>
                <a:gd name="connsiteX1" fmla="*/ 1147 w 10000"/>
                <a:gd name="connsiteY1" fmla="*/ 6104 h 10000"/>
                <a:gd name="connsiteX2" fmla="*/ 1505 w 10000"/>
                <a:gd name="connsiteY2" fmla="*/ 6867 h 10000"/>
                <a:gd name="connsiteX3" fmla="*/ 1920 w 10000"/>
                <a:gd name="connsiteY3" fmla="*/ 7630 h 10000"/>
                <a:gd name="connsiteX4" fmla="*/ 2355 w 10000"/>
                <a:gd name="connsiteY4" fmla="*/ 8232 h 10000"/>
                <a:gd name="connsiteX5" fmla="*/ 2837 w 10000"/>
                <a:gd name="connsiteY5" fmla="*/ 8715 h 10000"/>
                <a:gd name="connsiteX6" fmla="*/ 3338 w 10000"/>
                <a:gd name="connsiteY6" fmla="*/ 9116 h 10000"/>
                <a:gd name="connsiteX7" fmla="*/ 3871 w 10000"/>
                <a:gd name="connsiteY7" fmla="*/ 9478 h 10000"/>
                <a:gd name="connsiteX8" fmla="*/ 4424 w 10000"/>
                <a:gd name="connsiteY8" fmla="*/ 9678 h 10000"/>
                <a:gd name="connsiteX9" fmla="*/ 4997 w 10000"/>
                <a:gd name="connsiteY9" fmla="*/ 9758 h 10000"/>
                <a:gd name="connsiteX10" fmla="*/ 5571 w 10000"/>
                <a:gd name="connsiteY10" fmla="*/ 9678 h 10000"/>
                <a:gd name="connsiteX11" fmla="*/ 6129 w 10000"/>
                <a:gd name="connsiteY11" fmla="*/ 9478 h 10000"/>
                <a:gd name="connsiteX12" fmla="*/ 6656 w 10000"/>
                <a:gd name="connsiteY12" fmla="*/ 9116 h 10000"/>
                <a:gd name="connsiteX13" fmla="*/ 7163 w 10000"/>
                <a:gd name="connsiteY13" fmla="*/ 8715 h 10000"/>
                <a:gd name="connsiteX14" fmla="*/ 7645 w 10000"/>
                <a:gd name="connsiteY14" fmla="*/ 8232 h 10000"/>
                <a:gd name="connsiteX15" fmla="*/ 8080 w 10000"/>
                <a:gd name="connsiteY15" fmla="*/ 7630 h 10000"/>
                <a:gd name="connsiteX16" fmla="*/ 8495 w 10000"/>
                <a:gd name="connsiteY16" fmla="*/ 6867 h 10000"/>
                <a:gd name="connsiteX17" fmla="*/ 8853 w 10000"/>
                <a:gd name="connsiteY17" fmla="*/ 6104 h 10000"/>
                <a:gd name="connsiteX18" fmla="*/ 9176 w 10000"/>
                <a:gd name="connsiteY18" fmla="*/ 5221 h 10000"/>
                <a:gd name="connsiteX19" fmla="*/ 9447 w 10000"/>
                <a:gd name="connsiteY19" fmla="*/ 4297 h 10000"/>
                <a:gd name="connsiteX20" fmla="*/ 9672 w 10000"/>
                <a:gd name="connsiteY20" fmla="*/ 3293 h 10000"/>
                <a:gd name="connsiteX21" fmla="*/ 9841 w 10000"/>
                <a:gd name="connsiteY21" fmla="*/ 2250 h 10000"/>
                <a:gd name="connsiteX22" fmla="*/ 9944 w 10000"/>
                <a:gd name="connsiteY22" fmla="*/ 1164 h 10000"/>
                <a:gd name="connsiteX23" fmla="*/ 10000 w 10000"/>
                <a:gd name="connsiteY23" fmla="*/ 0 h 10000"/>
                <a:gd name="connsiteX24" fmla="*/ 10000 w 10000"/>
                <a:gd name="connsiteY24" fmla="*/ 241 h 10000"/>
                <a:gd name="connsiteX25" fmla="*/ 9969 w 10000"/>
                <a:gd name="connsiteY25" fmla="*/ 1365 h 10000"/>
                <a:gd name="connsiteX26" fmla="*/ 9882 w 10000"/>
                <a:gd name="connsiteY26" fmla="*/ 2450 h 10000"/>
                <a:gd name="connsiteX27" fmla="*/ 9744 w 10000"/>
                <a:gd name="connsiteY27" fmla="*/ 3413 h 10000"/>
                <a:gd name="connsiteX28" fmla="*/ 9549 w 10000"/>
                <a:gd name="connsiteY28" fmla="*/ 4378 h 10000"/>
                <a:gd name="connsiteX29" fmla="*/ 9314 w 10000"/>
                <a:gd name="connsiteY29" fmla="*/ 5341 h 10000"/>
                <a:gd name="connsiteX30" fmla="*/ 9037 w 10000"/>
                <a:gd name="connsiteY30" fmla="*/ 6185 h 10000"/>
                <a:gd name="connsiteX31" fmla="*/ 8710 w 10000"/>
                <a:gd name="connsiteY31" fmla="*/ 6988 h 10000"/>
                <a:gd name="connsiteX32" fmla="*/ 8351 w 10000"/>
                <a:gd name="connsiteY32" fmla="*/ 7670 h 10000"/>
                <a:gd name="connsiteX33" fmla="*/ 7952 w 10000"/>
                <a:gd name="connsiteY33" fmla="*/ 8353 h 10000"/>
                <a:gd name="connsiteX34" fmla="*/ 7522 w 10000"/>
                <a:gd name="connsiteY34" fmla="*/ 8916 h 10000"/>
                <a:gd name="connsiteX35" fmla="*/ 7066 w 10000"/>
                <a:gd name="connsiteY35" fmla="*/ 9398 h 10000"/>
                <a:gd name="connsiteX36" fmla="*/ 6575 w 10000"/>
                <a:gd name="connsiteY36" fmla="*/ 9758 h 10000"/>
                <a:gd name="connsiteX37" fmla="*/ 6068 w 10000"/>
                <a:gd name="connsiteY37" fmla="*/ 10000 h 10000"/>
                <a:gd name="connsiteX38" fmla="*/ 3922 w 10000"/>
                <a:gd name="connsiteY38" fmla="*/ 10000 h 10000"/>
                <a:gd name="connsiteX39" fmla="*/ 3415 w 10000"/>
                <a:gd name="connsiteY39" fmla="*/ 9758 h 10000"/>
                <a:gd name="connsiteX40" fmla="*/ 2934 w 10000"/>
                <a:gd name="connsiteY40" fmla="*/ 9398 h 10000"/>
                <a:gd name="connsiteX41" fmla="*/ 2478 w 10000"/>
                <a:gd name="connsiteY41" fmla="*/ 8916 h 10000"/>
                <a:gd name="connsiteX42" fmla="*/ 2048 w 10000"/>
                <a:gd name="connsiteY42" fmla="*/ 8353 h 10000"/>
                <a:gd name="connsiteX43" fmla="*/ 1649 w 10000"/>
                <a:gd name="connsiteY43" fmla="*/ 7670 h 10000"/>
                <a:gd name="connsiteX44" fmla="*/ 1290 w 10000"/>
                <a:gd name="connsiteY44" fmla="*/ 6988 h 10000"/>
                <a:gd name="connsiteX45" fmla="*/ 963 w 10000"/>
                <a:gd name="connsiteY45" fmla="*/ 6185 h 10000"/>
                <a:gd name="connsiteX46" fmla="*/ 0 w 10000"/>
                <a:gd name="connsiteY46" fmla="*/ 241 h 10000"/>
                <a:gd name="connsiteX47" fmla="*/ 0 w 10000"/>
                <a:gd name="connsiteY47" fmla="*/ 0 h 10000"/>
                <a:gd name="connsiteX0" fmla="*/ 0 w 10000"/>
                <a:gd name="connsiteY0" fmla="*/ 0 h 10000"/>
                <a:gd name="connsiteX1" fmla="*/ 1147 w 10000"/>
                <a:gd name="connsiteY1" fmla="*/ 6104 h 10000"/>
                <a:gd name="connsiteX2" fmla="*/ 1505 w 10000"/>
                <a:gd name="connsiteY2" fmla="*/ 6867 h 10000"/>
                <a:gd name="connsiteX3" fmla="*/ 1920 w 10000"/>
                <a:gd name="connsiteY3" fmla="*/ 7630 h 10000"/>
                <a:gd name="connsiteX4" fmla="*/ 2355 w 10000"/>
                <a:gd name="connsiteY4" fmla="*/ 8232 h 10000"/>
                <a:gd name="connsiteX5" fmla="*/ 2837 w 10000"/>
                <a:gd name="connsiteY5" fmla="*/ 8715 h 10000"/>
                <a:gd name="connsiteX6" fmla="*/ 3338 w 10000"/>
                <a:gd name="connsiteY6" fmla="*/ 9116 h 10000"/>
                <a:gd name="connsiteX7" fmla="*/ 3871 w 10000"/>
                <a:gd name="connsiteY7" fmla="*/ 9478 h 10000"/>
                <a:gd name="connsiteX8" fmla="*/ 4424 w 10000"/>
                <a:gd name="connsiteY8" fmla="*/ 9678 h 10000"/>
                <a:gd name="connsiteX9" fmla="*/ 4997 w 10000"/>
                <a:gd name="connsiteY9" fmla="*/ 9758 h 10000"/>
                <a:gd name="connsiteX10" fmla="*/ 5571 w 10000"/>
                <a:gd name="connsiteY10" fmla="*/ 9678 h 10000"/>
                <a:gd name="connsiteX11" fmla="*/ 6129 w 10000"/>
                <a:gd name="connsiteY11" fmla="*/ 9478 h 10000"/>
                <a:gd name="connsiteX12" fmla="*/ 6656 w 10000"/>
                <a:gd name="connsiteY12" fmla="*/ 9116 h 10000"/>
                <a:gd name="connsiteX13" fmla="*/ 7163 w 10000"/>
                <a:gd name="connsiteY13" fmla="*/ 8715 h 10000"/>
                <a:gd name="connsiteX14" fmla="*/ 7645 w 10000"/>
                <a:gd name="connsiteY14" fmla="*/ 8232 h 10000"/>
                <a:gd name="connsiteX15" fmla="*/ 8080 w 10000"/>
                <a:gd name="connsiteY15" fmla="*/ 7630 h 10000"/>
                <a:gd name="connsiteX16" fmla="*/ 8495 w 10000"/>
                <a:gd name="connsiteY16" fmla="*/ 6867 h 10000"/>
                <a:gd name="connsiteX17" fmla="*/ 8853 w 10000"/>
                <a:gd name="connsiteY17" fmla="*/ 6104 h 10000"/>
                <a:gd name="connsiteX18" fmla="*/ 9176 w 10000"/>
                <a:gd name="connsiteY18" fmla="*/ 5221 h 10000"/>
                <a:gd name="connsiteX19" fmla="*/ 9447 w 10000"/>
                <a:gd name="connsiteY19" fmla="*/ 4297 h 10000"/>
                <a:gd name="connsiteX20" fmla="*/ 9672 w 10000"/>
                <a:gd name="connsiteY20" fmla="*/ 3293 h 10000"/>
                <a:gd name="connsiteX21" fmla="*/ 9841 w 10000"/>
                <a:gd name="connsiteY21" fmla="*/ 2250 h 10000"/>
                <a:gd name="connsiteX22" fmla="*/ 9944 w 10000"/>
                <a:gd name="connsiteY22" fmla="*/ 1164 h 10000"/>
                <a:gd name="connsiteX23" fmla="*/ 10000 w 10000"/>
                <a:gd name="connsiteY23" fmla="*/ 0 h 10000"/>
                <a:gd name="connsiteX24" fmla="*/ 10000 w 10000"/>
                <a:gd name="connsiteY24" fmla="*/ 241 h 10000"/>
                <a:gd name="connsiteX25" fmla="*/ 9969 w 10000"/>
                <a:gd name="connsiteY25" fmla="*/ 1365 h 10000"/>
                <a:gd name="connsiteX26" fmla="*/ 9882 w 10000"/>
                <a:gd name="connsiteY26" fmla="*/ 2450 h 10000"/>
                <a:gd name="connsiteX27" fmla="*/ 9744 w 10000"/>
                <a:gd name="connsiteY27" fmla="*/ 3413 h 10000"/>
                <a:gd name="connsiteX28" fmla="*/ 9549 w 10000"/>
                <a:gd name="connsiteY28" fmla="*/ 4378 h 10000"/>
                <a:gd name="connsiteX29" fmla="*/ 9314 w 10000"/>
                <a:gd name="connsiteY29" fmla="*/ 5341 h 10000"/>
                <a:gd name="connsiteX30" fmla="*/ 9037 w 10000"/>
                <a:gd name="connsiteY30" fmla="*/ 6185 h 10000"/>
                <a:gd name="connsiteX31" fmla="*/ 8710 w 10000"/>
                <a:gd name="connsiteY31" fmla="*/ 6988 h 10000"/>
                <a:gd name="connsiteX32" fmla="*/ 8351 w 10000"/>
                <a:gd name="connsiteY32" fmla="*/ 7670 h 10000"/>
                <a:gd name="connsiteX33" fmla="*/ 7952 w 10000"/>
                <a:gd name="connsiteY33" fmla="*/ 8353 h 10000"/>
                <a:gd name="connsiteX34" fmla="*/ 7522 w 10000"/>
                <a:gd name="connsiteY34" fmla="*/ 8916 h 10000"/>
                <a:gd name="connsiteX35" fmla="*/ 7066 w 10000"/>
                <a:gd name="connsiteY35" fmla="*/ 9398 h 10000"/>
                <a:gd name="connsiteX36" fmla="*/ 6575 w 10000"/>
                <a:gd name="connsiteY36" fmla="*/ 9758 h 10000"/>
                <a:gd name="connsiteX37" fmla="*/ 6068 w 10000"/>
                <a:gd name="connsiteY37" fmla="*/ 10000 h 10000"/>
                <a:gd name="connsiteX38" fmla="*/ 3922 w 10000"/>
                <a:gd name="connsiteY38" fmla="*/ 10000 h 10000"/>
                <a:gd name="connsiteX39" fmla="*/ 3415 w 10000"/>
                <a:gd name="connsiteY39" fmla="*/ 9758 h 10000"/>
                <a:gd name="connsiteX40" fmla="*/ 2934 w 10000"/>
                <a:gd name="connsiteY40" fmla="*/ 9398 h 10000"/>
                <a:gd name="connsiteX41" fmla="*/ 2478 w 10000"/>
                <a:gd name="connsiteY41" fmla="*/ 8916 h 10000"/>
                <a:gd name="connsiteX42" fmla="*/ 2048 w 10000"/>
                <a:gd name="connsiteY42" fmla="*/ 8353 h 10000"/>
                <a:gd name="connsiteX43" fmla="*/ 1649 w 10000"/>
                <a:gd name="connsiteY43" fmla="*/ 7670 h 10000"/>
                <a:gd name="connsiteX44" fmla="*/ 1290 w 10000"/>
                <a:gd name="connsiteY44" fmla="*/ 6988 h 10000"/>
                <a:gd name="connsiteX45" fmla="*/ 0 w 10000"/>
                <a:gd name="connsiteY45" fmla="*/ 241 h 10000"/>
                <a:gd name="connsiteX46" fmla="*/ 0 w 10000"/>
                <a:gd name="connsiteY46" fmla="*/ 0 h 10000"/>
                <a:gd name="connsiteX0" fmla="*/ 0 w 10000"/>
                <a:gd name="connsiteY0" fmla="*/ 0 h 10000"/>
                <a:gd name="connsiteX1" fmla="*/ 1505 w 10000"/>
                <a:gd name="connsiteY1" fmla="*/ 6867 h 10000"/>
                <a:gd name="connsiteX2" fmla="*/ 1920 w 10000"/>
                <a:gd name="connsiteY2" fmla="*/ 7630 h 10000"/>
                <a:gd name="connsiteX3" fmla="*/ 2355 w 10000"/>
                <a:gd name="connsiteY3" fmla="*/ 8232 h 10000"/>
                <a:gd name="connsiteX4" fmla="*/ 2837 w 10000"/>
                <a:gd name="connsiteY4" fmla="*/ 8715 h 10000"/>
                <a:gd name="connsiteX5" fmla="*/ 3338 w 10000"/>
                <a:gd name="connsiteY5" fmla="*/ 9116 h 10000"/>
                <a:gd name="connsiteX6" fmla="*/ 3871 w 10000"/>
                <a:gd name="connsiteY6" fmla="*/ 9478 h 10000"/>
                <a:gd name="connsiteX7" fmla="*/ 4424 w 10000"/>
                <a:gd name="connsiteY7" fmla="*/ 9678 h 10000"/>
                <a:gd name="connsiteX8" fmla="*/ 4997 w 10000"/>
                <a:gd name="connsiteY8" fmla="*/ 9758 h 10000"/>
                <a:gd name="connsiteX9" fmla="*/ 5571 w 10000"/>
                <a:gd name="connsiteY9" fmla="*/ 9678 h 10000"/>
                <a:gd name="connsiteX10" fmla="*/ 6129 w 10000"/>
                <a:gd name="connsiteY10" fmla="*/ 9478 h 10000"/>
                <a:gd name="connsiteX11" fmla="*/ 6656 w 10000"/>
                <a:gd name="connsiteY11" fmla="*/ 9116 h 10000"/>
                <a:gd name="connsiteX12" fmla="*/ 7163 w 10000"/>
                <a:gd name="connsiteY12" fmla="*/ 8715 h 10000"/>
                <a:gd name="connsiteX13" fmla="*/ 7645 w 10000"/>
                <a:gd name="connsiteY13" fmla="*/ 8232 h 10000"/>
                <a:gd name="connsiteX14" fmla="*/ 8080 w 10000"/>
                <a:gd name="connsiteY14" fmla="*/ 7630 h 10000"/>
                <a:gd name="connsiteX15" fmla="*/ 8495 w 10000"/>
                <a:gd name="connsiteY15" fmla="*/ 6867 h 10000"/>
                <a:gd name="connsiteX16" fmla="*/ 8853 w 10000"/>
                <a:gd name="connsiteY16" fmla="*/ 6104 h 10000"/>
                <a:gd name="connsiteX17" fmla="*/ 9176 w 10000"/>
                <a:gd name="connsiteY17" fmla="*/ 5221 h 10000"/>
                <a:gd name="connsiteX18" fmla="*/ 9447 w 10000"/>
                <a:gd name="connsiteY18" fmla="*/ 4297 h 10000"/>
                <a:gd name="connsiteX19" fmla="*/ 9672 w 10000"/>
                <a:gd name="connsiteY19" fmla="*/ 3293 h 10000"/>
                <a:gd name="connsiteX20" fmla="*/ 9841 w 10000"/>
                <a:gd name="connsiteY20" fmla="*/ 2250 h 10000"/>
                <a:gd name="connsiteX21" fmla="*/ 9944 w 10000"/>
                <a:gd name="connsiteY21" fmla="*/ 1164 h 10000"/>
                <a:gd name="connsiteX22" fmla="*/ 10000 w 10000"/>
                <a:gd name="connsiteY22" fmla="*/ 0 h 10000"/>
                <a:gd name="connsiteX23" fmla="*/ 10000 w 10000"/>
                <a:gd name="connsiteY23" fmla="*/ 241 h 10000"/>
                <a:gd name="connsiteX24" fmla="*/ 9969 w 10000"/>
                <a:gd name="connsiteY24" fmla="*/ 1365 h 10000"/>
                <a:gd name="connsiteX25" fmla="*/ 9882 w 10000"/>
                <a:gd name="connsiteY25" fmla="*/ 2450 h 10000"/>
                <a:gd name="connsiteX26" fmla="*/ 9744 w 10000"/>
                <a:gd name="connsiteY26" fmla="*/ 3413 h 10000"/>
                <a:gd name="connsiteX27" fmla="*/ 9549 w 10000"/>
                <a:gd name="connsiteY27" fmla="*/ 4378 h 10000"/>
                <a:gd name="connsiteX28" fmla="*/ 9314 w 10000"/>
                <a:gd name="connsiteY28" fmla="*/ 5341 h 10000"/>
                <a:gd name="connsiteX29" fmla="*/ 9037 w 10000"/>
                <a:gd name="connsiteY29" fmla="*/ 6185 h 10000"/>
                <a:gd name="connsiteX30" fmla="*/ 8710 w 10000"/>
                <a:gd name="connsiteY30" fmla="*/ 6988 h 10000"/>
                <a:gd name="connsiteX31" fmla="*/ 8351 w 10000"/>
                <a:gd name="connsiteY31" fmla="*/ 7670 h 10000"/>
                <a:gd name="connsiteX32" fmla="*/ 7952 w 10000"/>
                <a:gd name="connsiteY32" fmla="*/ 8353 h 10000"/>
                <a:gd name="connsiteX33" fmla="*/ 7522 w 10000"/>
                <a:gd name="connsiteY33" fmla="*/ 8916 h 10000"/>
                <a:gd name="connsiteX34" fmla="*/ 7066 w 10000"/>
                <a:gd name="connsiteY34" fmla="*/ 9398 h 10000"/>
                <a:gd name="connsiteX35" fmla="*/ 6575 w 10000"/>
                <a:gd name="connsiteY35" fmla="*/ 9758 h 10000"/>
                <a:gd name="connsiteX36" fmla="*/ 6068 w 10000"/>
                <a:gd name="connsiteY36" fmla="*/ 10000 h 10000"/>
                <a:gd name="connsiteX37" fmla="*/ 3922 w 10000"/>
                <a:gd name="connsiteY37" fmla="*/ 10000 h 10000"/>
                <a:gd name="connsiteX38" fmla="*/ 3415 w 10000"/>
                <a:gd name="connsiteY38" fmla="*/ 9758 h 10000"/>
                <a:gd name="connsiteX39" fmla="*/ 2934 w 10000"/>
                <a:gd name="connsiteY39" fmla="*/ 9398 h 10000"/>
                <a:gd name="connsiteX40" fmla="*/ 2478 w 10000"/>
                <a:gd name="connsiteY40" fmla="*/ 8916 h 10000"/>
                <a:gd name="connsiteX41" fmla="*/ 2048 w 10000"/>
                <a:gd name="connsiteY41" fmla="*/ 8353 h 10000"/>
                <a:gd name="connsiteX42" fmla="*/ 1649 w 10000"/>
                <a:gd name="connsiteY42" fmla="*/ 7670 h 10000"/>
                <a:gd name="connsiteX43" fmla="*/ 1290 w 10000"/>
                <a:gd name="connsiteY43" fmla="*/ 6988 h 10000"/>
                <a:gd name="connsiteX44" fmla="*/ 0 w 10000"/>
                <a:gd name="connsiteY44" fmla="*/ 241 h 10000"/>
                <a:gd name="connsiteX45" fmla="*/ 0 w 10000"/>
                <a:gd name="connsiteY45" fmla="*/ 0 h 10000"/>
                <a:gd name="connsiteX0" fmla="*/ 0 w 10000"/>
                <a:gd name="connsiteY0" fmla="*/ 0 h 10000"/>
                <a:gd name="connsiteX1" fmla="*/ 1505 w 10000"/>
                <a:gd name="connsiteY1" fmla="*/ 6867 h 10000"/>
                <a:gd name="connsiteX2" fmla="*/ 1920 w 10000"/>
                <a:gd name="connsiteY2" fmla="*/ 7630 h 10000"/>
                <a:gd name="connsiteX3" fmla="*/ 2355 w 10000"/>
                <a:gd name="connsiteY3" fmla="*/ 8232 h 10000"/>
                <a:gd name="connsiteX4" fmla="*/ 2837 w 10000"/>
                <a:gd name="connsiteY4" fmla="*/ 8715 h 10000"/>
                <a:gd name="connsiteX5" fmla="*/ 3338 w 10000"/>
                <a:gd name="connsiteY5" fmla="*/ 9116 h 10000"/>
                <a:gd name="connsiteX6" fmla="*/ 3871 w 10000"/>
                <a:gd name="connsiteY6" fmla="*/ 9478 h 10000"/>
                <a:gd name="connsiteX7" fmla="*/ 4424 w 10000"/>
                <a:gd name="connsiteY7" fmla="*/ 9678 h 10000"/>
                <a:gd name="connsiteX8" fmla="*/ 4997 w 10000"/>
                <a:gd name="connsiteY8" fmla="*/ 9758 h 10000"/>
                <a:gd name="connsiteX9" fmla="*/ 5571 w 10000"/>
                <a:gd name="connsiteY9" fmla="*/ 9678 h 10000"/>
                <a:gd name="connsiteX10" fmla="*/ 6129 w 10000"/>
                <a:gd name="connsiteY10" fmla="*/ 9478 h 10000"/>
                <a:gd name="connsiteX11" fmla="*/ 6656 w 10000"/>
                <a:gd name="connsiteY11" fmla="*/ 9116 h 10000"/>
                <a:gd name="connsiteX12" fmla="*/ 7163 w 10000"/>
                <a:gd name="connsiteY12" fmla="*/ 8715 h 10000"/>
                <a:gd name="connsiteX13" fmla="*/ 7645 w 10000"/>
                <a:gd name="connsiteY13" fmla="*/ 8232 h 10000"/>
                <a:gd name="connsiteX14" fmla="*/ 8080 w 10000"/>
                <a:gd name="connsiteY14" fmla="*/ 7630 h 10000"/>
                <a:gd name="connsiteX15" fmla="*/ 8495 w 10000"/>
                <a:gd name="connsiteY15" fmla="*/ 6867 h 10000"/>
                <a:gd name="connsiteX16" fmla="*/ 8853 w 10000"/>
                <a:gd name="connsiteY16" fmla="*/ 6104 h 10000"/>
                <a:gd name="connsiteX17" fmla="*/ 9176 w 10000"/>
                <a:gd name="connsiteY17" fmla="*/ 5221 h 10000"/>
                <a:gd name="connsiteX18" fmla="*/ 9447 w 10000"/>
                <a:gd name="connsiteY18" fmla="*/ 4297 h 10000"/>
                <a:gd name="connsiteX19" fmla="*/ 9672 w 10000"/>
                <a:gd name="connsiteY19" fmla="*/ 3293 h 10000"/>
                <a:gd name="connsiteX20" fmla="*/ 9841 w 10000"/>
                <a:gd name="connsiteY20" fmla="*/ 2250 h 10000"/>
                <a:gd name="connsiteX21" fmla="*/ 9944 w 10000"/>
                <a:gd name="connsiteY21" fmla="*/ 1164 h 10000"/>
                <a:gd name="connsiteX22" fmla="*/ 10000 w 10000"/>
                <a:gd name="connsiteY22" fmla="*/ 0 h 10000"/>
                <a:gd name="connsiteX23" fmla="*/ 10000 w 10000"/>
                <a:gd name="connsiteY23" fmla="*/ 241 h 10000"/>
                <a:gd name="connsiteX24" fmla="*/ 9969 w 10000"/>
                <a:gd name="connsiteY24" fmla="*/ 1365 h 10000"/>
                <a:gd name="connsiteX25" fmla="*/ 9882 w 10000"/>
                <a:gd name="connsiteY25" fmla="*/ 2450 h 10000"/>
                <a:gd name="connsiteX26" fmla="*/ 9744 w 10000"/>
                <a:gd name="connsiteY26" fmla="*/ 3413 h 10000"/>
                <a:gd name="connsiteX27" fmla="*/ 9549 w 10000"/>
                <a:gd name="connsiteY27" fmla="*/ 4378 h 10000"/>
                <a:gd name="connsiteX28" fmla="*/ 9314 w 10000"/>
                <a:gd name="connsiteY28" fmla="*/ 5341 h 10000"/>
                <a:gd name="connsiteX29" fmla="*/ 9037 w 10000"/>
                <a:gd name="connsiteY29" fmla="*/ 6185 h 10000"/>
                <a:gd name="connsiteX30" fmla="*/ 8710 w 10000"/>
                <a:gd name="connsiteY30" fmla="*/ 6988 h 10000"/>
                <a:gd name="connsiteX31" fmla="*/ 8351 w 10000"/>
                <a:gd name="connsiteY31" fmla="*/ 7670 h 10000"/>
                <a:gd name="connsiteX32" fmla="*/ 7952 w 10000"/>
                <a:gd name="connsiteY32" fmla="*/ 8353 h 10000"/>
                <a:gd name="connsiteX33" fmla="*/ 7522 w 10000"/>
                <a:gd name="connsiteY33" fmla="*/ 8916 h 10000"/>
                <a:gd name="connsiteX34" fmla="*/ 7066 w 10000"/>
                <a:gd name="connsiteY34" fmla="*/ 9398 h 10000"/>
                <a:gd name="connsiteX35" fmla="*/ 6575 w 10000"/>
                <a:gd name="connsiteY35" fmla="*/ 9758 h 10000"/>
                <a:gd name="connsiteX36" fmla="*/ 6068 w 10000"/>
                <a:gd name="connsiteY36" fmla="*/ 10000 h 10000"/>
                <a:gd name="connsiteX37" fmla="*/ 3922 w 10000"/>
                <a:gd name="connsiteY37" fmla="*/ 10000 h 10000"/>
                <a:gd name="connsiteX38" fmla="*/ 3415 w 10000"/>
                <a:gd name="connsiteY38" fmla="*/ 9758 h 10000"/>
                <a:gd name="connsiteX39" fmla="*/ 2934 w 10000"/>
                <a:gd name="connsiteY39" fmla="*/ 9398 h 10000"/>
                <a:gd name="connsiteX40" fmla="*/ 2478 w 10000"/>
                <a:gd name="connsiteY40" fmla="*/ 8916 h 10000"/>
                <a:gd name="connsiteX41" fmla="*/ 2048 w 10000"/>
                <a:gd name="connsiteY41" fmla="*/ 8353 h 10000"/>
                <a:gd name="connsiteX42" fmla="*/ 1649 w 10000"/>
                <a:gd name="connsiteY42" fmla="*/ 7670 h 10000"/>
                <a:gd name="connsiteX43" fmla="*/ 0 w 10000"/>
                <a:gd name="connsiteY43" fmla="*/ 241 h 10000"/>
                <a:gd name="connsiteX44" fmla="*/ 0 w 10000"/>
                <a:gd name="connsiteY44" fmla="*/ 0 h 10000"/>
                <a:gd name="connsiteX0" fmla="*/ 0 w 10000"/>
                <a:gd name="connsiteY0" fmla="*/ 0 h 10000"/>
                <a:gd name="connsiteX1" fmla="*/ 1505 w 10000"/>
                <a:gd name="connsiteY1" fmla="*/ 6867 h 10000"/>
                <a:gd name="connsiteX2" fmla="*/ 1920 w 10000"/>
                <a:gd name="connsiteY2" fmla="*/ 7630 h 10000"/>
                <a:gd name="connsiteX3" fmla="*/ 2355 w 10000"/>
                <a:gd name="connsiteY3" fmla="*/ 8232 h 10000"/>
                <a:gd name="connsiteX4" fmla="*/ 2837 w 10000"/>
                <a:gd name="connsiteY4" fmla="*/ 8715 h 10000"/>
                <a:gd name="connsiteX5" fmla="*/ 3338 w 10000"/>
                <a:gd name="connsiteY5" fmla="*/ 9116 h 10000"/>
                <a:gd name="connsiteX6" fmla="*/ 3871 w 10000"/>
                <a:gd name="connsiteY6" fmla="*/ 9478 h 10000"/>
                <a:gd name="connsiteX7" fmla="*/ 4424 w 10000"/>
                <a:gd name="connsiteY7" fmla="*/ 9678 h 10000"/>
                <a:gd name="connsiteX8" fmla="*/ 4997 w 10000"/>
                <a:gd name="connsiteY8" fmla="*/ 9758 h 10000"/>
                <a:gd name="connsiteX9" fmla="*/ 5571 w 10000"/>
                <a:gd name="connsiteY9" fmla="*/ 9678 h 10000"/>
                <a:gd name="connsiteX10" fmla="*/ 6129 w 10000"/>
                <a:gd name="connsiteY10" fmla="*/ 9478 h 10000"/>
                <a:gd name="connsiteX11" fmla="*/ 6656 w 10000"/>
                <a:gd name="connsiteY11" fmla="*/ 9116 h 10000"/>
                <a:gd name="connsiteX12" fmla="*/ 7163 w 10000"/>
                <a:gd name="connsiteY12" fmla="*/ 8715 h 10000"/>
                <a:gd name="connsiteX13" fmla="*/ 7645 w 10000"/>
                <a:gd name="connsiteY13" fmla="*/ 8232 h 10000"/>
                <a:gd name="connsiteX14" fmla="*/ 8080 w 10000"/>
                <a:gd name="connsiteY14" fmla="*/ 7630 h 10000"/>
                <a:gd name="connsiteX15" fmla="*/ 8495 w 10000"/>
                <a:gd name="connsiteY15" fmla="*/ 6867 h 10000"/>
                <a:gd name="connsiteX16" fmla="*/ 8853 w 10000"/>
                <a:gd name="connsiteY16" fmla="*/ 6104 h 10000"/>
                <a:gd name="connsiteX17" fmla="*/ 9176 w 10000"/>
                <a:gd name="connsiteY17" fmla="*/ 5221 h 10000"/>
                <a:gd name="connsiteX18" fmla="*/ 9447 w 10000"/>
                <a:gd name="connsiteY18" fmla="*/ 4297 h 10000"/>
                <a:gd name="connsiteX19" fmla="*/ 9672 w 10000"/>
                <a:gd name="connsiteY19" fmla="*/ 3293 h 10000"/>
                <a:gd name="connsiteX20" fmla="*/ 9841 w 10000"/>
                <a:gd name="connsiteY20" fmla="*/ 2250 h 10000"/>
                <a:gd name="connsiteX21" fmla="*/ 9944 w 10000"/>
                <a:gd name="connsiteY21" fmla="*/ 1164 h 10000"/>
                <a:gd name="connsiteX22" fmla="*/ 10000 w 10000"/>
                <a:gd name="connsiteY22" fmla="*/ 0 h 10000"/>
                <a:gd name="connsiteX23" fmla="*/ 10000 w 10000"/>
                <a:gd name="connsiteY23" fmla="*/ 241 h 10000"/>
                <a:gd name="connsiteX24" fmla="*/ 9969 w 10000"/>
                <a:gd name="connsiteY24" fmla="*/ 1365 h 10000"/>
                <a:gd name="connsiteX25" fmla="*/ 9882 w 10000"/>
                <a:gd name="connsiteY25" fmla="*/ 2450 h 10000"/>
                <a:gd name="connsiteX26" fmla="*/ 9744 w 10000"/>
                <a:gd name="connsiteY26" fmla="*/ 3413 h 10000"/>
                <a:gd name="connsiteX27" fmla="*/ 9549 w 10000"/>
                <a:gd name="connsiteY27" fmla="*/ 4378 h 10000"/>
                <a:gd name="connsiteX28" fmla="*/ 9314 w 10000"/>
                <a:gd name="connsiteY28" fmla="*/ 5341 h 10000"/>
                <a:gd name="connsiteX29" fmla="*/ 9037 w 10000"/>
                <a:gd name="connsiteY29" fmla="*/ 6185 h 10000"/>
                <a:gd name="connsiteX30" fmla="*/ 8710 w 10000"/>
                <a:gd name="connsiteY30" fmla="*/ 6988 h 10000"/>
                <a:gd name="connsiteX31" fmla="*/ 8351 w 10000"/>
                <a:gd name="connsiteY31" fmla="*/ 7670 h 10000"/>
                <a:gd name="connsiteX32" fmla="*/ 7952 w 10000"/>
                <a:gd name="connsiteY32" fmla="*/ 8353 h 10000"/>
                <a:gd name="connsiteX33" fmla="*/ 7522 w 10000"/>
                <a:gd name="connsiteY33" fmla="*/ 8916 h 10000"/>
                <a:gd name="connsiteX34" fmla="*/ 7066 w 10000"/>
                <a:gd name="connsiteY34" fmla="*/ 9398 h 10000"/>
                <a:gd name="connsiteX35" fmla="*/ 6575 w 10000"/>
                <a:gd name="connsiteY35" fmla="*/ 9758 h 10000"/>
                <a:gd name="connsiteX36" fmla="*/ 6068 w 10000"/>
                <a:gd name="connsiteY36" fmla="*/ 10000 h 10000"/>
                <a:gd name="connsiteX37" fmla="*/ 3922 w 10000"/>
                <a:gd name="connsiteY37" fmla="*/ 10000 h 10000"/>
                <a:gd name="connsiteX38" fmla="*/ 3415 w 10000"/>
                <a:gd name="connsiteY38" fmla="*/ 9758 h 10000"/>
                <a:gd name="connsiteX39" fmla="*/ 2934 w 10000"/>
                <a:gd name="connsiteY39" fmla="*/ 9398 h 10000"/>
                <a:gd name="connsiteX40" fmla="*/ 2478 w 10000"/>
                <a:gd name="connsiteY40" fmla="*/ 8916 h 10000"/>
                <a:gd name="connsiteX41" fmla="*/ 2048 w 10000"/>
                <a:gd name="connsiteY41" fmla="*/ 8353 h 10000"/>
                <a:gd name="connsiteX42" fmla="*/ 0 w 10000"/>
                <a:gd name="connsiteY42" fmla="*/ 241 h 10000"/>
                <a:gd name="connsiteX43" fmla="*/ 0 w 10000"/>
                <a:gd name="connsiteY43" fmla="*/ 0 h 10000"/>
                <a:gd name="connsiteX0" fmla="*/ 0 w 10000"/>
                <a:gd name="connsiteY0" fmla="*/ 0 h 10000"/>
                <a:gd name="connsiteX1" fmla="*/ 1920 w 10000"/>
                <a:gd name="connsiteY1" fmla="*/ 7630 h 10000"/>
                <a:gd name="connsiteX2" fmla="*/ 2355 w 10000"/>
                <a:gd name="connsiteY2" fmla="*/ 8232 h 10000"/>
                <a:gd name="connsiteX3" fmla="*/ 2837 w 10000"/>
                <a:gd name="connsiteY3" fmla="*/ 8715 h 10000"/>
                <a:gd name="connsiteX4" fmla="*/ 3338 w 10000"/>
                <a:gd name="connsiteY4" fmla="*/ 9116 h 10000"/>
                <a:gd name="connsiteX5" fmla="*/ 3871 w 10000"/>
                <a:gd name="connsiteY5" fmla="*/ 9478 h 10000"/>
                <a:gd name="connsiteX6" fmla="*/ 4424 w 10000"/>
                <a:gd name="connsiteY6" fmla="*/ 9678 h 10000"/>
                <a:gd name="connsiteX7" fmla="*/ 4997 w 10000"/>
                <a:gd name="connsiteY7" fmla="*/ 9758 h 10000"/>
                <a:gd name="connsiteX8" fmla="*/ 5571 w 10000"/>
                <a:gd name="connsiteY8" fmla="*/ 9678 h 10000"/>
                <a:gd name="connsiteX9" fmla="*/ 6129 w 10000"/>
                <a:gd name="connsiteY9" fmla="*/ 9478 h 10000"/>
                <a:gd name="connsiteX10" fmla="*/ 6656 w 10000"/>
                <a:gd name="connsiteY10" fmla="*/ 9116 h 10000"/>
                <a:gd name="connsiteX11" fmla="*/ 7163 w 10000"/>
                <a:gd name="connsiteY11" fmla="*/ 8715 h 10000"/>
                <a:gd name="connsiteX12" fmla="*/ 7645 w 10000"/>
                <a:gd name="connsiteY12" fmla="*/ 8232 h 10000"/>
                <a:gd name="connsiteX13" fmla="*/ 8080 w 10000"/>
                <a:gd name="connsiteY13" fmla="*/ 7630 h 10000"/>
                <a:gd name="connsiteX14" fmla="*/ 8495 w 10000"/>
                <a:gd name="connsiteY14" fmla="*/ 6867 h 10000"/>
                <a:gd name="connsiteX15" fmla="*/ 8853 w 10000"/>
                <a:gd name="connsiteY15" fmla="*/ 6104 h 10000"/>
                <a:gd name="connsiteX16" fmla="*/ 9176 w 10000"/>
                <a:gd name="connsiteY16" fmla="*/ 5221 h 10000"/>
                <a:gd name="connsiteX17" fmla="*/ 9447 w 10000"/>
                <a:gd name="connsiteY17" fmla="*/ 4297 h 10000"/>
                <a:gd name="connsiteX18" fmla="*/ 9672 w 10000"/>
                <a:gd name="connsiteY18" fmla="*/ 3293 h 10000"/>
                <a:gd name="connsiteX19" fmla="*/ 9841 w 10000"/>
                <a:gd name="connsiteY19" fmla="*/ 2250 h 10000"/>
                <a:gd name="connsiteX20" fmla="*/ 9944 w 10000"/>
                <a:gd name="connsiteY20" fmla="*/ 1164 h 10000"/>
                <a:gd name="connsiteX21" fmla="*/ 10000 w 10000"/>
                <a:gd name="connsiteY21" fmla="*/ 0 h 10000"/>
                <a:gd name="connsiteX22" fmla="*/ 10000 w 10000"/>
                <a:gd name="connsiteY22" fmla="*/ 241 h 10000"/>
                <a:gd name="connsiteX23" fmla="*/ 9969 w 10000"/>
                <a:gd name="connsiteY23" fmla="*/ 1365 h 10000"/>
                <a:gd name="connsiteX24" fmla="*/ 9882 w 10000"/>
                <a:gd name="connsiteY24" fmla="*/ 2450 h 10000"/>
                <a:gd name="connsiteX25" fmla="*/ 9744 w 10000"/>
                <a:gd name="connsiteY25" fmla="*/ 3413 h 10000"/>
                <a:gd name="connsiteX26" fmla="*/ 9549 w 10000"/>
                <a:gd name="connsiteY26" fmla="*/ 4378 h 10000"/>
                <a:gd name="connsiteX27" fmla="*/ 9314 w 10000"/>
                <a:gd name="connsiteY27" fmla="*/ 5341 h 10000"/>
                <a:gd name="connsiteX28" fmla="*/ 9037 w 10000"/>
                <a:gd name="connsiteY28" fmla="*/ 6185 h 10000"/>
                <a:gd name="connsiteX29" fmla="*/ 8710 w 10000"/>
                <a:gd name="connsiteY29" fmla="*/ 6988 h 10000"/>
                <a:gd name="connsiteX30" fmla="*/ 8351 w 10000"/>
                <a:gd name="connsiteY30" fmla="*/ 7670 h 10000"/>
                <a:gd name="connsiteX31" fmla="*/ 7952 w 10000"/>
                <a:gd name="connsiteY31" fmla="*/ 8353 h 10000"/>
                <a:gd name="connsiteX32" fmla="*/ 7522 w 10000"/>
                <a:gd name="connsiteY32" fmla="*/ 8916 h 10000"/>
                <a:gd name="connsiteX33" fmla="*/ 7066 w 10000"/>
                <a:gd name="connsiteY33" fmla="*/ 9398 h 10000"/>
                <a:gd name="connsiteX34" fmla="*/ 6575 w 10000"/>
                <a:gd name="connsiteY34" fmla="*/ 9758 h 10000"/>
                <a:gd name="connsiteX35" fmla="*/ 6068 w 10000"/>
                <a:gd name="connsiteY35" fmla="*/ 10000 h 10000"/>
                <a:gd name="connsiteX36" fmla="*/ 3922 w 10000"/>
                <a:gd name="connsiteY36" fmla="*/ 10000 h 10000"/>
                <a:gd name="connsiteX37" fmla="*/ 3415 w 10000"/>
                <a:gd name="connsiteY37" fmla="*/ 9758 h 10000"/>
                <a:gd name="connsiteX38" fmla="*/ 2934 w 10000"/>
                <a:gd name="connsiteY38" fmla="*/ 9398 h 10000"/>
                <a:gd name="connsiteX39" fmla="*/ 2478 w 10000"/>
                <a:gd name="connsiteY39" fmla="*/ 8916 h 10000"/>
                <a:gd name="connsiteX40" fmla="*/ 2048 w 10000"/>
                <a:gd name="connsiteY40" fmla="*/ 8353 h 10000"/>
                <a:gd name="connsiteX41" fmla="*/ 0 w 10000"/>
                <a:gd name="connsiteY41" fmla="*/ 241 h 10000"/>
                <a:gd name="connsiteX42" fmla="*/ 0 w 10000"/>
                <a:gd name="connsiteY42" fmla="*/ 0 h 10000"/>
                <a:gd name="connsiteX0" fmla="*/ 0 w 10000"/>
                <a:gd name="connsiteY0" fmla="*/ 0 h 10000"/>
                <a:gd name="connsiteX1" fmla="*/ 2355 w 10000"/>
                <a:gd name="connsiteY1" fmla="*/ 8232 h 10000"/>
                <a:gd name="connsiteX2" fmla="*/ 2837 w 10000"/>
                <a:gd name="connsiteY2" fmla="*/ 8715 h 10000"/>
                <a:gd name="connsiteX3" fmla="*/ 3338 w 10000"/>
                <a:gd name="connsiteY3" fmla="*/ 9116 h 10000"/>
                <a:gd name="connsiteX4" fmla="*/ 3871 w 10000"/>
                <a:gd name="connsiteY4" fmla="*/ 9478 h 10000"/>
                <a:gd name="connsiteX5" fmla="*/ 4424 w 10000"/>
                <a:gd name="connsiteY5" fmla="*/ 9678 h 10000"/>
                <a:gd name="connsiteX6" fmla="*/ 4997 w 10000"/>
                <a:gd name="connsiteY6" fmla="*/ 9758 h 10000"/>
                <a:gd name="connsiteX7" fmla="*/ 5571 w 10000"/>
                <a:gd name="connsiteY7" fmla="*/ 9678 h 10000"/>
                <a:gd name="connsiteX8" fmla="*/ 6129 w 10000"/>
                <a:gd name="connsiteY8" fmla="*/ 9478 h 10000"/>
                <a:gd name="connsiteX9" fmla="*/ 6656 w 10000"/>
                <a:gd name="connsiteY9" fmla="*/ 9116 h 10000"/>
                <a:gd name="connsiteX10" fmla="*/ 7163 w 10000"/>
                <a:gd name="connsiteY10" fmla="*/ 8715 h 10000"/>
                <a:gd name="connsiteX11" fmla="*/ 7645 w 10000"/>
                <a:gd name="connsiteY11" fmla="*/ 8232 h 10000"/>
                <a:gd name="connsiteX12" fmla="*/ 8080 w 10000"/>
                <a:gd name="connsiteY12" fmla="*/ 7630 h 10000"/>
                <a:gd name="connsiteX13" fmla="*/ 8495 w 10000"/>
                <a:gd name="connsiteY13" fmla="*/ 6867 h 10000"/>
                <a:gd name="connsiteX14" fmla="*/ 8853 w 10000"/>
                <a:gd name="connsiteY14" fmla="*/ 6104 h 10000"/>
                <a:gd name="connsiteX15" fmla="*/ 9176 w 10000"/>
                <a:gd name="connsiteY15" fmla="*/ 5221 h 10000"/>
                <a:gd name="connsiteX16" fmla="*/ 9447 w 10000"/>
                <a:gd name="connsiteY16" fmla="*/ 4297 h 10000"/>
                <a:gd name="connsiteX17" fmla="*/ 9672 w 10000"/>
                <a:gd name="connsiteY17" fmla="*/ 3293 h 10000"/>
                <a:gd name="connsiteX18" fmla="*/ 9841 w 10000"/>
                <a:gd name="connsiteY18" fmla="*/ 2250 h 10000"/>
                <a:gd name="connsiteX19" fmla="*/ 9944 w 10000"/>
                <a:gd name="connsiteY19" fmla="*/ 1164 h 10000"/>
                <a:gd name="connsiteX20" fmla="*/ 10000 w 10000"/>
                <a:gd name="connsiteY20" fmla="*/ 0 h 10000"/>
                <a:gd name="connsiteX21" fmla="*/ 10000 w 10000"/>
                <a:gd name="connsiteY21" fmla="*/ 241 h 10000"/>
                <a:gd name="connsiteX22" fmla="*/ 9969 w 10000"/>
                <a:gd name="connsiteY22" fmla="*/ 1365 h 10000"/>
                <a:gd name="connsiteX23" fmla="*/ 9882 w 10000"/>
                <a:gd name="connsiteY23" fmla="*/ 2450 h 10000"/>
                <a:gd name="connsiteX24" fmla="*/ 9744 w 10000"/>
                <a:gd name="connsiteY24" fmla="*/ 3413 h 10000"/>
                <a:gd name="connsiteX25" fmla="*/ 9549 w 10000"/>
                <a:gd name="connsiteY25" fmla="*/ 4378 h 10000"/>
                <a:gd name="connsiteX26" fmla="*/ 9314 w 10000"/>
                <a:gd name="connsiteY26" fmla="*/ 5341 h 10000"/>
                <a:gd name="connsiteX27" fmla="*/ 9037 w 10000"/>
                <a:gd name="connsiteY27" fmla="*/ 6185 h 10000"/>
                <a:gd name="connsiteX28" fmla="*/ 8710 w 10000"/>
                <a:gd name="connsiteY28" fmla="*/ 6988 h 10000"/>
                <a:gd name="connsiteX29" fmla="*/ 8351 w 10000"/>
                <a:gd name="connsiteY29" fmla="*/ 7670 h 10000"/>
                <a:gd name="connsiteX30" fmla="*/ 7952 w 10000"/>
                <a:gd name="connsiteY30" fmla="*/ 8353 h 10000"/>
                <a:gd name="connsiteX31" fmla="*/ 7522 w 10000"/>
                <a:gd name="connsiteY31" fmla="*/ 8916 h 10000"/>
                <a:gd name="connsiteX32" fmla="*/ 7066 w 10000"/>
                <a:gd name="connsiteY32" fmla="*/ 9398 h 10000"/>
                <a:gd name="connsiteX33" fmla="*/ 6575 w 10000"/>
                <a:gd name="connsiteY33" fmla="*/ 9758 h 10000"/>
                <a:gd name="connsiteX34" fmla="*/ 6068 w 10000"/>
                <a:gd name="connsiteY34" fmla="*/ 10000 h 10000"/>
                <a:gd name="connsiteX35" fmla="*/ 3922 w 10000"/>
                <a:gd name="connsiteY35" fmla="*/ 10000 h 10000"/>
                <a:gd name="connsiteX36" fmla="*/ 3415 w 10000"/>
                <a:gd name="connsiteY36" fmla="*/ 9758 h 10000"/>
                <a:gd name="connsiteX37" fmla="*/ 2934 w 10000"/>
                <a:gd name="connsiteY37" fmla="*/ 9398 h 10000"/>
                <a:gd name="connsiteX38" fmla="*/ 2478 w 10000"/>
                <a:gd name="connsiteY38" fmla="*/ 8916 h 10000"/>
                <a:gd name="connsiteX39" fmla="*/ 2048 w 10000"/>
                <a:gd name="connsiteY39" fmla="*/ 8353 h 10000"/>
                <a:gd name="connsiteX40" fmla="*/ 0 w 10000"/>
                <a:gd name="connsiteY40" fmla="*/ 241 h 10000"/>
                <a:gd name="connsiteX41" fmla="*/ 0 w 10000"/>
                <a:gd name="connsiteY41" fmla="*/ 0 h 10000"/>
                <a:gd name="connsiteX0" fmla="*/ 0 w 10000"/>
                <a:gd name="connsiteY0" fmla="*/ 0 h 10000"/>
                <a:gd name="connsiteX1" fmla="*/ 2837 w 10000"/>
                <a:gd name="connsiteY1" fmla="*/ 8715 h 10000"/>
                <a:gd name="connsiteX2" fmla="*/ 3338 w 10000"/>
                <a:gd name="connsiteY2" fmla="*/ 9116 h 10000"/>
                <a:gd name="connsiteX3" fmla="*/ 3871 w 10000"/>
                <a:gd name="connsiteY3" fmla="*/ 9478 h 10000"/>
                <a:gd name="connsiteX4" fmla="*/ 4424 w 10000"/>
                <a:gd name="connsiteY4" fmla="*/ 9678 h 10000"/>
                <a:gd name="connsiteX5" fmla="*/ 4997 w 10000"/>
                <a:gd name="connsiteY5" fmla="*/ 9758 h 10000"/>
                <a:gd name="connsiteX6" fmla="*/ 5571 w 10000"/>
                <a:gd name="connsiteY6" fmla="*/ 9678 h 10000"/>
                <a:gd name="connsiteX7" fmla="*/ 6129 w 10000"/>
                <a:gd name="connsiteY7" fmla="*/ 9478 h 10000"/>
                <a:gd name="connsiteX8" fmla="*/ 6656 w 10000"/>
                <a:gd name="connsiteY8" fmla="*/ 9116 h 10000"/>
                <a:gd name="connsiteX9" fmla="*/ 7163 w 10000"/>
                <a:gd name="connsiteY9" fmla="*/ 8715 h 10000"/>
                <a:gd name="connsiteX10" fmla="*/ 7645 w 10000"/>
                <a:gd name="connsiteY10" fmla="*/ 8232 h 10000"/>
                <a:gd name="connsiteX11" fmla="*/ 8080 w 10000"/>
                <a:gd name="connsiteY11" fmla="*/ 7630 h 10000"/>
                <a:gd name="connsiteX12" fmla="*/ 8495 w 10000"/>
                <a:gd name="connsiteY12" fmla="*/ 6867 h 10000"/>
                <a:gd name="connsiteX13" fmla="*/ 8853 w 10000"/>
                <a:gd name="connsiteY13" fmla="*/ 6104 h 10000"/>
                <a:gd name="connsiteX14" fmla="*/ 9176 w 10000"/>
                <a:gd name="connsiteY14" fmla="*/ 5221 h 10000"/>
                <a:gd name="connsiteX15" fmla="*/ 9447 w 10000"/>
                <a:gd name="connsiteY15" fmla="*/ 4297 h 10000"/>
                <a:gd name="connsiteX16" fmla="*/ 9672 w 10000"/>
                <a:gd name="connsiteY16" fmla="*/ 3293 h 10000"/>
                <a:gd name="connsiteX17" fmla="*/ 9841 w 10000"/>
                <a:gd name="connsiteY17" fmla="*/ 2250 h 10000"/>
                <a:gd name="connsiteX18" fmla="*/ 9944 w 10000"/>
                <a:gd name="connsiteY18" fmla="*/ 1164 h 10000"/>
                <a:gd name="connsiteX19" fmla="*/ 10000 w 10000"/>
                <a:gd name="connsiteY19" fmla="*/ 0 h 10000"/>
                <a:gd name="connsiteX20" fmla="*/ 10000 w 10000"/>
                <a:gd name="connsiteY20" fmla="*/ 241 h 10000"/>
                <a:gd name="connsiteX21" fmla="*/ 9969 w 10000"/>
                <a:gd name="connsiteY21" fmla="*/ 1365 h 10000"/>
                <a:gd name="connsiteX22" fmla="*/ 9882 w 10000"/>
                <a:gd name="connsiteY22" fmla="*/ 2450 h 10000"/>
                <a:gd name="connsiteX23" fmla="*/ 9744 w 10000"/>
                <a:gd name="connsiteY23" fmla="*/ 3413 h 10000"/>
                <a:gd name="connsiteX24" fmla="*/ 9549 w 10000"/>
                <a:gd name="connsiteY24" fmla="*/ 4378 h 10000"/>
                <a:gd name="connsiteX25" fmla="*/ 9314 w 10000"/>
                <a:gd name="connsiteY25" fmla="*/ 5341 h 10000"/>
                <a:gd name="connsiteX26" fmla="*/ 9037 w 10000"/>
                <a:gd name="connsiteY26" fmla="*/ 6185 h 10000"/>
                <a:gd name="connsiteX27" fmla="*/ 8710 w 10000"/>
                <a:gd name="connsiteY27" fmla="*/ 6988 h 10000"/>
                <a:gd name="connsiteX28" fmla="*/ 8351 w 10000"/>
                <a:gd name="connsiteY28" fmla="*/ 7670 h 10000"/>
                <a:gd name="connsiteX29" fmla="*/ 7952 w 10000"/>
                <a:gd name="connsiteY29" fmla="*/ 8353 h 10000"/>
                <a:gd name="connsiteX30" fmla="*/ 7522 w 10000"/>
                <a:gd name="connsiteY30" fmla="*/ 8916 h 10000"/>
                <a:gd name="connsiteX31" fmla="*/ 7066 w 10000"/>
                <a:gd name="connsiteY31" fmla="*/ 9398 h 10000"/>
                <a:gd name="connsiteX32" fmla="*/ 6575 w 10000"/>
                <a:gd name="connsiteY32" fmla="*/ 9758 h 10000"/>
                <a:gd name="connsiteX33" fmla="*/ 6068 w 10000"/>
                <a:gd name="connsiteY33" fmla="*/ 10000 h 10000"/>
                <a:gd name="connsiteX34" fmla="*/ 3922 w 10000"/>
                <a:gd name="connsiteY34" fmla="*/ 10000 h 10000"/>
                <a:gd name="connsiteX35" fmla="*/ 3415 w 10000"/>
                <a:gd name="connsiteY35" fmla="*/ 9758 h 10000"/>
                <a:gd name="connsiteX36" fmla="*/ 2934 w 10000"/>
                <a:gd name="connsiteY36" fmla="*/ 9398 h 10000"/>
                <a:gd name="connsiteX37" fmla="*/ 2478 w 10000"/>
                <a:gd name="connsiteY37" fmla="*/ 8916 h 10000"/>
                <a:gd name="connsiteX38" fmla="*/ 2048 w 10000"/>
                <a:gd name="connsiteY38" fmla="*/ 8353 h 10000"/>
                <a:gd name="connsiteX39" fmla="*/ 0 w 10000"/>
                <a:gd name="connsiteY39" fmla="*/ 241 h 10000"/>
                <a:gd name="connsiteX40" fmla="*/ 0 w 10000"/>
                <a:gd name="connsiteY40" fmla="*/ 0 h 10000"/>
                <a:gd name="connsiteX0" fmla="*/ 0 w 10000"/>
                <a:gd name="connsiteY0" fmla="*/ 0 h 10000"/>
                <a:gd name="connsiteX1" fmla="*/ 2837 w 10000"/>
                <a:gd name="connsiteY1" fmla="*/ 8715 h 10000"/>
                <a:gd name="connsiteX2" fmla="*/ 3338 w 10000"/>
                <a:gd name="connsiteY2" fmla="*/ 9116 h 10000"/>
                <a:gd name="connsiteX3" fmla="*/ 3871 w 10000"/>
                <a:gd name="connsiteY3" fmla="*/ 9478 h 10000"/>
                <a:gd name="connsiteX4" fmla="*/ 4424 w 10000"/>
                <a:gd name="connsiteY4" fmla="*/ 9678 h 10000"/>
                <a:gd name="connsiteX5" fmla="*/ 4997 w 10000"/>
                <a:gd name="connsiteY5" fmla="*/ 9758 h 10000"/>
                <a:gd name="connsiteX6" fmla="*/ 5571 w 10000"/>
                <a:gd name="connsiteY6" fmla="*/ 9678 h 10000"/>
                <a:gd name="connsiteX7" fmla="*/ 6129 w 10000"/>
                <a:gd name="connsiteY7" fmla="*/ 9478 h 10000"/>
                <a:gd name="connsiteX8" fmla="*/ 6656 w 10000"/>
                <a:gd name="connsiteY8" fmla="*/ 9116 h 10000"/>
                <a:gd name="connsiteX9" fmla="*/ 7163 w 10000"/>
                <a:gd name="connsiteY9" fmla="*/ 8715 h 10000"/>
                <a:gd name="connsiteX10" fmla="*/ 7645 w 10000"/>
                <a:gd name="connsiteY10" fmla="*/ 8232 h 10000"/>
                <a:gd name="connsiteX11" fmla="*/ 8080 w 10000"/>
                <a:gd name="connsiteY11" fmla="*/ 7630 h 10000"/>
                <a:gd name="connsiteX12" fmla="*/ 8495 w 10000"/>
                <a:gd name="connsiteY12" fmla="*/ 6867 h 10000"/>
                <a:gd name="connsiteX13" fmla="*/ 8853 w 10000"/>
                <a:gd name="connsiteY13" fmla="*/ 6104 h 10000"/>
                <a:gd name="connsiteX14" fmla="*/ 9176 w 10000"/>
                <a:gd name="connsiteY14" fmla="*/ 5221 h 10000"/>
                <a:gd name="connsiteX15" fmla="*/ 9447 w 10000"/>
                <a:gd name="connsiteY15" fmla="*/ 4297 h 10000"/>
                <a:gd name="connsiteX16" fmla="*/ 9672 w 10000"/>
                <a:gd name="connsiteY16" fmla="*/ 3293 h 10000"/>
                <a:gd name="connsiteX17" fmla="*/ 9841 w 10000"/>
                <a:gd name="connsiteY17" fmla="*/ 2250 h 10000"/>
                <a:gd name="connsiteX18" fmla="*/ 9944 w 10000"/>
                <a:gd name="connsiteY18" fmla="*/ 1164 h 10000"/>
                <a:gd name="connsiteX19" fmla="*/ 10000 w 10000"/>
                <a:gd name="connsiteY19" fmla="*/ 0 h 10000"/>
                <a:gd name="connsiteX20" fmla="*/ 10000 w 10000"/>
                <a:gd name="connsiteY20" fmla="*/ 241 h 10000"/>
                <a:gd name="connsiteX21" fmla="*/ 9969 w 10000"/>
                <a:gd name="connsiteY21" fmla="*/ 1365 h 10000"/>
                <a:gd name="connsiteX22" fmla="*/ 9882 w 10000"/>
                <a:gd name="connsiteY22" fmla="*/ 2450 h 10000"/>
                <a:gd name="connsiteX23" fmla="*/ 9744 w 10000"/>
                <a:gd name="connsiteY23" fmla="*/ 3413 h 10000"/>
                <a:gd name="connsiteX24" fmla="*/ 9549 w 10000"/>
                <a:gd name="connsiteY24" fmla="*/ 4378 h 10000"/>
                <a:gd name="connsiteX25" fmla="*/ 9314 w 10000"/>
                <a:gd name="connsiteY25" fmla="*/ 5341 h 10000"/>
                <a:gd name="connsiteX26" fmla="*/ 9037 w 10000"/>
                <a:gd name="connsiteY26" fmla="*/ 6185 h 10000"/>
                <a:gd name="connsiteX27" fmla="*/ 8710 w 10000"/>
                <a:gd name="connsiteY27" fmla="*/ 6988 h 10000"/>
                <a:gd name="connsiteX28" fmla="*/ 8351 w 10000"/>
                <a:gd name="connsiteY28" fmla="*/ 7670 h 10000"/>
                <a:gd name="connsiteX29" fmla="*/ 7952 w 10000"/>
                <a:gd name="connsiteY29" fmla="*/ 8353 h 10000"/>
                <a:gd name="connsiteX30" fmla="*/ 7522 w 10000"/>
                <a:gd name="connsiteY30" fmla="*/ 8916 h 10000"/>
                <a:gd name="connsiteX31" fmla="*/ 7066 w 10000"/>
                <a:gd name="connsiteY31" fmla="*/ 9398 h 10000"/>
                <a:gd name="connsiteX32" fmla="*/ 6575 w 10000"/>
                <a:gd name="connsiteY32" fmla="*/ 9758 h 10000"/>
                <a:gd name="connsiteX33" fmla="*/ 6068 w 10000"/>
                <a:gd name="connsiteY33" fmla="*/ 10000 h 10000"/>
                <a:gd name="connsiteX34" fmla="*/ 3922 w 10000"/>
                <a:gd name="connsiteY34" fmla="*/ 10000 h 10000"/>
                <a:gd name="connsiteX35" fmla="*/ 3415 w 10000"/>
                <a:gd name="connsiteY35" fmla="*/ 9758 h 10000"/>
                <a:gd name="connsiteX36" fmla="*/ 2934 w 10000"/>
                <a:gd name="connsiteY36" fmla="*/ 9398 h 10000"/>
                <a:gd name="connsiteX37" fmla="*/ 2478 w 10000"/>
                <a:gd name="connsiteY37" fmla="*/ 8916 h 10000"/>
                <a:gd name="connsiteX38" fmla="*/ 0 w 10000"/>
                <a:gd name="connsiteY38" fmla="*/ 241 h 10000"/>
                <a:gd name="connsiteX39" fmla="*/ 0 w 10000"/>
                <a:gd name="connsiteY39" fmla="*/ 0 h 10000"/>
                <a:gd name="connsiteX0" fmla="*/ 0 w 10000"/>
                <a:gd name="connsiteY0" fmla="*/ 0 h 10000"/>
                <a:gd name="connsiteX1" fmla="*/ 2837 w 10000"/>
                <a:gd name="connsiteY1" fmla="*/ 8715 h 10000"/>
                <a:gd name="connsiteX2" fmla="*/ 3338 w 10000"/>
                <a:gd name="connsiteY2" fmla="*/ 9116 h 10000"/>
                <a:gd name="connsiteX3" fmla="*/ 3871 w 10000"/>
                <a:gd name="connsiteY3" fmla="*/ 9478 h 10000"/>
                <a:gd name="connsiteX4" fmla="*/ 4424 w 10000"/>
                <a:gd name="connsiteY4" fmla="*/ 9678 h 10000"/>
                <a:gd name="connsiteX5" fmla="*/ 4997 w 10000"/>
                <a:gd name="connsiteY5" fmla="*/ 9758 h 10000"/>
                <a:gd name="connsiteX6" fmla="*/ 5571 w 10000"/>
                <a:gd name="connsiteY6" fmla="*/ 9678 h 10000"/>
                <a:gd name="connsiteX7" fmla="*/ 6129 w 10000"/>
                <a:gd name="connsiteY7" fmla="*/ 9478 h 10000"/>
                <a:gd name="connsiteX8" fmla="*/ 6656 w 10000"/>
                <a:gd name="connsiteY8" fmla="*/ 9116 h 10000"/>
                <a:gd name="connsiteX9" fmla="*/ 7163 w 10000"/>
                <a:gd name="connsiteY9" fmla="*/ 8715 h 10000"/>
                <a:gd name="connsiteX10" fmla="*/ 7645 w 10000"/>
                <a:gd name="connsiteY10" fmla="*/ 8232 h 10000"/>
                <a:gd name="connsiteX11" fmla="*/ 8080 w 10000"/>
                <a:gd name="connsiteY11" fmla="*/ 7630 h 10000"/>
                <a:gd name="connsiteX12" fmla="*/ 8495 w 10000"/>
                <a:gd name="connsiteY12" fmla="*/ 6867 h 10000"/>
                <a:gd name="connsiteX13" fmla="*/ 8853 w 10000"/>
                <a:gd name="connsiteY13" fmla="*/ 6104 h 10000"/>
                <a:gd name="connsiteX14" fmla="*/ 9176 w 10000"/>
                <a:gd name="connsiteY14" fmla="*/ 5221 h 10000"/>
                <a:gd name="connsiteX15" fmla="*/ 9447 w 10000"/>
                <a:gd name="connsiteY15" fmla="*/ 4297 h 10000"/>
                <a:gd name="connsiteX16" fmla="*/ 9672 w 10000"/>
                <a:gd name="connsiteY16" fmla="*/ 3293 h 10000"/>
                <a:gd name="connsiteX17" fmla="*/ 9841 w 10000"/>
                <a:gd name="connsiteY17" fmla="*/ 2250 h 10000"/>
                <a:gd name="connsiteX18" fmla="*/ 9944 w 10000"/>
                <a:gd name="connsiteY18" fmla="*/ 1164 h 10000"/>
                <a:gd name="connsiteX19" fmla="*/ 10000 w 10000"/>
                <a:gd name="connsiteY19" fmla="*/ 0 h 10000"/>
                <a:gd name="connsiteX20" fmla="*/ 10000 w 10000"/>
                <a:gd name="connsiteY20" fmla="*/ 241 h 10000"/>
                <a:gd name="connsiteX21" fmla="*/ 9969 w 10000"/>
                <a:gd name="connsiteY21" fmla="*/ 1365 h 10000"/>
                <a:gd name="connsiteX22" fmla="*/ 9882 w 10000"/>
                <a:gd name="connsiteY22" fmla="*/ 2450 h 10000"/>
                <a:gd name="connsiteX23" fmla="*/ 9744 w 10000"/>
                <a:gd name="connsiteY23" fmla="*/ 3413 h 10000"/>
                <a:gd name="connsiteX24" fmla="*/ 9549 w 10000"/>
                <a:gd name="connsiteY24" fmla="*/ 4378 h 10000"/>
                <a:gd name="connsiteX25" fmla="*/ 9314 w 10000"/>
                <a:gd name="connsiteY25" fmla="*/ 5341 h 10000"/>
                <a:gd name="connsiteX26" fmla="*/ 9037 w 10000"/>
                <a:gd name="connsiteY26" fmla="*/ 6185 h 10000"/>
                <a:gd name="connsiteX27" fmla="*/ 8710 w 10000"/>
                <a:gd name="connsiteY27" fmla="*/ 6988 h 10000"/>
                <a:gd name="connsiteX28" fmla="*/ 8351 w 10000"/>
                <a:gd name="connsiteY28" fmla="*/ 7670 h 10000"/>
                <a:gd name="connsiteX29" fmla="*/ 7952 w 10000"/>
                <a:gd name="connsiteY29" fmla="*/ 8353 h 10000"/>
                <a:gd name="connsiteX30" fmla="*/ 7522 w 10000"/>
                <a:gd name="connsiteY30" fmla="*/ 8916 h 10000"/>
                <a:gd name="connsiteX31" fmla="*/ 7066 w 10000"/>
                <a:gd name="connsiteY31" fmla="*/ 9398 h 10000"/>
                <a:gd name="connsiteX32" fmla="*/ 6575 w 10000"/>
                <a:gd name="connsiteY32" fmla="*/ 9758 h 10000"/>
                <a:gd name="connsiteX33" fmla="*/ 6068 w 10000"/>
                <a:gd name="connsiteY33" fmla="*/ 10000 h 10000"/>
                <a:gd name="connsiteX34" fmla="*/ 3922 w 10000"/>
                <a:gd name="connsiteY34" fmla="*/ 10000 h 10000"/>
                <a:gd name="connsiteX35" fmla="*/ 3415 w 10000"/>
                <a:gd name="connsiteY35" fmla="*/ 9758 h 10000"/>
                <a:gd name="connsiteX36" fmla="*/ 2934 w 10000"/>
                <a:gd name="connsiteY36" fmla="*/ 9398 h 10000"/>
                <a:gd name="connsiteX37" fmla="*/ 0 w 10000"/>
                <a:gd name="connsiteY37" fmla="*/ 241 h 10000"/>
                <a:gd name="connsiteX38" fmla="*/ 0 w 10000"/>
                <a:gd name="connsiteY38" fmla="*/ 0 h 10000"/>
                <a:gd name="connsiteX0" fmla="*/ 0 w 10000"/>
                <a:gd name="connsiteY0" fmla="*/ 0 h 10000"/>
                <a:gd name="connsiteX1" fmla="*/ 3338 w 10000"/>
                <a:gd name="connsiteY1" fmla="*/ 9116 h 10000"/>
                <a:gd name="connsiteX2" fmla="*/ 3871 w 10000"/>
                <a:gd name="connsiteY2" fmla="*/ 9478 h 10000"/>
                <a:gd name="connsiteX3" fmla="*/ 4424 w 10000"/>
                <a:gd name="connsiteY3" fmla="*/ 9678 h 10000"/>
                <a:gd name="connsiteX4" fmla="*/ 4997 w 10000"/>
                <a:gd name="connsiteY4" fmla="*/ 9758 h 10000"/>
                <a:gd name="connsiteX5" fmla="*/ 5571 w 10000"/>
                <a:gd name="connsiteY5" fmla="*/ 9678 h 10000"/>
                <a:gd name="connsiteX6" fmla="*/ 6129 w 10000"/>
                <a:gd name="connsiteY6" fmla="*/ 9478 h 10000"/>
                <a:gd name="connsiteX7" fmla="*/ 6656 w 10000"/>
                <a:gd name="connsiteY7" fmla="*/ 9116 h 10000"/>
                <a:gd name="connsiteX8" fmla="*/ 7163 w 10000"/>
                <a:gd name="connsiteY8" fmla="*/ 8715 h 10000"/>
                <a:gd name="connsiteX9" fmla="*/ 7645 w 10000"/>
                <a:gd name="connsiteY9" fmla="*/ 8232 h 10000"/>
                <a:gd name="connsiteX10" fmla="*/ 8080 w 10000"/>
                <a:gd name="connsiteY10" fmla="*/ 7630 h 10000"/>
                <a:gd name="connsiteX11" fmla="*/ 8495 w 10000"/>
                <a:gd name="connsiteY11" fmla="*/ 6867 h 10000"/>
                <a:gd name="connsiteX12" fmla="*/ 8853 w 10000"/>
                <a:gd name="connsiteY12" fmla="*/ 6104 h 10000"/>
                <a:gd name="connsiteX13" fmla="*/ 9176 w 10000"/>
                <a:gd name="connsiteY13" fmla="*/ 5221 h 10000"/>
                <a:gd name="connsiteX14" fmla="*/ 9447 w 10000"/>
                <a:gd name="connsiteY14" fmla="*/ 4297 h 10000"/>
                <a:gd name="connsiteX15" fmla="*/ 9672 w 10000"/>
                <a:gd name="connsiteY15" fmla="*/ 3293 h 10000"/>
                <a:gd name="connsiteX16" fmla="*/ 9841 w 10000"/>
                <a:gd name="connsiteY16" fmla="*/ 2250 h 10000"/>
                <a:gd name="connsiteX17" fmla="*/ 9944 w 10000"/>
                <a:gd name="connsiteY17" fmla="*/ 1164 h 10000"/>
                <a:gd name="connsiteX18" fmla="*/ 10000 w 10000"/>
                <a:gd name="connsiteY18" fmla="*/ 0 h 10000"/>
                <a:gd name="connsiteX19" fmla="*/ 10000 w 10000"/>
                <a:gd name="connsiteY19" fmla="*/ 241 h 10000"/>
                <a:gd name="connsiteX20" fmla="*/ 9969 w 10000"/>
                <a:gd name="connsiteY20" fmla="*/ 1365 h 10000"/>
                <a:gd name="connsiteX21" fmla="*/ 9882 w 10000"/>
                <a:gd name="connsiteY21" fmla="*/ 2450 h 10000"/>
                <a:gd name="connsiteX22" fmla="*/ 9744 w 10000"/>
                <a:gd name="connsiteY22" fmla="*/ 3413 h 10000"/>
                <a:gd name="connsiteX23" fmla="*/ 9549 w 10000"/>
                <a:gd name="connsiteY23" fmla="*/ 4378 h 10000"/>
                <a:gd name="connsiteX24" fmla="*/ 9314 w 10000"/>
                <a:gd name="connsiteY24" fmla="*/ 5341 h 10000"/>
                <a:gd name="connsiteX25" fmla="*/ 9037 w 10000"/>
                <a:gd name="connsiteY25" fmla="*/ 6185 h 10000"/>
                <a:gd name="connsiteX26" fmla="*/ 8710 w 10000"/>
                <a:gd name="connsiteY26" fmla="*/ 6988 h 10000"/>
                <a:gd name="connsiteX27" fmla="*/ 8351 w 10000"/>
                <a:gd name="connsiteY27" fmla="*/ 7670 h 10000"/>
                <a:gd name="connsiteX28" fmla="*/ 7952 w 10000"/>
                <a:gd name="connsiteY28" fmla="*/ 8353 h 10000"/>
                <a:gd name="connsiteX29" fmla="*/ 7522 w 10000"/>
                <a:gd name="connsiteY29" fmla="*/ 8916 h 10000"/>
                <a:gd name="connsiteX30" fmla="*/ 7066 w 10000"/>
                <a:gd name="connsiteY30" fmla="*/ 9398 h 10000"/>
                <a:gd name="connsiteX31" fmla="*/ 6575 w 10000"/>
                <a:gd name="connsiteY31" fmla="*/ 9758 h 10000"/>
                <a:gd name="connsiteX32" fmla="*/ 6068 w 10000"/>
                <a:gd name="connsiteY32" fmla="*/ 10000 h 10000"/>
                <a:gd name="connsiteX33" fmla="*/ 3922 w 10000"/>
                <a:gd name="connsiteY33" fmla="*/ 10000 h 10000"/>
                <a:gd name="connsiteX34" fmla="*/ 3415 w 10000"/>
                <a:gd name="connsiteY34" fmla="*/ 9758 h 10000"/>
                <a:gd name="connsiteX35" fmla="*/ 2934 w 10000"/>
                <a:gd name="connsiteY35" fmla="*/ 9398 h 10000"/>
                <a:gd name="connsiteX36" fmla="*/ 0 w 10000"/>
                <a:gd name="connsiteY36" fmla="*/ 241 h 10000"/>
                <a:gd name="connsiteX37" fmla="*/ 0 w 10000"/>
                <a:gd name="connsiteY37" fmla="*/ 0 h 10000"/>
                <a:gd name="connsiteX0" fmla="*/ 0 w 10000"/>
                <a:gd name="connsiteY0" fmla="*/ 0 h 10000"/>
                <a:gd name="connsiteX1" fmla="*/ 3338 w 10000"/>
                <a:gd name="connsiteY1" fmla="*/ 9116 h 10000"/>
                <a:gd name="connsiteX2" fmla="*/ 3871 w 10000"/>
                <a:gd name="connsiteY2" fmla="*/ 9478 h 10000"/>
                <a:gd name="connsiteX3" fmla="*/ 4424 w 10000"/>
                <a:gd name="connsiteY3" fmla="*/ 9678 h 10000"/>
                <a:gd name="connsiteX4" fmla="*/ 4997 w 10000"/>
                <a:gd name="connsiteY4" fmla="*/ 9758 h 10000"/>
                <a:gd name="connsiteX5" fmla="*/ 5571 w 10000"/>
                <a:gd name="connsiteY5" fmla="*/ 9678 h 10000"/>
                <a:gd name="connsiteX6" fmla="*/ 6129 w 10000"/>
                <a:gd name="connsiteY6" fmla="*/ 9478 h 10000"/>
                <a:gd name="connsiteX7" fmla="*/ 6656 w 10000"/>
                <a:gd name="connsiteY7" fmla="*/ 9116 h 10000"/>
                <a:gd name="connsiteX8" fmla="*/ 7163 w 10000"/>
                <a:gd name="connsiteY8" fmla="*/ 8715 h 10000"/>
                <a:gd name="connsiteX9" fmla="*/ 7645 w 10000"/>
                <a:gd name="connsiteY9" fmla="*/ 8232 h 10000"/>
                <a:gd name="connsiteX10" fmla="*/ 8080 w 10000"/>
                <a:gd name="connsiteY10" fmla="*/ 7630 h 10000"/>
                <a:gd name="connsiteX11" fmla="*/ 8495 w 10000"/>
                <a:gd name="connsiteY11" fmla="*/ 6867 h 10000"/>
                <a:gd name="connsiteX12" fmla="*/ 8853 w 10000"/>
                <a:gd name="connsiteY12" fmla="*/ 6104 h 10000"/>
                <a:gd name="connsiteX13" fmla="*/ 9176 w 10000"/>
                <a:gd name="connsiteY13" fmla="*/ 5221 h 10000"/>
                <a:gd name="connsiteX14" fmla="*/ 9447 w 10000"/>
                <a:gd name="connsiteY14" fmla="*/ 4297 h 10000"/>
                <a:gd name="connsiteX15" fmla="*/ 9672 w 10000"/>
                <a:gd name="connsiteY15" fmla="*/ 3293 h 10000"/>
                <a:gd name="connsiteX16" fmla="*/ 9841 w 10000"/>
                <a:gd name="connsiteY16" fmla="*/ 2250 h 10000"/>
                <a:gd name="connsiteX17" fmla="*/ 9944 w 10000"/>
                <a:gd name="connsiteY17" fmla="*/ 1164 h 10000"/>
                <a:gd name="connsiteX18" fmla="*/ 10000 w 10000"/>
                <a:gd name="connsiteY18" fmla="*/ 0 h 10000"/>
                <a:gd name="connsiteX19" fmla="*/ 10000 w 10000"/>
                <a:gd name="connsiteY19" fmla="*/ 241 h 10000"/>
                <a:gd name="connsiteX20" fmla="*/ 9969 w 10000"/>
                <a:gd name="connsiteY20" fmla="*/ 1365 h 10000"/>
                <a:gd name="connsiteX21" fmla="*/ 9882 w 10000"/>
                <a:gd name="connsiteY21" fmla="*/ 2450 h 10000"/>
                <a:gd name="connsiteX22" fmla="*/ 9744 w 10000"/>
                <a:gd name="connsiteY22" fmla="*/ 3413 h 10000"/>
                <a:gd name="connsiteX23" fmla="*/ 9549 w 10000"/>
                <a:gd name="connsiteY23" fmla="*/ 4378 h 10000"/>
                <a:gd name="connsiteX24" fmla="*/ 9314 w 10000"/>
                <a:gd name="connsiteY24" fmla="*/ 5341 h 10000"/>
                <a:gd name="connsiteX25" fmla="*/ 9037 w 10000"/>
                <a:gd name="connsiteY25" fmla="*/ 6185 h 10000"/>
                <a:gd name="connsiteX26" fmla="*/ 8710 w 10000"/>
                <a:gd name="connsiteY26" fmla="*/ 6988 h 10000"/>
                <a:gd name="connsiteX27" fmla="*/ 8351 w 10000"/>
                <a:gd name="connsiteY27" fmla="*/ 7670 h 10000"/>
                <a:gd name="connsiteX28" fmla="*/ 7952 w 10000"/>
                <a:gd name="connsiteY28" fmla="*/ 8353 h 10000"/>
                <a:gd name="connsiteX29" fmla="*/ 7522 w 10000"/>
                <a:gd name="connsiteY29" fmla="*/ 8916 h 10000"/>
                <a:gd name="connsiteX30" fmla="*/ 7066 w 10000"/>
                <a:gd name="connsiteY30" fmla="*/ 9398 h 10000"/>
                <a:gd name="connsiteX31" fmla="*/ 6575 w 10000"/>
                <a:gd name="connsiteY31" fmla="*/ 9758 h 10000"/>
                <a:gd name="connsiteX32" fmla="*/ 6068 w 10000"/>
                <a:gd name="connsiteY32" fmla="*/ 10000 h 10000"/>
                <a:gd name="connsiteX33" fmla="*/ 3922 w 10000"/>
                <a:gd name="connsiteY33" fmla="*/ 10000 h 10000"/>
                <a:gd name="connsiteX34" fmla="*/ 3415 w 10000"/>
                <a:gd name="connsiteY34" fmla="*/ 9758 h 10000"/>
                <a:gd name="connsiteX35" fmla="*/ 0 w 10000"/>
                <a:gd name="connsiteY35" fmla="*/ 241 h 10000"/>
                <a:gd name="connsiteX36" fmla="*/ 0 w 10000"/>
                <a:gd name="connsiteY36" fmla="*/ 0 h 10000"/>
                <a:gd name="connsiteX0" fmla="*/ 0 w 10000"/>
                <a:gd name="connsiteY0" fmla="*/ 0 h 10000"/>
                <a:gd name="connsiteX1" fmla="*/ 3871 w 10000"/>
                <a:gd name="connsiteY1" fmla="*/ 9478 h 10000"/>
                <a:gd name="connsiteX2" fmla="*/ 4424 w 10000"/>
                <a:gd name="connsiteY2" fmla="*/ 9678 h 10000"/>
                <a:gd name="connsiteX3" fmla="*/ 4997 w 10000"/>
                <a:gd name="connsiteY3" fmla="*/ 9758 h 10000"/>
                <a:gd name="connsiteX4" fmla="*/ 5571 w 10000"/>
                <a:gd name="connsiteY4" fmla="*/ 9678 h 10000"/>
                <a:gd name="connsiteX5" fmla="*/ 6129 w 10000"/>
                <a:gd name="connsiteY5" fmla="*/ 9478 h 10000"/>
                <a:gd name="connsiteX6" fmla="*/ 6656 w 10000"/>
                <a:gd name="connsiteY6" fmla="*/ 9116 h 10000"/>
                <a:gd name="connsiteX7" fmla="*/ 7163 w 10000"/>
                <a:gd name="connsiteY7" fmla="*/ 8715 h 10000"/>
                <a:gd name="connsiteX8" fmla="*/ 7645 w 10000"/>
                <a:gd name="connsiteY8" fmla="*/ 8232 h 10000"/>
                <a:gd name="connsiteX9" fmla="*/ 8080 w 10000"/>
                <a:gd name="connsiteY9" fmla="*/ 7630 h 10000"/>
                <a:gd name="connsiteX10" fmla="*/ 8495 w 10000"/>
                <a:gd name="connsiteY10" fmla="*/ 6867 h 10000"/>
                <a:gd name="connsiteX11" fmla="*/ 8853 w 10000"/>
                <a:gd name="connsiteY11" fmla="*/ 6104 h 10000"/>
                <a:gd name="connsiteX12" fmla="*/ 9176 w 10000"/>
                <a:gd name="connsiteY12" fmla="*/ 5221 h 10000"/>
                <a:gd name="connsiteX13" fmla="*/ 9447 w 10000"/>
                <a:gd name="connsiteY13" fmla="*/ 4297 h 10000"/>
                <a:gd name="connsiteX14" fmla="*/ 9672 w 10000"/>
                <a:gd name="connsiteY14" fmla="*/ 3293 h 10000"/>
                <a:gd name="connsiteX15" fmla="*/ 9841 w 10000"/>
                <a:gd name="connsiteY15" fmla="*/ 2250 h 10000"/>
                <a:gd name="connsiteX16" fmla="*/ 9944 w 10000"/>
                <a:gd name="connsiteY16" fmla="*/ 1164 h 10000"/>
                <a:gd name="connsiteX17" fmla="*/ 10000 w 10000"/>
                <a:gd name="connsiteY17" fmla="*/ 0 h 10000"/>
                <a:gd name="connsiteX18" fmla="*/ 10000 w 10000"/>
                <a:gd name="connsiteY18" fmla="*/ 241 h 10000"/>
                <a:gd name="connsiteX19" fmla="*/ 9969 w 10000"/>
                <a:gd name="connsiteY19" fmla="*/ 1365 h 10000"/>
                <a:gd name="connsiteX20" fmla="*/ 9882 w 10000"/>
                <a:gd name="connsiteY20" fmla="*/ 2450 h 10000"/>
                <a:gd name="connsiteX21" fmla="*/ 9744 w 10000"/>
                <a:gd name="connsiteY21" fmla="*/ 3413 h 10000"/>
                <a:gd name="connsiteX22" fmla="*/ 9549 w 10000"/>
                <a:gd name="connsiteY22" fmla="*/ 4378 h 10000"/>
                <a:gd name="connsiteX23" fmla="*/ 9314 w 10000"/>
                <a:gd name="connsiteY23" fmla="*/ 5341 h 10000"/>
                <a:gd name="connsiteX24" fmla="*/ 9037 w 10000"/>
                <a:gd name="connsiteY24" fmla="*/ 6185 h 10000"/>
                <a:gd name="connsiteX25" fmla="*/ 8710 w 10000"/>
                <a:gd name="connsiteY25" fmla="*/ 6988 h 10000"/>
                <a:gd name="connsiteX26" fmla="*/ 8351 w 10000"/>
                <a:gd name="connsiteY26" fmla="*/ 7670 h 10000"/>
                <a:gd name="connsiteX27" fmla="*/ 7952 w 10000"/>
                <a:gd name="connsiteY27" fmla="*/ 8353 h 10000"/>
                <a:gd name="connsiteX28" fmla="*/ 7522 w 10000"/>
                <a:gd name="connsiteY28" fmla="*/ 8916 h 10000"/>
                <a:gd name="connsiteX29" fmla="*/ 7066 w 10000"/>
                <a:gd name="connsiteY29" fmla="*/ 9398 h 10000"/>
                <a:gd name="connsiteX30" fmla="*/ 6575 w 10000"/>
                <a:gd name="connsiteY30" fmla="*/ 9758 h 10000"/>
                <a:gd name="connsiteX31" fmla="*/ 6068 w 10000"/>
                <a:gd name="connsiteY31" fmla="*/ 10000 h 10000"/>
                <a:gd name="connsiteX32" fmla="*/ 3922 w 10000"/>
                <a:gd name="connsiteY32" fmla="*/ 10000 h 10000"/>
                <a:gd name="connsiteX33" fmla="*/ 3415 w 10000"/>
                <a:gd name="connsiteY33" fmla="*/ 9758 h 10000"/>
                <a:gd name="connsiteX34" fmla="*/ 0 w 10000"/>
                <a:gd name="connsiteY34" fmla="*/ 241 h 10000"/>
                <a:gd name="connsiteX35" fmla="*/ 0 w 10000"/>
                <a:gd name="connsiteY35" fmla="*/ 0 h 10000"/>
                <a:gd name="connsiteX0" fmla="*/ 0 w 10000"/>
                <a:gd name="connsiteY0" fmla="*/ 0 h 10000"/>
                <a:gd name="connsiteX1" fmla="*/ 3871 w 10000"/>
                <a:gd name="connsiteY1" fmla="*/ 9478 h 10000"/>
                <a:gd name="connsiteX2" fmla="*/ 4424 w 10000"/>
                <a:gd name="connsiteY2" fmla="*/ 9678 h 10000"/>
                <a:gd name="connsiteX3" fmla="*/ 4997 w 10000"/>
                <a:gd name="connsiteY3" fmla="*/ 9758 h 10000"/>
                <a:gd name="connsiteX4" fmla="*/ 5571 w 10000"/>
                <a:gd name="connsiteY4" fmla="*/ 9678 h 10000"/>
                <a:gd name="connsiteX5" fmla="*/ 6129 w 10000"/>
                <a:gd name="connsiteY5" fmla="*/ 9478 h 10000"/>
                <a:gd name="connsiteX6" fmla="*/ 6656 w 10000"/>
                <a:gd name="connsiteY6" fmla="*/ 9116 h 10000"/>
                <a:gd name="connsiteX7" fmla="*/ 7163 w 10000"/>
                <a:gd name="connsiteY7" fmla="*/ 8715 h 10000"/>
                <a:gd name="connsiteX8" fmla="*/ 7645 w 10000"/>
                <a:gd name="connsiteY8" fmla="*/ 8232 h 10000"/>
                <a:gd name="connsiteX9" fmla="*/ 8080 w 10000"/>
                <a:gd name="connsiteY9" fmla="*/ 7630 h 10000"/>
                <a:gd name="connsiteX10" fmla="*/ 8495 w 10000"/>
                <a:gd name="connsiteY10" fmla="*/ 6867 h 10000"/>
                <a:gd name="connsiteX11" fmla="*/ 8853 w 10000"/>
                <a:gd name="connsiteY11" fmla="*/ 6104 h 10000"/>
                <a:gd name="connsiteX12" fmla="*/ 9176 w 10000"/>
                <a:gd name="connsiteY12" fmla="*/ 5221 h 10000"/>
                <a:gd name="connsiteX13" fmla="*/ 9447 w 10000"/>
                <a:gd name="connsiteY13" fmla="*/ 4297 h 10000"/>
                <a:gd name="connsiteX14" fmla="*/ 9672 w 10000"/>
                <a:gd name="connsiteY14" fmla="*/ 3293 h 10000"/>
                <a:gd name="connsiteX15" fmla="*/ 9841 w 10000"/>
                <a:gd name="connsiteY15" fmla="*/ 2250 h 10000"/>
                <a:gd name="connsiteX16" fmla="*/ 9944 w 10000"/>
                <a:gd name="connsiteY16" fmla="*/ 1164 h 10000"/>
                <a:gd name="connsiteX17" fmla="*/ 10000 w 10000"/>
                <a:gd name="connsiteY17" fmla="*/ 0 h 10000"/>
                <a:gd name="connsiteX18" fmla="*/ 10000 w 10000"/>
                <a:gd name="connsiteY18" fmla="*/ 241 h 10000"/>
                <a:gd name="connsiteX19" fmla="*/ 9969 w 10000"/>
                <a:gd name="connsiteY19" fmla="*/ 1365 h 10000"/>
                <a:gd name="connsiteX20" fmla="*/ 9882 w 10000"/>
                <a:gd name="connsiteY20" fmla="*/ 2450 h 10000"/>
                <a:gd name="connsiteX21" fmla="*/ 9744 w 10000"/>
                <a:gd name="connsiteY21" fmla="*/ 3413 h 10000"/>
                <a:gd name="connsiteX22" fmla="*/ 9549 w 10000"/>
                <a:gd name="connsiteY22" fmla="*/ 4378 h 10000"/>
                <a:gd name="connsiteX23" fmla="*/ 9314 w 10000"/>
                <a:gd name="connsiteY23" fmla="*/ 5341 h 10000"/>
                <a:gd name="connsiteX24" fmla="*/ 9037 w 10000"/>
                <a:gd name="connsiteY24" fmla="*/ 6185 h 10000"/>
                <a:gd name="connsiteX25" fmla="*/ 8710 w 10000"/>
                <a:gd name="connsiteY25" fmla="*/ 6988 h 10000"/>
                <a:gd name="connsiteX26" fmla="*/ 8351 w 10000"/>
                <a:gd name="connsiteY26" fmla="*/ 7670 h 10000"/>
                <a:gd name="connsiteX27" fmla="*/ 7952 w 10000"/>
                <a:gd name="connsiteY27" fmla="*/ 8353 h 10000"/>
                <a:gd name="connsiteX28" fmla="*/ 7522 w 10000"/>
                <a:gd name="connsiteY28" fmla="*/ 8916 h 10000"/>
                <a:gd name="connsiteX29" fmla="*/ 7066 w 10000"/>
                <a:gd name="connsiteY29" fmla="*/ 9398 h 10000"/>
                <a:gd name="connsiteX30" fmla="*/ 6575 w 10000"/>
                <a:gd name="connsiteY30" fmla="*/ 9758 h 10000"/>
                <a:gd name="connsiteX31" fmla="*/ 6068 w 10000"/>
                <a:gd name="connsiteY31" fmla="*/ 10000 h 10000"/>
                <a:gd name="connsiteX32" fmla="*/ 3922 w 10000"/>
                <a:gd name="connsiteY32" fmla="*/ 10000 h 10000"/>
                <a:gd name="connsiteX33" fmla="*/ 0 w 10000"/>
                <a:gd name="connsiteY33" fmla="*/ 241 h 10000"/>
                <a:gd name="connsiteX34" fmla="*/ 0 w 10000"/>
                <a:gd name="connsiteY34" fmla="*/ 0 h 10000"/>
                <a:gd name="connsiteX0" fmla="*/ 0 w 10000"/>
                <a:gd name="connsiteY0" fmla="*/ 0 h 10000"/>
                <a:gd name="connsiteX1" fmla="*/ 4424 w 10000"/>
                <a:gd name="connsiteY1" fmla="*/ 9678 h 10000"/>
                <a:gd name="connsiteX2" fmla="*/ 4997 w 10000"/>
                <a:gd name="connsiteY2" fmla="*/ 9758 h 10000"/>
                <a:gd name="connsiteX3" fmla="*/ 5571 w 10000"/>
                <a:gd name="connsiteY3" fmla="*/ 9678 h 10000"/>
                <a:gd name="connsiteX4" fmla="*/ 6129 w 10000"/>
                <a:gd name="connsiteY4" fmla="*/ 9478 h 10000"/>
                <a:gd name="connsiteX5" fmla="*/ 6656 w 10000"/>
                <a:gd name="connsiteY5" fmla="*/ 9116 h 10000"/>
                <a:gd name="connsiteX6" fmla="*/ 7163 w 10000"/>
                <a:gd name="connsiteY6" fmla="*/ 8715 h 10000"/>
                <a:gd name="connsiteX7" fmla="*/ 7645 w 10000"/>
                <a:gd name="connsiteY7" fmla="*/ 8232 h 10000"/>
                <a:gd name="connsiteX8" fmla="*/ 8080 w 10000"/>
                <a:gd name="connsiteY8" fmla="*/ 7630 h 10000"/>
                <a:gd name="connsiteX9" fmla="*/ 8495 w 10000"/>
                <a:gd name="connsiteY9" fmla="*/ 6867 h 10000"/>
                <a:gd name="connsiteX10" fmla="*/ 8853 w 10000"/>
                <a:gd name="connsiteY10" fmla="*/ 6104 h 10000"/>
                <a:gd name="connsiteX11" fmla="*/ 9176 w 10000"/>
                <a:gd name="connsiteY11" fmla="*/ 5221 h 10000"/>
                <a:gd name="connsiteX12" fmla="*/ 9447 w 10000"/>
                <a:gd name="connsiteY12" fmla="*/ 4297 h 10000"/>
                <a:gd name="connsiteX13" fmla="*/ 9672 w 10000"/>
                <a:gd name="connsiteY13" fmla="*/ 3293 h 10000"/>
                <a:gd name="connsiteX14" fmla="*/ 9841 w 10000"/>
                <a:gd name="connsiteY14" fmla="*/ 2250 h 10000"/>
                <a:gd name="connsiteX15" fmla="*/ 9944 w 10000"/>
                <a:gd name="connsiteY15" fmla="*/ 1164 h 10000"/>
                <a:gd name="connsiteX16" fmla="*/ 10000 w 10000"/>
                <a:gd name="connsiteY16" fmla="*/ 0 h 10000"/>
                <a:gd name="connsiteX17" fmla="*/ 10000 w 10000"/>
                <a:gd name="connsiteY17" fmla="*/ 241 h 10000"/>
                <a:gd name="connsiteX18" fmla="*/ 9969 w 10000"/>
                <a:gd name="connsiteY18" fmla="*/ 1365 h 10000"/>
                <a:gd name="connsiteX19" fmla="*/ 9882 w 10000"/>
                <a:gd name="connsiteY19" fmla="*/ 2450 h 10000"/>
                <a:gd name="connsiteX20" fmla="*/ 9744 w 10000"/>
                <a:gd name="connsiteY20" fmla="*/ 3413 h 10000"/>
                <a:gd name="connsiteX21" fmla="*/ 9549 w 10000"/>
                <a:gd name="connsiteY21" fmla="*/ 4378 h 10000"/>
                <a:gd name="connsiteX22" fmla="*/ 9314 w 10000"/>
                <a:gd name="connsiteY22" fmla="*/ 5341 h 10000"/>
                <a:gd name="connsiteX23" fmla="*/ 9037 w 10000"/>
                <a:gd name="connsiteY23" fmla="*/ 6185 h 10000"/>
                <a:gd name="connsiteX24" fmla="*/ 8710 w 10000"/>
                <a:gd name="connsiteY24" fmla="*/ 6988 h 10000"/>
                <a:gd name="connsiteX25" fmla="*/ 8351 w 10000"/>
                <a:gd name="connsiteY25" fmla="*/ 7670 h 10000"/>
                <a:gd name="connsiteX26" fmla="*/ 7952 w 10000"/>
                <a:gd name="connsiteY26" fmla="*/ 8353 h 10000"/>
                <a:gd name="connsiteX27" fmla="*/ 7522 w 10000"/>
                <a:gd name="connsiteY27" fmla="*/ 8916 h 10000"/>
                <a:gd name="connsiteX28" fmla="*/ 7066 w 10000"/>
                <a:gd name="connsiteY28" fmla="*/ 9398 h 10000"/>
                <a:gd name="connsiteX29" fmla="*/ 6575 w 10000"/>
                <a:gd name="connsiteY29" fmla="*/ 9758 h 10000"/>
                <a:gd name="connsiteX30" fmla="*/ 6068 w 10000"/>
                <a:gd name="connsiteY30" fmla="*/ 10000 h 10000"/>
                <a:gd name="connsiteX31" fmla="*/ 3922 w 10000"/>
                <a:gd name="connsiteY31" fmla="*/ 10000 h 10000"/>
                <a:gd name="connsiteX32" fmla="*/ 0 w 10000"/>
                <a:gd name="connsiteY32" fmla="*/ 241 h 10000"/>
                <a:gd name="connsiteX33" fmla="*/ 0 w 10000"/>
                <a:gd name="connsiteY33" fmla="*/ 0 h 10000"/>
                <a:gd name="connsiteX0" fmla="*/ 0 w 10000"/>
                <a:gd name="connsiteY0" fmla="*/ 0 h 10000"/>
                <a:gd name="connsiteX1" fmla="*/ 4424 w 10000"/>
                <a:gd name="connsiteY1" fmla="*/ 9678 h 10000"/>
                <a:gd name="connsiteX2" fmla="*/ 4997 w 10000"/>
                <a:gd name="connsiteY2" fmla="*/ 9758 h 10000"/>
                <a:gd name="connsiteX3" fmla="*/ 5571 w 10000"/>
                <a:gd name="connsiteY3" fmla="*/ 9678 h 10000"/>
                <a:gd name="connsiteX4" fmla="*/ 6129 w 10000"/>
                <a:gd name="connsiteY4" fmla="*/ 9478 h 10000"/>
                <a:gd name="connsiteX5" fmla="*/ 6656 w 10000"/>
                <a:gd name="connsiteY5" fmla="*/ 9116 h 10000"/>
                <a:gd name="connsiteX6" fmla="*/ 7163 w 10000"/>
                <a:gd name="connsiteY6" fmla="*/ 8715 h 10000"/>
                <a:gd name="connsiteX7" fmla="*/ 7645 w 10000"/>
                <a:gd name="connsiteY7" fmla="*/ 8232 h 10000"/>
                <a:gd name="connsiteX8" fmla="*/ 8080 w 10000"/>
                <a:gd name="connsiteY8" fmla="*/ 7630 h 10000"/>
                <a:gd name="connsiteX9" fmla="*/ 8495 w 10000"/>
                <a:gd name="connsiteY9" fmla="*/ 6867 h 10000"/>
                <a:gd name="connsiteX10" fmla="*/ 8853 w 10000"/>
                <a:gd name="connsiteY10" fmla="*/ 6104 h 10000"/>
                <a:gd name="connsiteX11" fmla="*/ 9176 w 10000"/>
                <a:gd name="connsiteY11" fmla="*/ 5221 h 10000"/>
                <a:gd name="connsiteX12" fmla="*/ 9447 w 10000"/>
                <a:gd name="connsiteY12" fmla="*/ 4297 h 10000"/>
                <a:gd name="connsiteX13" fmla="*/ 9672 w 10000"/>
                <a:gd name="connsiteY13" fmla="*/ 3293 h 10000"/>
                <a:gd name="connsiteX14" fmla="*/ 9841 w 10000"/>
                <a:gd name="connsiteY14" fmla="*/ 2250 h 10000"/>
                <a:gd name="connsiteX15" fmla="*/ 9944 w 10000"/>
                <a:gd name="connsiteY15" fmla="*/ 1164 h 10000"/>
                <a:gd name="connsiteX16" fmla="*/ 10000 w 10000"/>
                <a:gd name="connsiteY16" fmla="*/ 0 h 10000"/>
                <a:gd name="connsiteX17" fmla="*/ 10000 w 10000"/>
                <a:gd name="connsiteY17" fmla="*/ 241 h 10000"/>
                <a:gd name="connsiteX18" fmla="*/ 9969 w 10000"/>
                <a:gd name="connsiteY18" fmla="*/ 1365 h 10000"/>
                <a:gd name="connsiteX19" fmla="*/ 9882 w 10000"/>
                <a:gd name="connsiteY19" fmla="*/ 2450 h 10000"/>
                <a:gd name="connsiteX20" fmla="*/ 9744 w 10000"/>
                <a:gd name="connsiteY20" fmla="*/ 3413 h 10000"/>
                <a:gd name="connsiteX21" fmla="*/ 9549 w 10000"/>
                <a:gd name="connsiteY21" fmla="*/ 4378 h 10000"/>
                <a:gd name="connsiteX22" fmla="*/ 9314 w 10000"/>
                <a:gd name="connsiteY22" fmla="*/ 5341 h 10000"/>
                <a:gd name="connsiteX23" fmla="*/ 9037 w 10000"/>
                <a:gd name="connsiteY23" fmla="*/ 6185 h 10000"/>
                <a:gd name="connsiteX24" fmla="*/ 8710 w 10000"/>
                <a:gd name="connsiteY24" fmla="*/ 6988 h 10000"/>
                <a:gd name="connsiteX25" fmla="*/ 8351 w 10000"/>
                <a:gd name="connsiteY25" fmla="*/ 7670 h 10000"/>
                <a:gd name="connsiteX26" fmla="*/ 7952 w 10000"/>
                <a:gd name="connsiteY26" fmla="*/ 8353 h 10000"/>
                <a:gd name="connsiteX27" fmla="*/ 7522 w 10000"/>
                <a:gd name="connsiteY27" fmla="*/ 8916 h 10000"/>
                <a:gd name="connsiteX28" fmla="*/ 7066 w 10000"/>
                <a:gd name="connsiteY28" fmla="*/ 9398 h 10000"/>
                <a:gd name="connsiteX29" fmla="*/ 6575 w 10000"/>
                <a:gd name="connsiteY29" fmla="*/ 9758 h 10000"/>
                <a:gd name="connsiteX30" fmla="*/ 6068 w 10000"/>
                <a:gd name="connsiteY30" fmla="*/ 10000 h 10000"/>
                <a:gd name="connsiteX31" fmla="*/ 0 w 10000"/>
                <a:gd name="connsiteY31" fmla="*/ 241 h 10000"/>
                <a:gd name="connsiteX32" fmla="*/ 0 w 10000"/>
                <a:gd name="connsiteY32" fmla="*/ 0 h 10000"/>
                <a:gd name="connsiteX0" fmla="*/ 0 w 10000"/>
                <a:gd name="connsiteY0" fmla="*/ 0 h 10000"/>
                <a:gd name="connsiteX1" fmla="*/ 4997 w 10000"/>
                <a:gd name="connsiteY1" fmla="*/ 9758 h 10000"/>
                <a:gd name="connsiteX2" fmla="*/ 5571 w 10000"/>
                <a:gd name="connsiteY2" fmla="*/ 9678 h 10000"/>
                <a:gd name="connsiteX3" fmla="*/ 6129 w 10000"/>
                <a:gd name="connsiteY3" fmla="*/ 9478 h 10000"/>
                <a:gd name="connsiteX4" fmla="*/ 6656 w 10000"/>
                <a:gd name="connsiteY4" fmla="*/ 9116 h 10000"/>
                <a:gd name="connsiteX5" fmla="*/ 7163 w 10000"/>
                <a:gd name="connsiteY5" fmla="*/ 8715 h 10000"/>
                <a:gd name="connsiteX6" fmla="*/ 7645 w 10000"/>
                <a:gd name="connsiteY6" fmla="*/ 8232 h 10000"/>
                <a:gd name="connsiteX7" fmla="*/ 8080 w 10000"/>
                <a:gd name="connsiteY7" fmla="*/ 7630 h 10000"/>
                <a:gd name="connsiteX8" fmla="*/ 8495 w 10000"/>
                <a:gd name="connsiteY8" fmla="*/ 6867 h 10000"/>
                <a:gd name="connsiteX9" fmla="*/ 8853 w 10000"/>
                <a:gd name="connsiteY9" fmla="*/ 6104 h 10000"/>
                <a:gd name="connsiteX10" fmla="*/ 9176 w 10000"/>
                <a:gd name="connsiteY10" fmla="*/ 5221 h 10000"/>
                <a:gd name="connsiteX11" fmla="*/ 9447 w 10000"/>
                <a:gd name="connsiteY11" fmla="*/ 4297 h 10000"/>
                <a:gd name="connsiteX12" fmla="*/ 9672 w 10000"/>
                <a:gd name="connsiteY12" fmla="*/ 3293 h 10000"/>
                <a:gd name="connsiteX13" fmla="*/ 9841 w 10000"/>
                <a:gd name="connsiteY13" fmla="*/ 2250 h 10000"/>
                <a:gd name="connsiteX14" fmla="*/ 9944 w 10000"/>
                <a:gd name="connsiteY14" fmla="*/ 1164 h 10000"/>
                <a:gd name="connsiteX15" fmla="*/ 10000 w 10000"/>
                <a:gd name="connsiteY15" fmla="*/ 0 h 10000"/>
                <a:gd name="connsiteX16" fmla="*/ 10000 w 10000"/>
                <a:gd name="connsiteY16" fmla="*/ 241 h 10000"/>
                <a:gd name="connsiteX17" fmla="*/ 9969 w 10000"/>
                <a:gd name="connsiteY17" fmla="*/ 1365 h 10000"/>
                <a:gd name="connsiteX18" fmla="*/ 9882 w 10000"/>
                <a:gd name="connsiteY18" fmla="*/ 2450 h 10000"/>
                <a:gd name="connsiteX19" fmla="*/ 9744 w 10000"/>
                <a:gd name="connsiteY19" fmla="*/ 3413 h 10000"/>
                <a:gd name="connsiteX20" fmla="*/ 9549 w 10000"/>
                <a:gd name="connsiteY20" fmla="*/ 4378 h 10000"/>
                <a:gd name="connsiteX21" fmla="*/ 9314 w 10000"/>
                <a:gd name="connsiteY21" fmla="*/ 5341 h 10000"/>
                <a:gd name="connsiteX22" fmla="*/ 9037 w 10000"/>
                <a:gd name="connsiteY22" fmla="*/ 6185 h 10000"/>
                <a:gd name="connsiteX23" fmla="*/ 8710 w 10000"/>
                <a:gd name="connsiteY23" fmla="*/ 6988 h 10000"/>
                <a:gd name="connsiteX24" fmla="*/ 8351 w 10000"/>
                <a:gd name="connsiteY24" fmla="*/ 7670 h 10000"/>
                <a:gd name="connsiteX25" fmla="*/ 7952 w 10000"/>
                <a:gd name="connsiteY25" fmla="*/ 8353 h 10000"/>
                <a:gd name="connsiteX26" fmla="*/ 7522 w 10000"/>
                <a:gd name="connsiteY26" fmla="*/ 8916 h 10000"/>
                <a:gd name="connsiteX27" fmla="*/ 7066 w 10000"/>
                <a:gd name="connsiteY27" fmla="*/ 9398 h 10000"/>
                <a:gd name="connsiteX28" fmla="*/ 6575 w 10000"/>
                <a:gd name="connsiteY28" fmla="*/ 9758 h 10000"/>
                <a:gd name="connsiteX29" fmla="*/ 6068 w 10000"/>
                <a:gd name="connsiteY29" fmla="*/ 10000 h 10000"/>
                <a:gd name="connsiteX30" fmla="*/ 0 w 10000"/>
                <a:gd name="connsiteY30" fmla="*/ 241 h 10000"/>
                <a:gd name="connsiteX31" fmla="*/ 0 w 10000"/>
                <a:gd name="connsiteY31" fmla="*/ 0 h 10000"/>
                <a:gd name="connsiteX0" fmla="*/ 0 w 10000"/>
                <a:gd name="connsiteY0" fmla="*/ 0 h 10000"/>
                <a:gd name="connsiteX1" fmla="*/ 5571 w 10000"/>
                <a:gd name="connsiteY1" fmla="*/ 9678 h 10000"/>
                <a:gd name="connsiteX2" fmla="*/ 6129 w 10000"/>
                <a:gd name="connsiteY2" fmla="*/ 9478 h 10000"/>
                <a:gd name="connsiteX3" fmla="*/ 6656 w 10000"/>
                <a:gd name="connsiteY3" fmla="*/ 9116 h 10000"/>
                <a:gd name="connsiteX4" fmla="*/ 7163 w 10000"/>
                <a:gd name="connsiteY4" fmla="*/ 8715 h 10000"/>
                <a:gd name="connsiteX5" fmla="*/ 7645 w 10000"/>
                <a:gd name="connsiteY5" fmla="*/ 8232 h 10000"/>
                <a:gd name="connsiteX6" fmla="*/ 8080 w 10000"/>
                <a:gd name="connsiteY6" fmla="*/ 7630 h 10000"/>
                <a:gd name="connsiteX7" fmla="*/ 8495 w 10000"/>
                <a:gd name="connsiteY7" fmla="*/ 6867 h 10000"/>
                <a:gd name="connsiteX8" fmla="*/ 8853 w 10000"/>
                <a:gd name="connsiteY8" fmla="*/ 6104 h 10000"/>
                <a:gd name="connsiteX9" fmla="*/ 9176 w 10000"/>
                <a:gd name="connsiteY9" fmla="*/ 5221 h 10000"/>
                <a:gd name="connsiteX10" fmla="*/ 9447 w 10000"/>
                <a:gd name="connsiteY10" fmla="*/ 4297 h 10000"/>
                <a:gd name="connsiteX11" fmla="*/ 9672 w 10000"/>
                <a:gd name="connsiteY11" fmla="*/ 3293 h 10000"/>
                <a:gd name="connsiteX12" fmla="*/ 9841 w 10000"/>
                <a:gd name="connsiteY12" fmla="*/ 2250 h 10000"/>
                <a:gd name="connsiteX13" fmla="*/ 9944 w 10000"/>
                <a:gd name="connsiteY13" fmla="*/ 1164 h 10000"/>
                <a:gd name="connsiteX14" fmla="*/ 10000 w 10000"/>
                <a:gd name="connsiteY14" fmla="*/ 0 h 10000"/>
                <a:gd name="connsiteX15" fmla="*/ 10000 w 10000"/>
                <a:gd name="connsiteY15" fmla="*/ 241 h 10000"/>
                <a:gd name="connsiteX16" fmla="*/ 9969 w 10000"/>
                <a:gd name="connsiteY16" fmla="*/ 1365 h 10000"/>
                <a:gd name="connsiteX17" fmla="*/ 9882 w 10000"/>
                <a:gd name="connsiteY17" fmla="*/ 2450 h 10000"/>
                <a:gd name="connsiteX18" fmla="*/ 9744 w 10000"/>
                <a:gd name="connsiteY18" fmla="*/ 3413 h 10000"/>
                <a:gd name="connsiteX19" fmla="*/ 9549 w 10000"/>
                <a:gd name="connsiteY19" fmla="*/ 4378 h 10000"/>
                <a:gd name="connsiteX20" fmla="*/ 9314 w 10000"/>
                <a:gd name="connsiteY20" fmla="*/ 5341 h 10000"/>
                <a:gd name="connsiteX21" fmla="*/ 9037 w 10000"/>
                <a:gd name="connsiteY21" fmla="*/ 6185 h 10000"/>
                <a:gd name="connsiteX22" fmla="*/ 8710 w 10000"/>
                <a:gd name="connsiteY22" fmla="*/ 6988 h 10000"/>
                <a:gd name="connsiteX23" fmla="*/ 8351 w 10000"/>
                <a:gd name="connsiteY23" fmla="*/ 7670 h 10000"/>
                <a:gd name="connsiteX24" fmla="*/ 7952 w 10000"/>
                <a:gd name="connsiteY24" fmla="*/ 8353 h 10000"/>
                <a:gd name="connsiteX25" fmla="*/ 7522 w 10000"/>
                <a:gd name="connsiteY25" fmla="*/ 8916 h 10000"/>
                <a:gd name="connsiteX26" fmla="*/ 7066 w 10000"/>
                <a:gd name="connsiteY26" fmla="*/ 9398 h 10000"/>
                <a:gd name="connsiteX27" fmla="*/ 6575 w 10000"/>
                <a:gd name="connsiteY27" fmla="*/ 9758 h 10000"/>
                <a:gd name="connsiteX28" fmla="*/ 6068 w 10000"/>
                <a:gd name="connsiteY28" fmla="*/ 10000 h 10000"/>
                <a:gd name="connsiteX29" fmla="*/ 0 w 10000"/>
                <a:gd name="connsiteY29" fmla="*/ 241 h 10000"/>
                <a:gd name="connsiteX30" fmla="*/ 0 w 10000"/>
                <a:gd name="connsiteY30" fmla="*/ 0 h 10000"/>
                <a:gd name="connsiteX0" fmla="*/ 0 w 10000"/>
                <a:gd name="connsiteY0" fmla="*/ 0 h 10000"/>
                <a:gd name="connsiteX1" fmla="*/ 6129 w 10000"/>
                <a:gd name="connsiteY1" fmla="*/ 9478 h 10000"/>
                <a:gd name="connsiteX2" fmla="*/ 6656 w 10000"/>
                <a:gd name="connsiteY2" fmla="*/ 9116 h 10000"/>
                <a:gd name="connsiteX3" fmla="*/ 7163 w 10000"/>
                <a:gd name="connsiteY3" fmla="*/ 8715 h 10000"/>
                <a:gd name="connsiteX4" fmla="*/ 7645 w 10000"/>
                <a:gd name="connsiteY4" fmla="*/ 8232 h 10000"/>
                <a:gd name="connsiteX5" fmla="*/ 8080 w 10000"/>
                <a:gd name="connsiteY5" fmla="*/ 7630 h 10000"/>
                <a:gd name="connsiteX6" fmla="*/ 8495 w 10000"/>
                <a:gd name="connsiteY6" fmla="*/ 6867 h 10000"/>
                <a:gd name="connsiteX7" fmla="*/ 8853 w 10000"/>
                <a:gd name="connsiteY7" fmla="*/ 6104 h 10000"/>
                <a:gd name="connsiteX8" fmla="*/ 9176 w 10000"/>
                <a:gd name="connsiteY8" fmla="*/ 5221 h 10000"/>
                <a:gd name="connsiteX9" fmla="*/ 9447 w 10000"/>
                <a:gd name="connsiteY9" fmla="*/ 4297 h 10000"/>
                <a:gd name="connsiteX10" fmla="*/ 9672 w 10000"/>
                <a:gd name="connsiteY10" fmla="*/ 3293 h 10000"/>
                <a:gd name="connsiteX11" fmla="*/ 9841 w 10000"/>
                <a:gd name="connsiteY11" fmla="*/ 2250 h 10000"/>
                <a:gd name="connsiteX12" fmla="*/ 9944 w 10000"/>
                <a:gd name="connsiteY12" fmla="*/ 1164 h 10000"/>
                <a:gd name="connsiteX13" fmla="*/ 10000 w 10000"/>
                <a:gd name="connsiteY13" fmla="*/ 0 h 10000"/>
                <a:gd name="connsiteX14" fmla="*/ 10000 w 10000"/>
                <a:gd name="connsiteY14" fmla="*/ 241 h 10000"/>
                <a:gd name="connsiteX15" fmla="*/ 9969 w 10000"/>
                <a:gd name="connsiteY15" fmla="*/ 1365 h 10000"/>
                <a:gd name="connsiteX16" fmla="*/ 9882 w 10000"/>
                <a:gd name="connsiteY16" fmla="*/ 2450 h 10000"/>
                <a:gd name="connsiteX17" fmla="*/ 9744 w 10000"/>
                <a:gd name="connsiteY17" fmla="*/ 3413 h 10000"/>
                <a:gd name="connsiteX18" fmla="*/ 9549 w 10000"/>
                <a:gd name="connsiteY18" fmla="*/ 4378 h 10000"/>
                <a:gd name="connsiteX19" fmla="*/ 9314 w 10000"/>
                <a:gd name="connsiteY19" fmla="*/ 5341 h 10000"/>
                <a:gd name="connsiteX20" fmla="*/ 9037 w 10000"/>
                <a:gd name="connsiteY20" fmla="*/ 6185 h 10000"/>
                <a:gd name="connsiteX21" fmla="*/ 8710 w 10000"/>
                <a:gd name="connsiteY21" fmla="*/ 6988 h 10000"/>
                <a:gd name="connsiteX22" fmla="*/ 8351 w 10000"/>
                <a:gd name="connsiteY22" fmla="*/ 7670 h 10000"/>
                <a:gd name="connsiteX23" fmla="*/ 7952 w 10000"/>
                <a:gd name="connsiteY23" fmla="*/ 8353 h 10000"/>
                <a:gd name="connsiteX24" fmla="*/ 7522 w 10000"/>
                <a:gd name="connsiteY24" fmla="*/ 8916 h 10000"/>
                <a:gd name="connsiteX25" fmla="*/ 7066 w 10000"/>
                <a:gd name="connsiteY25" fmla="*/ 9398 h 10000"/>
                <a:gd name="connsiteX26" fmla="*/ 6575 w 10000"/>
                <a:gd name="connsiteY26" fmla="*/ 9758 h 10000"/>
                <a:gd name="connsiteX27" fmla="*/ 6068 w 10000"/>
                <a:gd name="connsiteY27" fmla="*/ 10000 h 10000"/>
                <a:gd name="connsiteX28" fmla="*/ 0 w 10000"/>
                <a:gd name="connsiteY28" fmla="*/ 241 h 10000"/>
                <a:gd name="connsiteX29" fmla="*/ 0 w 10000"/>
                <a:gd name="connsiteY29" fmla="*/ 0 h 10000"/>
                <a:gd name="connsiteX0" fmla="*/ 0 w 10000"/>
                <a:gd name="connsiteY0" fmla="*/ 0 h 9758"/>
                <a:gd name="connsiteX1" fmla="*/ 6129 w 10000"/>
                <a:gd name="connsiteY1" fmla="*/ 9478 h 9758"/>
                <a:gd name="connsiteX2" fmla="*/ 6656 w 10000"/>
                <a:gd name="connsiteY2" fmla="*/ 9116 h 9758"/>
                <a:gd name="connsiteX3" fmla="*/ 7163 w 10000"/>
                <a:gd name="connsiteY3" fmla="*/ 8715 h 9758"/>
                <a:gd name="connsiteX4" fmla="*/ 7645 w 10000"/>
                <a:gd name="connsiteY4" fmla="*/ 8232 h 9758"/>
                <a:gd name="connsiteX5" fmla="*/ 8080 w 10000"/>
                <a:gd name="connsiteY5" fmla="*/ 7630 h 9758"/>
                <a:gd name="connsiteX6" fmla="*/ 8495 w 10000"/>
                <a:gd name="connsiteY6" fmla="*/ 6867 h 9758"/>
                <a:gd name="connsiteX7" fmla="*/ 8853 w 10000"/>
                <a:gd name="connsiteY7" fmla="*/ 6104 h 9758"/>
                <a:gd name="connsiteX8" fmla="*/ 9176 w 10000"/>
                <a:gd name="connsiteY8" fmla="*/ 5221 h 9758"/>
                <a:gd name="connsiteX9" fmla="*/ 9447 w 10000"/>
                <a:gd name="connsiteY9" fmla="*/ 4297 h 9758"/>
                <a:gd name="connsiteX10" fmla="*/ 9672 w 10000"/>
                <a:gd name="connsiteY10" fmla="*/ 3293 h 9758"/>
                <a:gd name="connsiteX11" fmla="*/ 9841 w 10000"/>
                <a:gd name="connsiteY11" fmla="*/ 2250 h 9758"/>
                <a:gd name="connsiteX12" fmla="*/ 9944 w 10000"/>
                <a:gd name="connsiteY12" fmla="*/ 1164 h 9758"/>
                <a:gd name="connsiteX13" fmla="*/ 10000 w 10000"/>
                <a:gd name="connsiteY13" fmla="*/ 0 h 9758"/>
                <a:gd name="connsiteX14" fmla="*/ 10000 w 10000"/>
                <a:gd name="connsiteY14" fmla="*/ 241 h 9758"/>
                <a:gd name="connsiteX15" fmla="*/ 9969 w 10000"/>
                <a:gd name="connsiteY15" fmla="*/ 1365 h 9758"/>
                <a:gd name="connsiteX16" fmla="*/ 9882 w 10000"/>
                <a:gd name="connsiteY16" fmla="*/ 2450 h 9758"/>
                <a:gd name="connsiteX17" fmla="*/ 9744 w 10000"/>
                <a:gd name="connsiteY17" fmla="*/ 3413 h 9758"/>
                <a:gd name="connsiteX18" fmla="*/ 9549 w 10000"/>
                <a:gd name="connsiteY18" fmla="*/ 4378 h 9758"/>
                <a:gd name="connsiteX19" fmla="*/ 9314 w 10000"/>
                <a:gd name="connsiteY19" fmla="*/ 5341 h 9758"/>
                <a:gd name="connsiteX20" fmla="*/ 9037 w 10000"/>
                <a:gd name="connsiteY20" fmla="*/ 6185 h 9758"/>
                <a:gd name="connsiteX21" fmla="*/ 8710 w 10000"/>
                <a:gd name="connsiteY21" fmla="*/ 6988 h 9758"/>
                <a:gd name="connsiteX22" fmla="*/ 8351 w 10000"/>
                <a:gd name="connsiteY22" fmla="*/ 7670 h 9758"/>
                <a:gd name="connsiteX23" fmla="*/ 7952 w 10000"/>
                <a:gd name="connsiteY23" fmla="*/ 8353 h 9758"/>
                <a:gd name="connsiteX24" fmla="*/ 7522 w 10000"/>
                <a:gd name="connsiteY24" fmla="*/ 8916 h 9758"/>
                <a:gd name="connsiteX25" fmla="*/ 7066 w 10000"/>
                <a:gd name="connsiteY25" fmla="*/ 9398 h 9758"/>
                <a:gd name="connsiteX26" fmla="*/ 6575 w 10000"/>
                <a:gd name="connsiteY26" fmla="*/ 9758 h 9758"/>
                <a:gd name="connsiteX27" fmla="*/ 0 w 10000"/>
                <a:gd name="connsiteY27" fmla="*/ 241 h 9758"/>
                <a:gd name="connsiteX28" fmla="*/ 0 w 10000"/>
                <a:gd name="connsiteY28" fmla="*/ 0 h 9758"/>
                <a:gd name="connsiteX0" fmla="*/ 0 w 10000"/>
                <a:gd name="connsiteY0" fmla="*/ 0 h 10000"/>
                <a:gd name="connsiteX1" fmla="*/ 6656 w 10000"/>
                <a:gd name="connsiteY1" fmla="*/ 9342 h 10000"/>
                <a:gd name="connsiteX2" fmla="*/ 7163 w 10000"/>
                <a:gd name="connsiteY2" fmla="*/ 8931 h 10000"/>
                <a:gd name="connsiteX3" fmla="*/ 7645 w 10000"/>
                <a:gd name="connsiteY3" fmla="*/ 8436 h 10000"/>
                <a:gd name="connsiteX4" fmla="*/ 8080 w 10000"/>
                <a:gd name="connsiteY4" fmla="*/ 7819 h 10000"/>
                <a:gd name="connsiteX5" fmla="*/ 8495 w 10000"/>
                <a:gd name="connsiteY5" fmla="*/ 7037 h 10000"/>
                <a:gd name="connsiteX6" fmla="*/ 8853 w 10000"/>
                <a:gd name="connsiteY6" fmla="*/ 6255 h 10000"/>
                <a:gd name="connsiteX7" fmla="*/ 9176 w 10000"/>
                <a:gd name="connsiteY7" fmla="*/ 5350 h 10000"/>
                <a:gd name="connsiteX8" fmla="*/ 9447 w 10000"/>
                <a:gd name="connsiteY8" fmla="*/ 4404 h 10000"/>
                <a:gd name="connsiteX9" fmla="*/ 9672 w 10000"/>
                <a:gd name="connsiteY9" fmla="*/ 3375 h 10000"/>
                <a:gd name="connsiteX10" fmla="*/ 9841 w 10000"/>
                <a:gd name="connsiteY10" fmla="*/ 2306 h 10000"/>
                <a:gd name="connsiteX11" fmla="*/ 9944 w 10000"/>
                <a:gd name="connsiteY11" fmla="*/ 1193 h 10000"/>
                <a:gd name="connsiteX12" fmla="*/ 10000 w 10000"/>
                <a:gd name="connsiteY12" fmla="*/ 0 h 10000"/>
                <a:gd name="connsiteX13" fmla="*/ 10000 w 10000"/>
                <a:gd name="connsiteY13" fmla="*/ 247 h 10000"/>
                <a:gd name="connsiteX14" fmla="*/ 9969 w 10000"/>
                <a:gd name="connsiteY14" fmla="*/ 1399 h 10000"/>
                <a:gd name="connsiteX15" fmla="*/ 9882 w 10000"/>
                <a:gd name="connsiteY15" fmla="*/ 2511 h 10000"/>
                <a:gd name="connsiteX16" fmla="*/ 9744 w 10000"/>
                <a:gd name="connsiteY16" fmla="*/ 3498 h 10000"/>
                <a:gd name="connsiteX17" fmla="*/ 9549 w 10000"/>
                <a:gd name="connsiteY17" fmla="*/ 4487 h 10000"/>
                <a:gd name="connsiteX18" fmla="*/ 9314 w 10000"/>
                <a:gd name="connsiteY18" fmla="*/ 5473 h 10000"/>
                <a:gd name="connsiteX19" fmla="*/ 9037 w 10000"/>
                <a:gd name="connsiteY19" fmla="*/ 6338 h 10000"/>
                <a:gd name="connsiteX20" fmla="*/ 8710 w 10000"/>
                <a:gd name="connsiteY20" fmla="*/ 7161 h 10000"/>
                <a:gd name="connsiteX21" fmla="*/ 8351 w 10000"/>
                <a:gd name="connsiteY21" fmla="*/ 7860 h 10000"/>
                <a:gd name="connsiteX22" fmla="*/ 7952 w 10000"/>
                <a:gd name="connsiteY22" fmla="*/ 8560 h 10000"/>
                <a:gd name="connsiteX23" fmla="*/ 7522 w 10000"/>
                <a:gd name="connsiteY23" fmla="*/ 9137 h 10000"/>
                <a:gd name="connsiteX24" fmla="*/ 7066 w 10000"/>
                <a:gd name="connsiteY24" fmla="*/ 9631 h 10000"/>
                <a:gd name="connsiteX25" fmla="*/ 6575 w 10000"/>
                <a:gd name="connsiteY25" fmla="*/ 10000 h 10000"/>
                <a:gd name="connsiteX26" fmla="*/ 0 w 10000"/>
                <a:gd name="connsiteY26" fmla="*/ 247 h 10000"/>
                <a:gd name="connsiteX27" fmla="*/ 0 w 10000"/>
                <a:gd name="connsiteY27" fmla="*/ 0 h 10000"/>
                <a:gd name="connsiteX0" fmla="*/ 0 w 10000"/>
                <a:gd name="connsiteY0" fmla="*/ 0 h 9631"/>
                <a:gd name="connsiteX1" fmla="*/ 6656 w 10000"/>
                <a:gd name="connsiteY1" fmla="*/ 9342 h 9631"/>
                <a:gd name="connsiteX2" fmla="*/ 7163 w 10000"/>
                <a:gd name="connsiteY2" fmla="*/ 8931 h 9631"/>
                <a:gd name="connsiteX3" fmla="*/ 7645 w 10000"/>
                <a:gd name="connsiteY3" fmla="*/ 8436 h 9631"/>
                <a:gd name="connsiteX4" fmla="*/ 8080 w 10000"/>
                <a:gd name="connsiteY4" fmla="*/ 7819 h 9631"/>
                <a:gd name="connsiteX5" fmla="*/ 8495 w 10000"/>
                <a:gd name="connsiteY5" fmla="*/ 7037 h 9631"/>
                <a:gd name="connsiteX6" fmla="*/ 8853 w 10000"/>
                <a:gd name="connsiteY6" fmla="*/ 6255 h 9631"/>
                <a:gd name="connsiteX7" fmla="*/ 9176 w 10000"/>
                <a:gd name="connsiteY7" fmla="*/ 5350 h 9631"/>
                <a:gd name="connsiteX8" fmla="*/ 9447 w 10000"/>
                <a:gd name="connsiteY8" fmla="*/ 4404 h 9631"/>
                <a:gd name="connsiteX9" fmla="*/ 9672 w 10000"/>
                <a:gd name="connsiteY9" fmla="*/ 3375 h 9631"/>
                <a:gd name="connsiteX10" fmla="*/ 9841 w 10000"/>
                <a:gd name="connsiteY10" fmla="*/ 2306 h 9631"/>
                <a:gd name="connsiteX11" fmla="*/ 9944 w 10000"/>
                <a:gd name="connsiteY11" fmla="*/ 1193 h 9631"/>
                <a:gd name="connsiteX12" fmla="*/ 10000 w 10000"/>
                <a:gd name="connsiteY12" fmla="*/ 0 h 9631"/>
                <a:gd name="connsiteX13" fmla="*/ 10000 w 10000"/>
                <a:gd name="connsiteY13" fmla="*/ 247 h 9631"/>
                <a:gd name="connsiteX14" fmla="*/ 9969 w 10000"/>
                <a:gd name="connsiteY14" fmla="*/ 1399 h 9631"/>
                <a:gd name="connsiteX15" fmla="*/ 9882 w 10000"/>
                <a:gd name="connsiteY15" fmla="*/ 2511 h 9631"/>
                <a:gd name="connsiteX16" fmla="*/ 9744 w 10000"/>
                <a:gd name="connsiteY16" fmla="*/ 3498 h 9631"/>
                <a:gd name="connsiteX17" fmla="*/ 9549 w 10000"/>
                <a:gd name="connsiteY17" fmla="*/ 4487 h 9631"/>
                <a:gd name="connsiteX18" fmla="*/ 9314 w 10000"/>
                <a:gd name="connsiteY18" fmla="*/ 5473 h 9631"/>
                <a:gd name="connsiteX19" fmla="*/ 9037 w 10000"/>
                <a:gd name="connsiteY19" fmla="*/ 6338 h 9631"/>
                <a:gd name="connsiteX20" fmla="*/ 8710 w 10000"/>
                <a:gd name="connsiteY20" fmla="*/ 7161 h 9631"/>
                <a:gd name="connsiteX21" fmla="*/ 8351 w 10000"/>
                <a:gd name="connsiteY21" fmla="*/ 7860 h 9631"/>
                <a:gd name="connsiteX22" fmla="*/ 7952 w 10000"/>
                <a:gd name="connsiteY22" fmla="*/ 8560 h 9631"/>
                <a:gd name="connsiteX23" fmla="*/ 7522 w 10000"/>
                <a:gd name="connsiteY23" fmla="*/ 9137 h 9631"/>
                <a:gd name="connsiteX24" fmla="*/ 7066 w 10000"/>
                <a:gd name="connsiteY24" fmla="*/ 9631 h 9631"/>
                <a:gd name="connsiteX25" fmla="*/ 0 w 10000"/>
                <a:gd name="connsiteY25" fmla="*/ 247 h 9631"/>
                <a:gd name="connsiteX26" fmla="*/ 0 w 10000"/>
                <a:gd name="connsiteY26" fmla="*/ 0 h 9631"/>
                <a:gd name="connsiteX0" fmla="*/ 0 w 10000"/>
                <a:gd name="connsiteY0" fmla="*/ 0 h 10000"/>
                <a:gd name="connsiteX1" fmla="*/ 7163 w 10000"/>
                <a:gd name="connsiteY1" fmla="*/ 9273 h 10000"/>
                <a:gd name="connsiteX2" fmla="*/ 7645 w 10000"/>
                <a:gd name="connsiteY2" fmla="*/ 8759 h 10000"/>
                <a:gd name="connsiteX3" fmla="*/ 8080 w 10000"/>
                <a:gd name="connsiteY3" fmla="*/ 8119 h 10000"/>
                <a:gd name="connsiteX4" fmla="*/ 8495 w 10000"/>
                <a:gd name="connsiteY4" fmla="*/ 7307 h 10000"/>
                <a:gd name="connsiteX5" fmla="*/ 8853 w 10000"/>
                <a:gd name="connsiteY5" fmla="*/ 6495 h 10000"/>
                <a:gd name="connsiteX6" fmla="*/ 9176 w 10000"/>
                <a:gd name="connsiteY6" fmla="*/ 5555 h 10000"/>
                <a:gd name="connsiteX7" fmla="*/ 9447 w 10000"/>
                <a:gd name="connsiteY7" fmla="*/ 4573 h 10000"/>
                <a:gd name="connsiteX8" fmla="*/ 9672 w 10000"/>
                <a:gd name="connsiteY8" fmla="*/ 3504 h 10000"/>
                <a:gd name="connsiteX9" fmla="*/ 9841 w 10000"/>
                <a:gd name="connsiteY9" fmla="*/ 2394 h 10000"/>
                <a:gd name="connsiteX10" fmla="*/ 9944 w 10000"/>
                <a:gd name="connsiteY10" fmla="*/ 1239 h 10000"/>
                <a:gd name="connsiteX11" fmla="*/ 10000 w 10000"/>
                <a:gd name="connsiteY11" fmla="*/ 0 h 10000"/>
                <a:gd name="connsiteX12" fmla="*/ 10000 w 10000"/>
                <a:gd name="connsiteY12" fmla="*/ 256 h 10000"/>
                <a:gd name="connsiteX13" fmla="*/ 9969 w 10000"/>
                <a:gd name="connsiteY13" fmla="*/ 1453 h 10000"/>
                <a:gd name="connsiteX14" fmla="*/ 9882 w 10000"/>
                <a:gd name="connsiteY14" fmla="*/ 2607 h 10000"/>
                <a:gd name="connsiteX15" fmla="*/ 9744 w 10000"/>
                <a:gd name="connsiteY15" fmla="*/ 3632 h 10000"/>
                <a:gd name="connsiteX16" fmla="*/ 9549 w 10000"/>
                <a:gd name="connsiteY16" fmla="*/ 4659 h 10000"/>
                <a:gd name="connsiteX17" fmla="*/ 9314 w 10000"/>
                <a:gd name="connsiteY17" fmla="*/ 5683 h 10000"/>
                <a:gd name="connsiteX18" fmla="*/ 9037 w 10000"/>
                <a:gd name="connsiteY18" fmla="*/ 6581 h 10000"/>
                <a:gd name="connsiteX19" fmla="*/ 8710 w 10000"/>
                <a:gd name="connsiteY19" fmla="*/ 7435 h 10000"/>
                <a:gd name="connsiteX20" fmla="*/ 8351 w 10000"/>
                <a:gd name="connsiteY20" fmla="*/ 8161 h 10000"/>
                <a:gd name="connsiteX21" fmla="*/ 7952 w 10000"/>
                <a:gd name="connsiteY21" fmla="*/ 8888 h 10000"/>
                <a:gd name="connsiteX22" fmla="*/ 7522 w 10000"/>
                <a:gd name="connsiteY22" fmla="*/ 9487 h 10000"/>
                <a:gd name="connsiteX23" fmla="*/ 7066 w 10000"/>
                <a:gd name="connsiteY23" fmla="*/ 10000 h 10000"/>
                <a:gd name="connsiteX24" fmla="*/ 0 w 10000"/>
                <a:gd name="connsiteY24" fmla="*/ 256 h 10000"/>
                <a:gd name="connsiteX25" fmla="*/ 0 w 10000"/>
                <a:gd name="connsiteY25" fmla="*/ 0 h 10000"/>
                <a:gd name="connsiteX0" fmla="*/ 0 w 10000"/>
                <a:gd name="connsiteY0" fmla="*/ 0 h 9487"/>
                <a:gd name="connsiteX1" fmla="*/ 7163 w 10000"/>
                <a:gd name="connsiteY1" fmla="*/ 9273 h 9487"/>
                <a:gd name="connsiteX2" fmla="*/ 7645 w 10000"/>
                <a:gd name="connsiteY2" fmla="*/ 8759 h 9487"/>
                <a:gd name="connsiteX3" fmla="*/ 8080 w 10000"/>
                <a:gd name="connsiteY3" fmla="*/ 8119 h 9487"/>
                <a:gd name="connsiteX4" fmla="*/ 8495 w 10000"/>
                <a:gd name="connsiteY4" fmla="*/ 7307 h 9487"/>
                <a:gd name="connsiteX5" fmla="*/ 8853 w 10000"/>
                <a:gd name="connsiteY5" fmla="*/ 6495 h 9487"/>
                <a:gd name="connsiteX6" fmla="*/ 9176 w 10000"/>
                <a:gd name="connsiteY6" fmla="*/ 5555 h 9487"/>
                <a:gd name="connsiteX7" fmla="*/ 9447 w 10000"/>
                <a:gd name="connsiteY7" fmla="*/ 4573 h 9487"/>
                <a:gd name="connsiteX8" fmla="*/ 9672 w 10000"/>
                <a:gd name="connsiteY8" fmla="*/ 3504 h 9487"/>
                <a:gd name="connsiteX9" fmla="*/ 9841 w 10000"/>
                <a:gd name="connsiteY9" fmla="*/ 2394 h 9487"/>
                <a:gd name="connsiteX10" fmla="*/ 9944 w 10000"/>
                <a:gd name="connsiteY10" fmla="*/ 1239 h 9487"/>
                <a:gd name="connsiteX11" fmla="*/ 10000 w 10000"/>
                <a:gd name="connsiteY11" fmla="*/ 0 h 9487"/>
                <a:gd name="connsiteX12" fmla="*/ 10000 w 10000"/>
                <a:gd name="connsiteY12" fmla="*/ 256 h 9487"/>
                <a:gd name="connsiteX13" fmla="*/ 9969 w 10000"/>
                <a:gd name="connsiteY13" fmla="*/ 1453 h 9487"/>
                <a:gd name="connsiteX14" fmla="*/ 9882 w 10000"/>
                <a:gd name="connsiteY14" fmla="*/ 2607 h 9487"/>
                <a:gd name="connsiteX15" fmla="*/ 9744 w 10000"/>
                <a:gd name="connsiteY15" fmla="*/ 3632 h 9487"/>
                <a:gd name="connsiteX16" fmla="*/ 9549 w 10000"/>
                <a:gd name="connsiteY16" fmla="*/ 4659 h 9487"/>
                <a:gd name="connsiteX17" fmla="*/ 9314 w 10000"/>
                <a:gd name="connsiteY17" fmla="*/ 5683 h 9487"/>
                <a:gd name="connsiteX18" fmla="*/ 9037 w 10000"/>
                <a:gd name="connsiteY18" fmla="*/ 6581 h 9487"/>
                <a:gd name="connsiteX19" fmla="*/ 8710 w 10000"/>
                <a:gd name="connsiteY19" fmla="*/ 7435 h 9487"/>
                <a:gd name="connsiteX20" fmla="*/ 8351 w 10000"/>
                <a:gd name="connsiteY20" fmla="*/ 8161 h 9487"/>
                <a:gd name="connsiteX21" fmla="*/ 7952 w 10000"/>
                <a:gd name="connsiteY21" fmla="*/ 8888 h 9487"/>
                <a:gd name="connsiteX22" fmla="*/ 7522 w 10000"/>
                <a:gd name="connsiteY22" fmla="*/ 9487 h 9487"/>
                <a:gd name="connsiteX23" fmla="*/ 0 w 10000"/>
                <a:gd name="connsiteY23" fmla="*/ 256 h 9487"/>
                <a:gd name="connsiteX24" fmla="*/ 0 w 10000"/>
                <a:gd name="connsiteY24" fmla="*/ 0 h 9487"/>
                <a:gd name="connsiteX0" fmla="*/ 0 w 10000"/>
                <a:gd name="connsiteY0" fmla="*/ 0 h 10000"/>
                <a:gd name="connsiteX1" fmla="*/ 7645 w 10000"/>
                <a:gd name="connsiteY1" fmla="*/ 9233 h 10000"/>
                <a:gd name="connsiteX2" fmla="*/ 8080 w 10000"/>
                <a:gd name="connsiteY2" fmla="*/ 8558 h 10000"/>
                <a:gd name="connsiteX3" fmla="*/ 8495 w 10000"/>
                <a:gd name="connsiteY3" fmla="*/ 7702 h 10000"/>
                <a:gd name="connsiteX4" fmla="*/ 8853 w 10000"/>
                <a:gd name="connsiteY4" fmla="*/ 6846 h 10000"/>
                <a:gd name="connsiteX5" fmla="*/ 9176 w 10000"/>
                <a:gd name="connsiteY5" fmla="*/ 5855 h 10000"/>
                <a:gd name="connsiteX6" fmla="*/ 9447 w 10000"/>
                <a:gd name="connsiteY6" fmla="*/ 4820 h 10000"/>
                <a:gd name="connsiteX7" fmla="*/ 9672 w 10000"/>
                <a:gd name="connsiteY7" fmla="*/ 3693 h 10000"/>
                <a:gd name="connsiteX8" fmla="*/ 9841 w 10000"/>
                <a:gd name="connsiteY8" fmla="*/ 2523 h 10000"/>
                <a:gd name="connsiteX9" fmla="*/ 9944 w 10000"/>
                <a:gd name="connsiteY9" fmla="*/ 1306 h 10000"/>
                <a:gd name="connsiteX10" fmla="*/ 10000 w 10000"/>
                <a:gd name="connsiteY10" fmla="*/ 0 h 10000"/>
                <a:gd name="connsiteX11" fmla="*/ 10000 w 10000"/>
                <a:gd name="connsiteY11" fmla="*/ 270 h 10000"/>
                <a:gd name="connsiteX12" fmla="*/ 9969 w 10000"/>
                <a:gd name="connsiteY12" fmla="*/ 1532 h 10000"/>
                <a:gd name="connsiteX13" fmla="*/ 9882 w 10000"/>
                <a:gd name="connsiteY13" fmla="*/ 2748 h 10000"/>
                <a:gd name="connsiteX14" fmla="*/ 9744 w 10000"/>
                <a:gd name="connsiteY14" fmla="*/ 3828 h 10000"/>
                <a:gd name="connsiteX15" fmla="*/ 9549 w 10000"/>
                <a:gd name="connsiteY15" fmla="*/ 4911 h 10000"/>
                <a:gd name="connsiteX16" fmla="*/ 9314 w 10000"/>
                <a:gd name="connsiteY16" fmla="*/ 5990 h 10000"/>
                <a:gd name="connsiteX17" fmla="*/ 9037 w 10000"/>
                <a:gd name="connsiteY17" fmla="*/ 6937 h 10000"/>
                <a:gd name="connsiteX18" fmla="*/ 8710 w 10000"/>
                <a:gd name="connsiteY18" fmla="*/ 7837 h 10000"/>
                <a:gd name="connsiteX19" fmla="*/ 8351 w 10000"/>
                <a:gd name="connsiteY19" fmla="*/ 8602 h 10000"/>
                <a:gd name="connsiteX20" fmla="*/ 7952 w 10000"/>
                <a:gd name="connsiteY20" fmla="*/ 9369 h 10000"/>
                <a:gd name="connsiteX21" fmla="*/ 7522 w 10000"/>
                <a:gd name="connsiteY21" fmla="*/ 10000 h 10000"/>
                <a:gd name="connsiteX22" fmla="*/ 0 w 10000"/>
                <a:gd name="connsiteY22" fmla="*/ 270 h 10000"/>
                <a:gd name="connsiteX23" fmla="*/ 0 w 10000"/>
                <a:gd name="connsiteY23" fmla="*/ 0 h 10000"/>
                <a:gd name="connsiteX0" fmla="*/ 0 w 10000"/>
                <a:gd name="connsiteY0" fmla="*/ 0 h 9369"/>
                <a:gd name="connsiteX1" fmla="*/ 7645 w 10000"/>
                <a:gd name="connsiteY1" fmla="*/ 9233 h 9369"/>
                <a:gd name="connsiteX2" fmla="*/ 8080 w 10000"/>
                <a:gd name="connsiteY2" fmla="*/ 8558 h 9369"/>
                <a:gd name="connsiteX3" fmla="*/ 8495 w 10000"/>
                <a:gd name="connsiteY3" fmla="*/ 7702 h 9369"/>
                <a:gd name="connsiteX4" fmla="*/ 8853 w 10000"/>
                <a:gd name="connsiteY4" fmla="*/ 6846 h 9369"/>
                <a:gd name="connsiteX5" fmla="*/ 9176 w 10000"/>
                <a:gd name="connsiteY5" fmla="*/ 5855 h 9369"/>
                <a:gd name="connsiteX6" fmla="*/ 9447 w 10000"/>
                <a:gd name="connsiteY6" fmla="*/ 4820 h 9369"/>
                <a:gd name="connsiteX7" fmla="*/ 9672 w 10000"/>
                <a:gd name="connsiteY7" fmla="*/ 3693 h 9369"/>
                <a:gd name="connsiteX8" fmla="*/ 9841 w 10000"/>
                <a:gd name="connsiteY8" fmla="*/ 2523 h 9369"/>
                <a:gd name="connsiteX9" fmla="*/ 9944 w 10000"/>
                <a:gd name="connsiteY9" fmla="*/ 1306 h 9369"/>
                <a:gd name="connsiteX10" fmla="*/ 10000 w 10000"/>
                <a:gd name="connsiteY10" fmla="*/ 0 h 9369"/>
                <a:gd name="connsiteX11" fmla="*/ 10000 w 10000"/>
                <a:gd name="connsiteY11" fmla="*/ 270 h 9369"/>
                <a:gd name="connsiteX12" fmla="*/ 9969 w 10000"/>
                <a:gd name="connsiteY12" fmla="*/ 1532 h 9369"/>
                <a:gd name="connsiteX13" fmla="*/ 9882 w 10000"/>
                <a:gd name="connsiteY13" fmla="*/ 2748 h 9369"/>
                <a:gd name="connsiteX14" fmla="*/ 9744 w 10000"/>
                <a:gd name="connsiteY14" fmla="*/ 3828 h 9369"/>
                <a:gd name="connsiteX15" fmla="*/ 9549 w 10000"/>
                <a:gd name="connsiteY15" fmla="*/ 4911 h 9369"/>
                <a:gd name="connsiteX16" fmla="*/ 9314 w 10000"/>
                <a:gd name="connsiteY16" fmla="*/ 5990 h 9369"/>
                <a:gd name="connsiteX17" fmla="*/ 9037 w 10000"/>
                <a:gd name="connsiteY17" fmla="*/ 6937 h 9369"/>
                <a:gd name="connsiteX18" fmla="*/ 8710 w 10000"/>
                <a:gd name="connsiteY18" fmla="*/ 7837 h 9369"/>
                <a:gd name="connsiteX19" fmla="*/ 8351 w 10000"/>
                <a:gd name="connsiteY19" fmla="*/ 8602 h 9369"/>
                <a:gd name="connsiteX20" fmla="*/ 7952 w 10000"/>
                <a:gd name="connsiteY20" fmla="*/ 9369 h 9369"/>
                <a:gd name="connsiteX21" fmla="*/ 0 w 10000"/>
                <a:gd name="connsiteY21" fmla="*/ 270 h 9369"/>
                <a:gd name="connsiteX22" fmla="*/ 0 w 10000"/>
                <a:gd name="connsiteY22" fmla="*/ 0 h 9369"/>
                <a:gd name="connsiteX0" fmla="*/ 0 w 10000"/>
                <a:gd name="connsiteY0" fmla="*/ 0 h 10000"/>
                <a:gd name="connsiteX1" fmla="*/ 8080 w 10000"/>
                <a:gd name="connsiteY1" fmla="*/ 9134 h 10000"/>
                <a:gd name="connsiteX2" fmla="*/ 8495 w 10000"/>
                <a:gd name="connsiteY2" fmla="*/ 8221 h 10000"/>
                <a:gd name="connsiteX3" fmla="*/ 8853 w 10000"/>
                <a:gd name="connsiteY3" fmla="*/ 7307 h 10000"/>
                <a:gd name="connsiteX4" fmla="*/ 9176 w 10000"/>
                <a:gd name="connsiteY4" fmla="*/ 6249 h 10000"/>
                <a:gd name="connsiteX5" fmla="*/ 9447 w 10000"/>
                <a:gd name="connsiteY5" fmla="*/ 5145 h 10000"/>
                <a:gd name="connsiteX6" fmla="*/ 9672 w 10000"/>
                <a:gd name="connsiteY6" fmla="*/ 3942 h 10000"/>
                <a:gd name="connsiteX7" fmla="*/ 9841 w 10000"/>
                <a:gd name="connsiteY7" fmla="*/ 2693 h 10000"/>
                <a:gd name="connsiteX8" fmla="*/ 9944 w 10000"/>
                <a:gd name="connsiteY8" fmla="*/ 1394 h 10000"/>
                <a:gd name="connsiteX9" fmla="*/ 10000 w 10000"/>
                <a:gd name="connsiteY9" fmla="*/ 0 h 10000"/>
                <a:gd name="connsiteX10" fmla="*/ 10000 w 10000"/>
                <a:gd name="connsiteY10" fmla="*/ 288 h 10000"/>
                <a:gd name="connsiteX11" fmla="*/ 9969 w 10000"/>
                <a:gd name="connsiteY11" fmla="*/ 1635 h 10000"/>
                <a:gd name="connsiteX12" fmla="*/ 9882 w 10000"/>
                <a:gd name="connsiteY12" fmla="*/ 2933 h 10000"/>
                <a:gd name="connsiteX13" fmla="*/ 9744 w 10000"/>
                <a:gd name="connsiteY13" fmla="*/ 4086 h 10000"/>
                <a:gd name="connsiteX14" fmla="*/ 9549 w 10000"/>
                <a:gd name="connsiteY14" fmla="*/ 5242 h 10000"/>
                <a:gd name="connsiteX15" fmla="*/ 9314 w 10000"/>
                <a:gd name="connsiteY15" fmla="*/ 6393 h 10000"/>
                <a:gd name="connsiteX16" fmla="*/ 9037 w 10000"/>
                <a:gd name="connsiteY16" fmla="*/ 7404 h 10000"/>
                <a:gd name="connsiteX17" fmla="*/ 8710 w 10000"/>
                <a:gd name="connsiteY17" fmla="*/ 8365 h 10000"/>
                <a:gd name="connsiteX18" fmla="*/ 8351 w 10000"/>
                <a:gd name="connsiteY18" fmla="*/ 9181 h 10000"/>
                <a:gd name="connsiteX19" fmla="*/ 7952 w 10000"/>
                <a:gd name="connsiteY19" fmla="*/ 10000 h 10000"/>
                <a:gd name="connsiteX20" fmla="*/ 0 w 10000"/>
                <a:gd name="connsiteY20" fmla="*/ 288 h 10000"/>
                <a:gd name="connsiteX21" fmla="*/ 0 w 10000"/>
                <a:gd name="connsiteY21" fmla="*/ 0 h 10000"/>
                <a:gd name="connsiteX0" fmla="*/ 0 w 10000"/>
                <a:gd name="connsiteY0" fmla="*/ 0 h 9181"/>
                <a:gd name="connsiteX1" fmla="*/ 8080 w 10000"/>
                <a:gd name="connsiteY1" fmla="*/ 9134 h 9181"/>
                <a:gd name="connsiteX2" fmla="*/ 8495 w 10000"/>
                <a:gd name="connsiteY2" fmla="*/ 8221 h 9181"/>
                <a:gd name="connsiteX3" fmla="*/ 8853 w 10000"/>
                <a:gd name="connsiteY3" fmla="*/ 7307 h 9181"/>
                <a:gd name="connsiteX4" fmla="*/ 9176 w 10000"/>
                <a:gd name="connsiteY4" fmla="*/ 6249 h 9181"/>
                <a:gd name="connsiteX5" fmla="*/ 9447 w 10000"/>
                <a:gd name="connsiteY5" fmla="*/ 5145 h 9181"/>
                <a:gd name="connsiteX6" fmla="*/ 9672 w 10000"/>
                <a:gd name="connsiteY6" fmla="*/ 3942 h 9181"/>
                <a:gd name="connsiteX7" fmla="*/ 9841 w 10000"/>
                <a:gd name="connsiteY7" fmla="*/ 2693 h 9181"/>
                <a:gd name="connsiteX8" fmla="*/ 9944 w 10000"/>
                <a:gd name="connsiteY8" fmla="*/ 1394 h 9181"/>
                <a:gd name="connsiteX9" fmla="*/ 10000 w 10000"/>
                <a:gd name="connsiteY9" fmla="*/ 0 h 9181"/>
                <a:gd name="connsiteX10" fmla="*/ 10000 w 10000"/>
                <a:gd name="connsiteY10" fmla="*/ 288 h 9181"/>
                <a:gd name="connsiteX11" fmla="*/ 9969 w 10000"/>
                <a:gd name="connsiteY11" fmla="*/ 1635 h 9181"/>
                <a:gd name="connsiteX12" fmla="*/ 9882 w 10000"/>
                <a:gd name="connsiteY12" fmla="*/ 2933 h 9181"/>
                <a:gd name="connsiteX13" fmla="*/ 9744 w 10000"/>
                <a:gd name="connsiteY13" fmla="*/ 4086 h 9181"/>
                <a:gd name="connsiteX14" fmla="*/ 9549 w 10000"/>
                <a:gd name="connsiteY14" fmla="*/ 5242 h 9181"/>
                <a:gd name="connsiteX15" fmla="*/ 9314 w 10000"/>
                <a:gd name="connsiteY15" fmla="*/ 6393 h 9181"/>
                <a:gd name="connsiteX16" fmla="*/ 9037 w 10000"/>
                <a:gd name="connsiteY16" fmla="*/ 7404 h 9181"/>
                <a:gd name="connsiteX17" fmla="*/ 8710 w 10000"/>
                <a:gd name="connsiteY17" fmla="*/ 8365 h 9181"/>
                <a:gd name="connsiteX18" fmla="*/ 8351 w 10000"/>
                <a:gd name="connsiteY18" fmla="*/ 9181 h 9181"/>
                <a:gd name="connsiteX19" fmla="*/ 0 w 10000"/>
                <a:gd name="connsiteY19" fmla="*/ 288 h 9181"/>
                <a:gd name="connsiteX20" fmla="*/ 0 w 10000"/>
                <a:gd name="connsiteY20" fmla="*/ 0 h 9181"/>
                <a:gd name="connsiteX0" fmla="*/ 0 w 10000"/>
                <a:gd name="connsiteY0" fmla="*/ 0 h 10000"/>
                <a:gd name="connsiteX1" fmla="*/ 8495 w 10000"/>
                <a:gd name="connsiteY1" fmla="*/ 8954 h 10000"/>
                <a:gd name="connsiteX2" fmla="*/ 8853 w 10000"/>
                <a:gd name="connsiteY2" fmla="*/ 7959 h 10000"/>
                <a:gd name="connsiteX3" fmla="*/ 9176 w 10000"/>
                <a:gd name="connsiteY3" fmla="*/ 6806 h 10000"/>
                <a:gd name="connsiteX4" fmla="*/ 9447 w 10000"/>
                <a:gd name="connsiteY4" fmla="*/ 5604 h 10000"/>
                <a:gd name="connsiteX5" fmla="*/ 9672 w 10000"/>
                <a:gd name="connsiteY5" fmla="*/ 4294 h 10000"/>
                <a:gd name="connsiteX6" fmla="*/ 9841 w 10000"/>
                <a:gd name="connsiteY6" fmla="*/ 2933 h 10000"/>
                <a:gd name="connsiteX7" fmla="*/ 9944 w 10000"/>
                <a:gd name="connsiteY7" fmla="*/ 1518 h 10000"/>
                <a:gd name="connsiteX8" fmla="*/ 10000 w 10000"/>
                <a:gd name="connsiteY8" fmla="*/ 0 h 10000"/>
                <a:gd name="connsiteX9" fmla="*/ 10000 w 10000"/>
                <a:gd name="connsiteY9" fmla="*/ 314 h 10000"/>
                <a:gd name="connsiteX10" fmla="*/ 9969 w 10000"/>
                <a:gd name="connsiteY10" fmla="*/ 1781 h 10000"/>
                <a:gd name="connsiteX11" fmla="*/ 9882 w 10000"/>
                <a:gd name="connsiteY11" fmla="*/ 3195 h 10000"/>
                <a:gd name="connsiteX12" fmla="*/ 9744 w 10000"/>
                <a:gd name="connsiteY12" fmla="*/ 4450 h 10000"/>
                <a:gd name="connsiteX13" fmla="*/ 9549 w 10000"/>
                <a:gd name="connsiteY13" fmla="*/ 5710 h 10000"/>
                <a:gd name="connsiteX14" fmla="*/ 9314 w 10000"/>
                <a:gd name="connsiteY14" fmla="*/ 6963 h 10000"/>
                <a:gd name="connsiteX15" fmla="*/ 9037 w 10000"/>
                <a:gd name="connsiteY15" fmla="*/ 8064 h 10000"/>
                <a:gd name="connsiteX16" fmla="*/ 8710 w 10000"/>
                <a:gd name="connsiteY16" fmla="*/ 9111 h 10000"/>
                <a:gd name="connsiteX17" fmla="*/ 8351 w 10000"/>
                <a:gd name="connsiteY17" fmla="*/ 10000 h 10000"/>
                <a:gd name="connsiteX18" fmla="*/ 0 w 10000"/>
                <a:gd name="connsiteY18" fmla="*/ 314 h 10000"/>
                <a:gd name="connsiteX19" fmla="*/ 0 w 10000"/>
                <a:gd name="connsiteY19" fmla="*/ 0 h 10000"/>
                <a:gd name="connsiteX0" fmla="*/ 0 w 10000"/>
                <a:gd name="connsiteY0" fmla="*/ 0 h 9111"/>
                <a:gd name="connsiteX1" fmla="*/ 8495 w 10000"/>
                <a:gd name="connsiteY1" fmla="*/ 8954 h 9111"/>
                <a:gd name="connsiteX2" fmla="*/ 8853 w 10000"/>
                <a:gd name="connsiteY2" fmla="*/ 7959 h 9111"/>
                <a:gd name="connsiteX3" fmla="*/ 9176 w 10000"/>
                <a:gd name="connsiteY3" fmla="*/ 6806 h 9111"/>
                <a:gd name="connsiteX4" fmla="*/ 9447 w 10000"/>
                <a:gd name="connsiteY4" fmla="*/ 5604 h 9111"/>
                <a:gd name="connsiteX5" fmla="*/ 9672 w 10000"/>
                <a:gd name="connsiteY5" fmla="*/ 4294 h 9111"/>
                <a:gd name="connsiteX6" fmla="*/ 9841 w 10000"/>
                <a:gd name="connsiteY6" fmla="*/ 2933 h 9111"/>
                <a:gd name="connsiteX7" fmla="*/ 9944 w 10000"/>
                <a:gd name="connsiteY7" fmla="*/ 1518 h 9111"/>
                <a:gd name="connsiteX8" fmla="*/ 10000 w 10000"/>
                <a:gd name="connsiteY8" fmla="*/ 0 h 9111"/>
                <a:gd name="connsiteX9" fmla="*/ 10000 w 10000"/>
                <a:gd name="connsiteY9" fmla="*/ 314 h 9111"/>
                <a:gd name="connsiteX10" fmla="*/ 9969 w 10000"/>
                <a:gd name="connsiteY10" fmla="*/ 1781 h 9111"/>
                <a:gd name="connsiteX11" fmla="*/ 9882 w 10000"/>
                <a:gd name="connsiteY11" fmla="*/ 3195 h 9111"/>
                <a:gd name="connsiteX12" fmla="*/ 9744 w 10000"/>
                <a:gd name="connsiteY12" fmla="*/ 4450 h 9111"/>
                <a:gd name="connsiteX13" fmla="*/ 9549 w 10000"/>
                <a:gd name="connsiteY13" fmla="*/ 5710 h 9111"/>
                <a:gd name="connsiteX14" fmla="*/ 9314 w 10000"/>
                <a:gd name="connsiteY14" fmla="*/ 6963 h 9111"/>
                <a:gd name="connsiteX15" fmla="*/ 9037 w 10000"/>
                <a:gd name="connsiteY15" fmla="*/ 8064 h 9111"/>
                <a:gd name="connsiteX16" fmla="*/ 8710 w 10000"/>
                <a:gd name="connsiteY16" fmla="*/ 9111 h 9111"/>
                <a:gd name="connsiteX17" fmla="*/ 0 w 10000"/>
                <a:gd name="connsiteY17" fmla="*/ 314 h 9111"/>
                <a:gd name="connsiteX18" fmla="*/ 0 w 10000"/>
                <a:gd name="connsiteY18" fmla="*/ 0 h 9111"/>
                <a:gd name="connsiteX0" fmla="*/ 0 w 10000"/>
                <a:gd name="connsiteY0" fmla="*/ 0 h 10000"/>
                <a:gd name="connsiteX1" fmla="*/ 8853 w 10000"/>
                <a:gd name="connsiteY1" fmla="*/ 8736 h 10000"/>
                <a:gd name="connsiteX2" fmla="*/ 9176 w 10000"/>
                <a:gd name="connsiteY2" fmla="*/ 7470 h 10000"/>
                <a:gd name="connsiteX3" fmla="*/ 9447 w 10000"/>
                <a:gd name="connsiteY3" fmla="*/ 6151 h 10000"/>
                <a:gd name="connsiteX4" fmla="*/ 9672 w 10000"/>
                <a:gd name="connsiteY4" fmla="*/ 4713 h 10000"/>
                <a:gd name="connsiteX5" fmla="*/ 9841 w 10000"/>
                <a:gd name="connsiteY5" fmla="*/ 3219 h 10000"/>
                <a:gd name="connsiteX6" fmla="*/ 9944 w 10000"/>
                <a:gd name="connsiteY6" fmla="*/ 1666 h 10000"/>
                <a:gd name="connsiteX7" fmla="*/ 10000 w 10000"/>
                <a:gd name="connsiteY7" fmla="*/ 0 h 10000"/>
                <a:gd name="connsiteX8" fmla="*/ 10000 w 10000"/>
                <a:gd name="connsiteY8" fmla="*/ 345 h 10000"/>
                <a:gd name="connsiteX9" fmla="*/ 9969 w 10000"/>
                <a:gd name="connsiteY9" fmla="*/ 1955 h 10000"/>
                <a:gd name="connsiteX10" fmla="*/ 9882 w 10000"/>
                <a:gd name="connsiteY10" fmla="*/ 3507 h 10000"/>
                <a:gd name="connsiteX11" fmla="*/ 9744 w 10000"/>
                <a:gd name="connsiteY11" fmla="*/ 4884 h 10000"/>
                <a:gd name="connsiteX12" fmla="*/ 9549 w 10000"/>
                <a:gd name="connsiteY12" fmla="*/ 6267 h 10000"/>
                <a:gd name="connsiteX13" fmla="*/ 9314 w 10000"/>
                <a:gd name="connsiteY13" fmla="*/ 7642 h 10000"/>
                <a:gd name="connsiteX14" fmla="*/ 9037 w 10000"/>
                <a:gd name="connsiteY14" fmla="*/ 8851 h 10000"/>
                <a:gd name="connsiteX15" fmla="*/ 8710 w 10000"/>
                <a:gd name="connsiteY15" fmla="*/ 10000 h 10000"/>
                <a:gd name="connsiteX16" fmla="*/ 0 w 10000"/>
                <a:gd name="connsiteY16" fmla="*/ 345 h 10000"/>
                <a:gd name="connsiteX17" fmla="*/ 0 w 10000"/>
                <a:gd name="connsiteY17" fmla="*/ 0 h 10000"/>
                <a:gd name="connsiteX0" fmla="*/ 0 w 10000"/>
                <a:gd name="connsiteY0" fmla="*/ 0 h 8851"/>
                <a:gd name="connsiteX1" fmla="*/ 8853 w 10000"/>
                <a:gd name="connsiteY1" fmla="*/ 8736 h 8851"/>
                <a:gd name="connsiteX2" fmla="*/ 9176 w 10000"/>
                <a:gd name="connsiteY2" fmla="*/ 7470 h 8851"/>
                <a:gd name="connsiteX3" fmla="*/ 9447 w 10000"/>
                <a:gd name="connsiteY3" fmla="*/ 6151 h 8851"/>
                <a:gd name="connsiteX4" fmla="*/ 9672 w 10000"/>
                <a:gd name="connsiteY4" fmla="*/ 4713 h 8851"/>
                <a:gd name="connsiteX5" fmla="*/ 9841 w 10000"/>
                <a:gd name="connsiteY5" fmla="*/ 3219 h 8851"/>
                <a:gd name="connsiteX6" fmla="*/ 9944 w 10000"/>
                <a:gd name="connsiteY6" fmla="*/ 1666 h 8851"/>
                <a:gd name="connsiteX7" fmla="*/ 10000 w 10000"/>
                <a:gd name="connsiteY7" fmla="*/ 0 h 8851"/>
                <a:gd name="connsiteX8" fmla="*/ 10000 w 10000"/>
                <a:gd name="connsiteY8" fmla="*/ 345 h 8851"/>
                <a:gd name="connsiteX9" fmla="*/ 9969 w 10000"/>
                <a:gd name="connsiteY9" fmla="*/ 1955 h 8851"/>
                <a:gd name="connsiteX10" fmla="*/ 9882 w 10000"/>
                <a:gd name="connsiteY10" fmla="*/ 3507 h 8851"/>
                <a:gd name="connsiteX11" fmla="*/ 9744 w 10000"/>
                <a:gd name="connsiteY11" fmla="*/ 4884 h 8851"/>
                <a:gd name="connsiteX12" fmla="*/ 9549 w 10000"/>
                <a:gd name="connsiteY12" fmla="*/ 6267 h 8851"/>
                <a:gd name="connsiteX13" fmla="*/ 9314 w 10000"/>
                <a:gd name="connsiteY13" fmla="*/ 7642 h 8851"/>
                <a:gd name="connsiteX14" fmla="*/ 9037 w 10000"/>
                <a:gd name="connsiteY14" fmla="*/ 8851 h 8851"/>
                <a:gd name="connsiteX15" fmla="*/ 0 w 10000"/>
                <a:gd name="connsiteY15" fmla="*/ 345 h 8851"/>
                <a:gd name="connsiteX16" fmla="*/ 0 w 10000"/>
                <a:gd name="connsiteY16" fmla="*/ 0 h 8851"/>
                <a:gd name="connsiteX0" fmla="*/ 0 w 10000"/>
                <a:gd name="connsiteY0" fmla="*/ 0 h 10000"/>
                <a:gd name="connsiteX1" fmla="*/ 9176 w 10000"/>
                <a:gd name="connsiteY1" fmla="*/ 8440 h 10000"/>
                <a:gd name="connsiteX2" fmla="*/ 9447 w 10000"/>
                <a:gd name="connsiteY2" fmla="*/ 6949 h 10000"/>
                <a:gd name="connsiteX3" fmla="*/ 9672 w 10000"/>
                <a:gd name="connsiteY3" fmla="*/ 5325 h 10000"/>
                <a:gd name="connsiteX4" fmla="*/ 9841 w 10000"/>
                <a:gd name="connsiteY4" fmla="*/ 3637 h 10000"/>
                <a:gd name="connsiteX5" fmla="*/ 9944 w 10000"/>
                <a:gd name="connsiteY5" fmla="*/ 1882 h 10000"/>
                <a:gd name="connsiteX6" fmla="*/ 10000 w 10000"/>
                <a:gd name="connsiteY6" fmla="*/ 0 h 10000"/>
                <a:gd name="connsiteX7" fmla="*/ 10000 w 10000"/>
                <a:gd name="connsiteY7" fmla="*/ 390 h 10000"/>
                <a:gd name="connsiteX8" fmla="*/ 9969 w 10000"/>
                <a:gd name="connsiteY8" fmla="*/ 2209 h 10000"/>
                <a:gd name="connsiteX9" fmla="*/ 9882 w 10000"/>
                <a:gd name="connsiteY9" fmla="*/ 3962 h 10000"/>
                <a:gd name="connsiteX10" fmla="*/ 9744 w 10000"/>
                <a:gd name="connsiteY10" fmla="*/ 5518 h 10000"/>
                <a:gd name="connsiteX11" fmla="*/ 9549 w 10000"/>
                <a:gd name="connsiteY11" fmla="*/ 7081 h 10000"/>
                <a:gd name="connsiteX12" fmla="*/ 9314 w 10000"/>
                <a:gd name="connsiteY12" fmla="*/ 8634 h 10000"/>
                <a:gd name="connsiteX13" fmla="*/ 9037 w 10000"/>
                <a:gd name="connsiteY13" fmla="*/ 10000 h 10000"/>
                <a:gd name="connsiteX14" fmla="*/ 0 w 10000"/>
                <a:gd name="connsiteY14" fmla="*/ 390 h 10000"/>
                <a:gd name="connsiteX15" fmla="*/ 0 w 10000"/>
                <a:gd name="connsiteY15" fmla="*/ 0 h 10000"/>
                <a:gd name="connsiteX0" fmla="*/ 0 w 10000"/>
                <a:gd name="connsiteY0" fmla="*/ 0 h 8634"/>
                <a:gd name="connsiteX1" fmla="*/ 9176 w 10000"/>
                <a:gd name="connsiteY1" fmla="*/ 8440 h 8634"/>
                <a:gd name="connsiteX2" fmla="*/ 9447 w 10000"/>
                <a:gd name="connsiteY2" fmla="*/ 6949 h 8634"/>
                <a:gd name="connsiteX3" fmla="*/ 9672 w 10000"/>
                <a:gd name="connsiteY3" fmla="*/ 5325 h 8634"/>
                <a:gd name="connsiteX4" fmla="*/ 9841 w 10000"/>
                <a:gd name="connsiteY4" fmla="*/ 3637 h 8634"/>
                <a:gd name="connsiteX5" fmla="*/ 9944 w 10000"/>
                <a:gd name="connsiteY5" fmla="*/ 1882 h 8634"/>
                <a:gd name="connsiteX6" fmla="*/ 10000 w 10000"/>
                <a:gd name="connsiteY6" fmla="*/ 0 h 8634"/>
                <a:gd name="connsiteX7" fmla="*/ 10000 w 10000"/>
                <a:gd name="connsiteY7" fmla="*/ 390 h 8634"/>
                <a:gd name="connsiteX8" fmla="*/ 9969 w 10000"/>
                <a:gd name="connsiteY8" fmla="*/ 2209 h 8634"/>
                <a:gd name="connsiteX9" fmla="*/ 9882 w 10000"/>
                <a:gd name="connsiteY9" fmla="*/ 3962 h 8634"/>
                <a:gd name="connsiteX10" fmla="*/ 9744 w 10000"/>
                <a:gd name="connsiteY10" fmla="*/ 5518 h 8634"/>
                <a:gd name="connsiteX11" fmla="*/ 9549 w 10000"/>
                <a:gd name="connsiteY11" fmla="*/ 7081 h 8634"/>
                <a:gd name="connsiteX12" fmla="*/ 9314 w 10000"/>
                <a:gd name="connsiteY12" fmla="*/ 8634 h 8634"/>
                <a:gd name="connsiteX13" fmla="*/ 0 w 10000"/>
                <a:gd name="connsiteY13" fmla="*/ 390 h 8634"/>
                <a:gd name="connsiteX14" fmla="*/ 0 w 10000"/>
                <a:gd name="connsiteY14" fmla="*/ 0 h 8634"/>
                <a:gd name="connsiteX0" fmla="*/ 0 w 10000"/>
                <a:gd name="connsiteY0" fmla="*/ 0 h 9775"/>
                <a:gd name="connsiteX1" fmla="*/ 9176 w 10000"/>
                <a:gd name="connsiteY1" fmla="*/ 9775 h 9775"/>
                <a:gd name="connsiteX2" fmla="*/ 9447 w 10000"/>
                <a:gd name="connsiteY2" fmla="*/ 8048 h 9775"/>
                <a:gd name="connsiteX3" fmla="*/ 9672 w 10000"/>
                <a:gd name="connsiteY3" fmla="*/ 6167 h 9775"/>
                <a:gd name="connsiteX4" fmla="*/ 9841 w 10000"/>
                <a:gd name="connsiteY4" fmla="*/ 4212 h 9775"/>
                <a:gd name="connsiteX5" fmla="*/ 9944 w 10000"/>
                <a:gd name="connsiteY5" fmla="*/ 2180 h 9775"/>
                <a:gd name="connsiteX6" fmla="*/ 10000 w 10000"/>
                <a:gd name="connsiteY6" fmla="*/ 0 h 9775"/>
                <a:gd name="connsiteX7" fmla="*/ 10000 w 10000"/>
                <a:gd name="connsiteY7" fmla="*/ 452 h 9775"/>
                <a:gd name="connsiteX8" fmla="*/ 9969 w 10000"/>
                <a:gd name="connsiteY8" fmla="*/ 2558 h 9775"/>
                <a:gd name="connsiteX9" fmla="*/ 9882 w 10000"/>
                <a:gd name="connsiteY9" fmla="*/ 4589 h 9775"/>
                <a:gd name="connsiteX10" fmla="*/ 9744 w 10000"/>
                <a:gd name="connsiteY10" fmla="*/ 6391 h 9775"/>
                <a:gd name="connsiteX11" fmla="*/ 9549 w 10000"/>
                <a:gd name="connsiteY11" fmla="*/ 8201 h 9775"/>
                <a:gd name="connsiteX12" fmla="*/ 0 w 10000"/>
                <a:gd name="connsiteY12" fmla="*/ 452 h 9775"/>
                <a:gd name="connsiteX13" fmla="*/ 0 w 10000"/>
                <a:gd name="connsiteY13" fmla="*/ 0 h 9775"/>
                <a:gd name="connsiteX0" fmla="*/ 0 w 10000"/>
                <a:gd name="connsiteY0" fmla="*/ 0 h 10000"/>
                <a:gd name="connsiteX1" fmla="*/ 9176 w 10000"/>
                <a:gd name="connsiteY1" fmla="*/ 10000 h 10000"/>
                <a:gd name="connsiteX2" fmla="*/ 9447 w 10000"/>
                <a:gd name="connsiteY2" fmla="*/ 8233 h 10000"/>
                <a:gd name="connsiteX3" fmla="*/ 9672 w 10000"/>
                <a:gd name="connsiteY3" fmla="*/ 6309 h 10000"/>
                <a:gd name="connsiteX4" fmla="*/ 9841 w 10000"/>
                <a:gd name="connsiteY4" fmla="*/ 4309 h 10000"/>
                <a:gd name="connsiteX5" fmla="*/ 9944 w 10000"/>
                <a:gd name="connsiteY5" fmla="*/ 2230 h 10000"/>
                <a:gd name="connsiteX6" fmla="*/ 10000 w 10000"/>
                <a:gd name="connsiteY6" fmla="*/ 0 h 10000"/>
                <a:gd name="connsiteX7" fmla="*/ 10000 w 10000"/>
                <a:gd name="connsiteY7" fmla="*/ 462 h 10000"/>
                <a:gd name="connsiteX8" fmla="*/ 9969 w 10000"/>
                <a:gd name="connsiteY8" fmla="*/ 2617 h 10000"/>
                <a:gd name="connsiteX9" fmla="*/ 9882 w 10000"/>
                <a:gd name="connsiteY9" fmla="*/ 4695 h 10000"/>
                <a:gd name="connsiteX10" fmla="*/ 9744 w 10000"/>
                <a:gd name="connsiteY10" fmla="*/ 6538 h 10000"/>
                <a:gd name="connsiteX11" fmla="*/ 0 w 10000"/>
                <a:gd name="connsiteY11" fmla="*/ 462 h 10000"/>
                <a:gd name="connsiteX12" fmla="*/ 0 w 10000"/>
                <a:gd name="connsiteY12" fmla="*/ 0 h 10000"/>
                <a:gd name="connsiteX0" fmla="*/ 0 w 10000"/>
                <a:gd name="connsiteY0" fmla="*/ 0 h 10000"/>
                <a:gd name="connsiteX1" fmla="*/ 9176 w 10000"/>
                <a:gd name="connsiteY1" fmla="*/ 10000 h 10000"/>
                <a:gd name="connsiteX2" fmla="*/ 9447 w 10000"/>
                <a:gd name="connsiteY2" fmla="*/ 8233 h 10000"/>
                <a:gd name="connsiteX3" fmla="*/ 9672 w 10000"/>
                <a:gd name="connsiteY3" fmla="*/ 6309 h 10000"/>
                <a:gd name="connsiteX4" fmla="*/ 9841 w 10000"/>
                <a:gd name="connsiteY4" fmla="*/ 4309 h 10000"/>
                <a:gd name="connsiteX5" fmla="*/ 9944 w 10000"/>
                <a:gd name="connsiteY5" fmla="*/ 2230 h 10000"/>
                <a:gd name="connsiteX6" fmla="*/ 10000 w 10000"/>
                <a:gd name="connsiteY6" fmla="*/ 0 h 10000"/>
                <a:gd name="connsiteX7" fmla="*/ 10000 w 10000"/>
                <a:gd name="connsiteY7" fmla="*/ 462 h 10000"/>
                <a:gd name="connsiteX8" fmla="*/ 9969 w 10000"/>
                <a:gd name="connsiteY8" fmla="*/ 2617 h 10000"/>
                <a:gd name="connsiteX9" fmla="*/ 9882 w 10000"/>
                <a:gd name="connsiteY9" fmla="*/ 4695 h 10000"/>
                <a:gd name="connsiteX10" fmla="*/ 0 w 10000"/>
                <a:gd name="connsiteY10" fmla="*/ 462 h 10000"/>
                <a:gd name="connsiteX11" fmla="*/ 0 w 10000"/>
                <a:gd name="connsiteY11" fmla="*/ 0 h 10000"/>
                <a:gd name="connsiteX0" fmla="*/ 0 w 10000"/>
                <a:gd name="connsiteY0" fmla="*/ 0 h 10000"/>
                <a:gd name="connsiteX1" fmla="*/ 9176 w 10000"/>
                <a:gd name="connsiteY1" fmla="*/ 10000 h 10000"/>
                <a:gd name="connsiteX2" fmla="*/ 9447 w 10000"/>
                <a:gd name="connsiteY2" fmla="*/ 8233 h 10000"/>
                <a:gd name="connsiteX3" fmla="*/ 9672 w 10000"/>
                <a:gd name="connsiteY3" fmla="*/ 6309 h 10000"/>
                <a:gd name="connsiteX4" fmla="*/ 9841 w 10000"/>
                <a:gd name="connsiteY4" fmla="*/ 4309 h 10000"/>
                <a:gd name="connsiteX5" fmla="*/ 9944 w 10000"/>
                <a:gd name="connsiteY5" fmla="*/ 2230 h 10000"/>
                <a:gd name="connsiteX6" fmla="*/ 10000 w 10000"/>
                <a:gd name="connsiteY6" fmla="*/ 0 h 10000"/>
                <a:gd name="connsiteX7" fmla="*/ 10000 w 10000"/>
                <a:gd name="connsiteY7" fmla="*/ 462 h 10000"/>
                <a:gd name="connsiteX8" fmla="*/ 9969 w 10000"/>
                <a:gd name="connsiteY8" fmla="*/ 2617 h 10000"/>
                <a:gd name="connsiteX9" fmla="*/ 0 w 10000"/>
                <a:gd name="connsiteY9" fmla="*/ 462 h 10000"/>
                <a:gd name="connsiteX10" fmla="*/ 0 w 10000"/>
                <a:gd name="connsiteY10" fmla="*/ 0 h 10000"/>
                <a:gd name="connsiteX0" fmla="*/ 0 w 10015"/>
                <a:gd name="connsiteY0" fmla="*/ 0 h 10182"/>
                <a:gd name="connsiteX1" fmla="*/ 9176 w 10015"/>
                <a:gd name="connsiteY1" fmla="*/ 10000 h 10182"/>
                <a:gd name="connsiteX2" fmla="*/ 9672 w 10015"/>
                <a:gd name="connsiteY2" fmla="*/ 6309 h 10182"/>
                <a:gd name="connsiteX3" fmla="*/ 9841 w 10015"/>
                <a:gd name="connsiteY3" fmla="*/ 4309 h 10182"/>
                <a:gd name="connsiteX4" fmla="*/ 9944 w 10015"/>
                <a:gd name="connsiteY4" fmla="*/ 2230 h 10182"/>
                <a:gd name="connsiteX5" fmla="*/ 10000 w 10015"/>
                <a:gd name="connsiteY5" fmla="*/ 0 h 10182"/>
                <a:gd name="connsiteX6" fmla="*/ 10000 w 10015"/>
                <a:gd name="connsiteY6" fmla="*/ 462 h 10182"/>
                <a:gd name="connsiteX7" fmla="*/ 9969 w 10015"/>
                <a:gd name="connsiteY7" fmla="*/ 2617 h 10182"/>
                <a:gd name="connsiteX8" fmla="*/ 0 w 10015"/>
                <a:gd name="connsiteY8" fmla="*/ 462 h 10182"/>
                <a:gd name="connsiteX9" fmla="*/ 0 w 10015"/>
                <a:gd name="connsiteY9" fmla="*/ 0 h 10182"/>
                <a:gd name="connsiteX0" fmla="*/ 0 w 10000"/>
                <a:gd name="connsiteY0" fmla="*/ 0 h 6309"/>
                <a:gd name="connsiteX1" fmla="*/ 9672 w 10000"/>
                <a:gd name="connsiteY1" fmla="*/ 6309 h 6309"/>
                <a:gd name="connsiteX2" fmla="*/ 9841 w 10000"/>
                <a:gd name="connsiteY2" fmla="*/ 4309 h 6309"/>
                <a:gd name="connsiteX3" fmla="*/ 9944 w 10000"/>
                <a:gd name="connsiteY3" fmla="*/ 2230 h 6309"/>
                <a:gd name="connsiteX4" fmla="*/ 10000 w 10000"/>
                <a:gd name="connsiteY4" fmla="*/ 0 h 6309"/>
                <a:gd name="connsiteX5" fmla="*/ 10000 w 10000"/>
                <a:gd name="connsiteY5" fmla="*/ 462 h 6309"/>
                <a:gd name="connsiteX6" fmla="*/ 9969 w 10000"/>
                <a:gd name="connsiteY6" fmla="*/ 2617 h 6309"/>
                <a:gd name="connsiteX7" fmla="*/ 0 w 10000"/>
                <a:gd name="connsiteY7" fmla="*/ 462 h 6309"/>
                <a:gd name="connsiteX8" fmla="*/ 0 w 10000"/>
                <a:gd name="connsiteY8" fmla="*/ 0 h 6309"/>
                <a:gd name="connsiteX0" fmla="*/ 0 w 10000"/>
                <a:gd name="connsiteY0" fmla="*/ 0 h 10000"/>
                <a:gd name="connsiteX1" fmla="*/ 9672 w 10000"/>
                <a:gd name="connsiteY1" fmla="*/ 10000 h 10000"/>
                <a:gd name="connsiteX2" fmla="*/ 9841 w 10000"/>
                <a:gd name="connsiteY2" fmla="*/ 6830 h 10000"/>
                <a:gd name="connsiteX3" fmla="*/ 9944 w 10000"/>
                <a:gd name="connsiteY3" fmla="*/ 3535 h 10000"/>
                <a:gd name="connsiteX4" fmla="*/ 10000 w 10000"/>
                <a:gd name="connsiteY4" fmla="*/ 0 h 10000"/>
                <a:gd name="connsiteX5" fmla="*/ 10000 w 10000"/>
                <a:gd name="connsiteY5" fmla="*/ 732 h 10000"/>
                <a:gd name="connsiteX6" fmla="*/ 0 w 10000"/>
                <a:gd name="connsiteY6" fmla="*/ 732 h 10000"/>
                <a:gd name="connsiteX7" fmla="*/ 0 w 10000"/>
                <a:gd name="connsiteY7" fmla="*/ 0 h 10000"/>
                <a:gd name="connsiteX0" fmla="*/ 0 w 10000"/>
                <a:gd name="connsiteY0" fmla="*/ 0 h 10000"/>
                <a:gd name="connsiteX1" fmla="*/ 9672 w 10000"/>
                <a:gd name="connsiteY1" fmla="*/ 10000 h 10000"/>
                <a:gd name="connsiteX2" fmla="*/ 9841 w 10000"/>
                <a:gd name="connsiteY2" fmla="*/ 6830 h 10000"/>
                <a:gd name="connsiteX3" fmla="*/ 10000 w 10000"/>
                <a:gd name="connsiteY3" fmla="*/ 0 h 10000"/>
                <a:gd name="connsiteX4" fmla="*/ 10000 w 10000"/>
                <a:gd name="connsiteY4" fmla="*/ 732 h 10000"/>
                <a:gd name="connsiteX5" fmla="*/ 0 w 10000"/>
                <a:gd name="connsiteY5" fmla="*/ 732 h 10000"/>
                <a:gd name="connsiteX6" fmla="*/ 0 w 10000"/>
                <a:gd name="connsiteY6" fmla="*/ 0 h 10000"/>
                <a:gd name="connsiteX0" fmla="*/ 0 w 10493"/>
                <a:gd name="connsiteY0" fmla="*/ 0 h 10000"/>
                <a:gd name="connsiteX1" fmla="*/ 9672 w 10493"/>
                <a:gd name="connsiteY1" fmla="*/ 10000 h 10000"/>
                <a:gd name="connsiteX2" fmla="*/ 10000 w 10493"/>
                <a:gd name="connsiteY2" fmla="*/ 0 h 10000"/>
                <a:gd name="connsiteX3" fmla="*/ 10000 w 10493"/>
                <a:gd name="connsiteY3" fmla="*/ 732 h 10000"/>
                <a:gd name="connsiteX4" fmla="*/ 0 w 10493"/>
                <a:gd name="connsiteY4" fmla="*/ 732 h 10000"/>
                <a:gd name="connsiteX5" fmla="*/ 0 w 10493"/>
                <a:gd name="connsiteY5" fmla="*/ 0 h 10000"/>
                <a:gd name="connsiteX0" fmla="*/ 0 w 10000"/>
                <a:gd name="connsiteY0" fmla="*/ 91 h 914"/>
                <a:gd name="connsiteX1" fmla="*/ 10000 w 10000"/>
                <a:gd name="connsiteY1" fmla="*/ 91 h 914"/>
                <a:gd name="connsiteX2" fmla="*/ 10000 w 10000"/>
                <a:gd name="connsiteY2" fmla="*/ 823 h 914"/>
                <a:gd name="connsiteX3" fmla="*/ 0 w 10000"/>
                <a:gd name="connsiteY3" fmla="*/ 823 h 914"/>
                <a:gd name="connsiteX4" fmla="*/ 0 w 10000"/>
                <a:gd name="connsiteY4" fmla="*/ 91 h 914"/>
                <a:gd name="connsiteX0" fmla="*/ 0 w 10000"/>
                <a:gd name="connsiteY0" fmla="*/ 1001 h 195006"/>
                <a:gd name="connsiteX1" fmla="*/ 10000 w 10000"/>
                <a:gd name="connsiteY1" fmla="*/ 1001 h 195006"/>
                <a:gd name="connsiteX2" fmla="*/ 10000 w 10000"/>
                <a:gd name="connsiteY2" fmla="*/ 9009 h 195006"/>
                <a:gd name="connsiteX3" fmla="*/ 0 w 10000"/>
                <a:gd name="connsiteY3" fmla="*/ 9009 h 195006"/>
                <a:gd name="connsiteX4" fmla="*/ 0 w 10000"/>
                <a:gd name="connsiteY4" fmla="*/ 1001 h 195006"/>
                <a:gd name="connsiteX0" fmla="*/ 0 w 10000"/>
                <a:gd name="connsiteY0" fmla="*/ 67373 h 261378"/>
                <a:gd name="connsiteX1" fmla="*/ 10000 w 10000"/>
                <a:gd name="connsiteY1" fmla="*/ 67373 h 261378"/>
                <a:gd name="connsiteX2" fmla="*/ 10000 w 10000"/>
                <a:gd name="connsiteY2" fmla="*/ 75381 h 261378"/>
                <a:gd name="connsiteX3" fmla="*/ 0 w 10000"/>
                <a:gd name="connsiteY3" fmla="*/ 75381 h 261378"/>
                <a:gd name="connsiteX4" fmla="*/ 0 w 10000"/>
                <a:gd name="connsiteY4" fmla="*/ 67373 h 261378"/>
                <a:gd name="connsiteX0" fmla="*/ 0 w 10000"/>
                <a:gd name="connsiteY0" fmla="*/ 8008 h 194005"/>
                <a:gd name="connsiteX1" fmla="*/ 10000 w 10000"/>
                <a:gd name="connsiteY1" fmla="*/ 0 h 194005"/>
                <a:gd name="connsiteX2" fmla="*/ 10000 w 10000"/>
                <a:gd name="connsiteY2" fmla="*/ 8008 h 194005"/>
                <a:gd name="connsiteX3" fmla="*/ 0 w 10000"/>
                <a:gd name="connsiteY3" fmla="*/ 8008 h 194005"/>
                <a:gd name="connsiteX0" fmla="*/ 0 w 10000"/>
                <a:gd name="connsiteY0" fmla="*/ 8008 h 235359"/>
                <a:gd name="connsiteX1" fmla="*/ 10000 w 10000"/>
                <a:gd name="connsiteY1" fmla="*/ 0 h 235359"/>
                <a:gd name="connsiteX2" fmla="*/ 10000 w 10000"/>
                <a:gd name="connsiteY2" fmla="*/ 8008 h 235359"/>
                <a:gd name="connsiteX3" fmla="*/ 0 w 10000"/>
                <a:gd name="connsiteY3" fmla="*/ 8008 h 235359"/>
                <a:gd name="connsiteX0" fmla="*/ 0 w 10000"/>
                <a:gd name="connsiteY0" fmla="*/ 8008 h 8008"/>
                <a:gd name="connsiteX1" fmla="*/ 10000 w 10000"/>
                <a:gd name="connsiteY1" fmla="*/ 0 h 8008"/>
                <a:gd name="connsiteX2" fmla="*/ 0 w 10000"/>
                <a:gd name="connsiteY2" fmla="*/ 8008 h 8008"/>
                <a:gd name="connsiteX0" fmla="*/ 0 w 10000"/>
                <a:gd name="connsiteY0" fmla="*/ 10000 h 81513"/>
                <a:gd name="connsiteX1" fmla="*/ 10000 w 10000"/>
                <a:gd name="connsiteY1" fmla="*/ 0 h 81513"/>
                <a:gd name="connsiteX2" fmla="*/ 0 w 10000"/>
                <a:gd name="connsiteY2" fmla="*/ 10000 h 81513"/>
                <a:gd name="connsiteX0" fmla="*/ 0 w 10000"/>
                <a:gd name="connsiteY0" fmla="*/ 45743 h 117256"/>
                <a:gd name="connsiteX1" fmla="*/ 10000 w 10000"/>
                <a:gd name="connsiteY1" fmla="*/ 35743 h 117256"/>
                <a:gd name="connsiteX2" fmla="*/ 0 w 10000"/>
                <a:gd name="connsiteY2" fmla="*/ 45743 h 117256"/>
                <a:gd name="connsiteX0" fmla="*/ 0 w 10000"/>
                <a:gd name="connsiteY0" fmla="*/ 45743 h 163021"/>
                <a:gd name="connsiteX1" fmla="*/ 10000 w 10000"/>
                <a:gd name="connsiteY1" fmla="*/ 35743 h 163021"/>
                <a:gd name="connsiteX2" fmla="*/ 0 w 10000"/>
                <a:gd name="connsiteY2" fmla="*/ 45743 h 163021"/>
                <a:gd name="connsiteX0" fmla="*/ 0 w 10000"/>
                <a:gd name="connsiteY0" fmla="*/ 10000 h 127278"/>
                <a:gd name="connsiteX1" fmla="*/ 10000 w 10000"/>
                <a:gd name="connsiteY1" fmla="*/ 0 h 127278"/>
                <a:gd name="connsiteX2" fmla="*/ 0 w 10000"/>
                <a:gd name="connsiteY2" fmla="*/ 10000 h 127278"/>
                <a:gd name="connsiteX0" fmla="*/ 0 w 10000"/>
                <a:gd name="connsiteY0" fmla="*/ 10000 h 127278"/>
                <a:gd name="connsiteX1" fmla="*/ 10000 w 10000"/>
                <a:gd name="connsiteY1" fmla="*/ 0 h 127278"/>
                <a:gd name="connsiteX2" fmla="*/ 0 w 10000"/>
                <a:gd name="connsiteY2" fmla="*/ 10000 h 127278"/>
                <a:gd name="connsiteX0" fmla="*/ 0 w 11688"/>
                <a:gd name="connsiteY0" fmla="*/ 0 h 330104"/>
                <a:gd name="connsiteX1" fmla="*/ 11688 w 11688"/>
                <a:gd name="connsiteY1" fmla="*/ 275671 h 330104"/>
                <a:gd name="connsiteX2" fmla="*/ 0 w 11688"/>
                <a:gd name="connsiteY2" fmla="*/ 0 h 330104"/>
                <a:gd name="connsiteX0" fmla="*/ 0 w 10017"/>
                <a:gd name="connsiteY0" fmla="*/ 0 h 126059"/>
                <a:gd name="connsiteX1" fmla="*/ 10017 w 10017"/>
                <a:gd name="connsiteY1" fmla="*/ 6481 h 126059"/>
                <a:gd name="connsiteX2" fmla="*/ 0 w 10017"/>
                <a:gd name="connsiteY2" fmla="*/ 0 h 126059"/>
                <a:gd name="connsiteX0" fmla="*/ 0 w 10017"/>
                <a:gd name="connsiteY0" fmla="*/ 0 h 336791"/>
                <a:gd name="connsiteX1" fmla="*/ 10017 w 10017"/>
                <a:gd name="connsiteY1" fmla="*/ 6481 h 336791"/>
                <a:gd name="connsiteX2" fmla="*/ 0 w 10017"/>
                <a:gd name="connsiteY2" fmla="*/ 0 h 336791"/>
                <a:gd name="connsiteX0" fmla="*/ 0 w 10017"/>
                <a:gd name="connsiteY0" fmla="*/ 0 h 433950"/>
                <a:gd name="connsiteX1" fmla="*/ 10017 w 10017"/>
                <a:gd name="connsiteY1" fmla="*/ 6481 h 433950"/>
                <a:gd name="connsiteX2" fmla="*/ 0 w 10017"/>
                <a:gd name="connsiteY2" fmla="*/ 0 h 433950"/>
                <a:gd name="connsiteX0" fmla="*/ 0 w 10017"/>
                <a:gd name="connsiteY0" fmla="*/ 0 h 409643"/>
                <a:gd name="connsiteX1" fmla="*/ 10017 w 10017"/>
                <a:gd name="connsiteY1" fmla="*/ 6481 h 409643"/>
                <a:gd name="connsiteX2" fmla="*/ 0 w 10017"/>
                <a:gd name="connsiteY2" fmla="*/ 0 h 409643"/>
                <a:gd name="connsiteX0" fmla="*/ 0 w 10051"/>
                <a:gd name="connsiteY0" fmla="*/ 0 h 411666"/>
                <a:gd name="connsiteX1" fmla="*/ 10051 w 10051"/>
                <a:gd name="connsiteY1" fmla="*/ 10143 h 411666"/>
                <a:gd name="connsiteX2" fmla="*/ 0 w 10051"/>
                <a:gd name="connsiteY2" fmla="*/ 0 h 411666"/>
                <a:gd name="connsiteX0" fmla="*/ 0 w 10051"/>
                <a:gd name="connsiteY0" fmla="*/ 0 h 400004"/>
                <a:gd name="connsiteX1" fmla="*/ 10051 w 10051"/>
                <a:gd name="connsiteY1" fmla="*/ 10143 h 400004"/>
                <a:gd name="connsiteX2" fmla="*/ 0 w 10051"/>
                <a:gd name="connsiteY2" fmla="*/ 0 h 400004"/>
                <a:gd name="connsiteX0" fmla="*/ 0 w 10051"/>
                <a:gd name="connsiteY0" fmla="*/ 0 h 400004"/>
                <a:gd name="connsiteX1" fmla="*/ 10051 w 10051"/>
                <a:gd name="connsiteY1" fmla="*/ 10143 h 400004"/>
                <a:gd name="connsiteX2" fmla="*/ 0 w 10051"/>
                <a:gd name="connsiteY2" fmla="*/ 0 h 400004"/>
                <a:gd name="connsiteX0" fmla="*/ 0 w 10051"/>
                <a:gd name="connsiteY0" fmla="*/ 0 h 400004"/>
                <a:gd name="connsiteX1" fmla="*/ 10051 w 10051"/>
                <a:gd name="connsiteY1" fmla="*/ 10143 h 400004"/>
                <a:gd name="connsiteX2" fmla="*/ 0 w 10051"/>
                <a:gd name="connsiteY2" fmla="*/ 0 h 400004"/>
                <a:gd name="connsiteX0" fmla="*/ 0 w 10074"/>
                <a:gd name="connsiteY0" fmla="*/ 11832 h 400025"/>
                <a:gd name="connsiteX1" fmla="*/ 10074 w 10074"/>
                <a:gd name="connsiteY1" fmla="*/ 0 h 400025"/>
                <a:gd name="connsiteX2" fmla="*/ 0 w 10074"/>
                <a:gd name="connsiteY2" fmla="*/ 11832 h 400025"/>
                <a:gd name="connsiteX0" fmla="*/ 0 w 10074"/>
                <a:gd name="connsiteY0" fmla="*/ 11832 h 400025"/>
                <a:gd name="connsiteX1" fmla="*/ 10074 w 10074"/>
                <a:gd name="connsiteY1" fmla="*/ 0 h 400025"/>
                <a:gd name="connsiteX2" fmla="*/ 0 w 10074"/>
                <a:gd name="connsiteY2" fmla="*/ 11832 h 400025"/>
                <a:gd name="connsiteX0" fmla="*/ 0 w 10074"/>
                <a:gd name="connsiteY0" fmla="*/ 11832 h 414038"/>
                <a:gd name="connsiteX1" fmla="*/ 10074 w 10074"/>
                <a:gd name="connsiteY1" fmla="*/ 0 h 414038"/>
                <a:gd name="connsiteX2" fmla="*/ 0 w 10074"/>
                <a:gd name="connsiteY2" fmla="*/ 11832 h 414038"/>
                <a:gd name="connsiteX0" fmla="*/ 0 w 10158"/>
                <a:gd name="connsiteY0" fmla="*/ 0 h 411617"/>
                <a:gd name="connsiteX1" fmla="*/ 10158 w 10158"/>
                <a:gd name="connsiteY1" fmla="*/ 7396 h 411617"/>
                <a:gd name="connsiteX2" fmla="*/ 0 w 10158"/>
                <a:gd name="connsiteY2" fmla="*/ 0 h 411617"/>
                <a:gd name="connsiteX0" fmla="*/ 0 w 9331"/>
                <a:gd name="connsiteY0" fmla="*/ 0 h 511029"/>
                <a:gd name="connsiteX1" fmla="*/ 9331 w 9331"/>
                <a:gd name="connsiteY1" fmla="*/ 185942 h 511029"/>
                <a:gd name="connsiteX2" fmla="*/ 0 w 9331"/>
                <a:gd name="connsiteY2" fmla="*/ 0 h 511029"/>
                <a:gd name="connsiteX0" fmla="*/ 0 w 9349"/>
                <a:gd name="connsiteY0" fmla="*/ 6090 h 11696"/>
                <a:gd name="connsiteX1" fmla="*/ 9349 w 9349"/>
                <a:gd name="connsiteY1" fmla="*/ 0 h 11696"/>
                <a:gd name="connsiteX2" fmla="*/ 0 w 9349"/>
                <a:gd name="connsiteY2" fmla="*/ 6090 h 11696"/>
                <a:gd name="connsiteX0" fmla="*/ 0 w 10697"/>
                <a:gd name="connsiteY0" fmla="*/ 1760 h 7784"/>
                <a:gd name="connsiteX1" fmla="*/ 10697 w 10697"/>
                <a:gd name="connsiteY1" fmla="*/ 0 h 7784"/>
                <a:gd name="connsiteX2" fmla="*/ 0 w 10697"/>
                <a:gd name="connsiteY2" fmla="*/ 1760 h 7784"/>
                <a:gd name="connsiteX0" fmla="*/ 0 w 10289"/>
                <a:gd name="connsiteY0" fmla="*/ 1612 h 9630"/>
                <a:gd name="connsiteX1" fmla="*/ 10289 w 10289"/>
                <a:gd name="connsiteY1" fmla="*/ 0 h 9630"/>
                <a:gd name="connsiteX2" fmla="*/ 0 w 10289"/>
                <a:gd name="connsiteY2" fmla="*/ 1612 h 9630"/>
                <a:gd name="connsiteX0" fmla="*/ 0 w 10000"/>
                <a:gd name="connsiteY0" fmla="*/ 1674 h 10338"/>
                <a:gd name="connsiteX1" fmla="*/ 10000 w 10000"/>
                <a:gd name="connsiteY1" fmla="*/ 0 h 10338"/>
                <a:gd name="connsiteX2" fmla="*/ 0 w 10000"/>
                <a:gd name="connsiteY2" fmla="*/ 1674 h 10338"/>
                <a:gd name="connsiteX0" fmla="*/ 114 w 10217"/>
                <a:gd name="connsiteY0" fmla="*/ 1674 h 11251"/>
                <a:gd name="connsiteX1" fmla="*/ 10114 w 10217"/>
                <a:gd name="connsiteY1" fmla="*/ 0 h 11251"/>
                <a:gd name="connsiteX2" fmla="*/ 5213 w 10217"/>
                <a:gd name="connsiteY2" fmla="*/ 11245 h 11251"/>
                <a:gd name="connsiteX3" fmla="*/ 114 w 10217"/>
                <a:gd name="connsiteY3" fmla="*/ 1674 h 11251"/>
                <a:gd name="connsiteX0" fmla="*/ 131 w 10234"/>
                <a:gd name="connsiteY0" fmla="*/ 1674 h 12453"/>
                <a:gd name="connsiteX1" fmla="*/ 10131 w 10234"/>
                <a:gd name="connsiteY1" fmla="*/ 0 h 12453"/>
                <a:gd name="connsiteX2" fmla="*/ 5230 w 10234"/>
                <a:gd name="connsiteY2" fmla="*/ 11245 h 12453"/>
                <a:gd name="connsiteX3" fmla="*/ 131 w 10234"/>
                <a:gd name="connsiteY3" fmla="*/ 1674 h 12453"/>
                <a:gd name="connsiteX0" fmla="*/ 131 w 10234"/>
                <a:gd name="connsiteY0" fmla="*/ 1674 h 12453"/>
                <a:gd name="connsiteX1" fmla="*/ 10131 w 10234"/>
                <a:gd name="connsiteY1" fmla="*/ 0 h 12453"/>
                <a:gd name="connsiteX2" fmla="*/ 5230 w 10234"/>
                <a:gd name="connsiteY2" fmla="*/ 11245 h 12453"/>
                <a:gd name="connsiteX3" fmla="*/ 131 w 10234"/>
                <a:gd name="connsiteY3" fmla="*/ 1674 h 12453"/>
                <a:gd name="connsiteX0" fmla="*/ 3 w 10106"/>
                <a:gd name="connsiteY0" fmla="*/ 1674 h 12719"/>
                <a:gd name="connsiteX1" fmla="*/ 10003 w 10106"/>
                <a:gd name="connsiteY1" fmla="*/ 0 h 12719"/>
                <a:gd name="connsiteX2" fmla="*/ 5102 w 10106"/>
                <a:gd name="connsiteY2" fmla="*/ 11245 h 12719"/>
                <a:gd name="connsiteX3" fmla="*/ 3 w 10106"/>
                <a:gd name="connsiteY3" fmla="*/ 1674 h 12719"/>
                <a:gd name="connsiteX0" fmla="*/ 2 w 10105"/>
                <a:gd name="connsiteY0" fmla="*/ 1674 h 11274"/>
                <a:gd name="connsiteX1" fmla="*/ 10002 w 10105"/>
                <a:gd name="connsiteY1" fmla="*/ 0 h 11274"/>
                <a:gd name="connsiteX2" fmla="*/ 5101 w 10105"/>
                <a:gd name="connsiteY2" fmla="*/ 11245 h 11274"/>
                <a:gd name="connsiteX3" fmla="*/ 2 w 10105"/>
                <a:gd name="connsiteY3" fmla="*/ 1674 h 11274"/>
                <a:gd name="connsiteX0" fmla="*/ 0 w 10103"/>
                <a:gd name="connsiteY0" fmla="*/ 1674 h 11318"/>
                <a:gd name="connsiteX1" fmla="*/ 10000 w 10103"/>
                <a:gd name="connsiteY1" fmla="*/ 0 h 11318"/>
                <a:gd name="connsiteX2" fmla="*/ 5099 w 10103"/>
                <a:gd name="connsiteY2" fmla="*/ 11245 h 11318"/>
                <a:gd name="connsiteX3" fmla="*/ 0 w 10103"/>
                <a:gd name="connsiteY3" fmla="*/ 1674 h 11318"/>
                <a:gd name="connsiteX0" fmla="*/ 0 w 10103"/>
                <a:gd name="connsiteY0" fmla="*/ 1674 h 11290"/>
                <a:gd name="connsiteX1" fmla="*/ 10000 w 10103"/>
                <a:gd name="connsiteY1" fmla="*/ 0 h 11290"/>
                <a:gd name="connsiteX2" fmla="*/ 5099 w 10103"/>
                <a:gd name="connsiteY2" fmla="*/ 11245 h 11290"/>
                <a:gd name="connsiteX3" fmla="*/ 0 w 10103"/>
                <a:gd name="connsiteY3" fmla="*/ 1674 h 11290"/>
                <a:gd name="connsiteX0" fmla="*/ 0 w 10505"/>
                <a:gd name="connsiteY0" fmla="*/ 0 h 9616"/>
                <a:gd name="connsiteX1" fmla="*/ 10410 w 10505"/>
                <a:gd name="connsiteY1" fmla="*/ 288 h 9616"/>
                <a:gd name="connsiteX2" fmla="*/ 5099 w 10505"/>
                <a:gd name="connsiteY2" fmla="*/ 9571 h 9616"/>
                <a:gd name="connsiteX3" fmla="*/ 0 w 10505"/>
                <a:gd name="connsiteY3" fmla="*/ 0 h 9616"/>
                <a:gd name="connsiteX0" fmla="*/ 0 w 10000"/>
                <a:gd name="connsiteY0" fmla="*/ 0 h 10000"/>
                <a:gd name="connsiteX1" fmla="*/ 9910 w 10000"/>
                <a:gd name="connsiteY1" fmla="*/ 300 h 10000"/>
                <a:gd name="connsiteX2" fmla="*/ 4854 w 10000"/>
                <a:gd name="connsiteY2" fmla="*/ 9953 h 10000"/>
                <a:gd name="connsiteX3" fmla="*/ 0 w 10000"/>
                <a:gd name="connsiteY3" fmla="*/ 0 h 10000"/>
                <a:gd name="connsiteX0" fmla="*/ 0 w 10000"/>
                <a:gd name="connsiteY0" fmla="*/ 0 h 10000"/>
                <a:gd name="connsiteX1" fmla="*/ 9910 w 10000"/>
                <a:gd name="connsiteY1" fmla="*/ 300 h 10000"/>
                <a:gd name="connsiteX2" fmla="*/ 4854 w 10000"/>
                <a:gd name="connsiteY2" fmla="*/ 9953 h 10000"/>
                <a:gd name="connsiteX3" fmla="*/ 0 w 10000"/>
                <a:gd name="connsiteY3" fmla="*/ 0 h 10000"/>
                <a:gd name="connsiteX0" fmla="*/ 0 w 9937"/>
                <a:gd name="connsiteY0" fmla="*/ 0 h 10000"/>
                <a:gd name="connsiteX1" fmla="*/ 9910 w 9937"/>
                <a:gd name="connsiteY1" fmla="*/ 300 h 10000"/>
                <a:gd name="connsiteX2" fmla="*/ 4854 w 9937"/>
                <a:gd name="connsiteY2" fmla="*/ 9953 h 10000"/>
                <a:gd name="connsiteX3" fmla="*/ 0 w 9937"/>
                <a:gd name="connsiteY3" fmla="*/ 0 h 10000"/>
                <a:gd name="connsiteX0" fmla="*/ 0 w 9973"/>
                <a:gd name="connsiteY0" fmla="*/ 0 h 10000"/>
                <a:gd name="connsiteX1" fmla="*/ 9973 w 9973"/>
                <a:gd name="connsiteY1" fmla="*/ 300 h 10000"/>
                <a:gd name="connsiteX2" fmla="*/ 4885 w 9973"/>
                <a:gd name="connsiteY2" fmla="*/ 9953 h 10000"/>
                <a:gd name="connsiteX3" fmla="*/ 0 w 9973"/>
                <a:gd name="connsiteY3" fmla="*/ 0 h 10000"/>
                <a:gd name="connsiteX0" fmla="*/ 0 w 10000"/>
                <a:gd name="connsiteY0" fmla="*/ 0 h 10056"/>
                <a:gd name="connsiteX1" fmla="*/ 10000 w 10000"/>
                <a:gd name="connsiteY1" fmla="*/ 300 h 10056"/>
                <a:gd name="connsiteX2" fmla="*/ 4898 w 10000"/>
                <a:gd name="connsiteY2" fmla="*/ 9953 h 10056"/>
                <a:gd name="connsiteX3" fmla="*/ 0 w 10000"/>
                <a:gd name="connsiteY3" fmla="*/ 0 h 10056"/>
                <a:gd name="connsiteX0" fmla="*/ 0 w 10000"/>
                <a:gd name="connsiteY0" fmla="*/ 66 h 10122"/>
                <a:gd name="connsiteX1" fmla="*/ 4898 w 10000"/>
                <a:gd name="connsiteY1" fmla="*/ 9381 h 10122"/>
                <a:gd name="connsiteX2" fmla="*/ 10000 w 10000"/>
                <a:gd name="connsiteY2" fmla="*/ 366 h 10122"/>
                <a:gd name="connsiteX3" fmla="*/ 4898 w 10000"/>
                <a:gd name="connsiteY3" fmla="*/ 10019 h 10122"/>
                <a:gd name="connsiteX4" fmla="*/ 0 w 10000"/>
                <a:gd name="connsiteY4" fmla="*/ 66 h 10122"/>
                <a:gd name="connsiteX0" fmla="*/ 0 w 10000"/>
                <a:gd name="connsiteY0" fmla="*/ 66 h 10122"/>
                <a:gd name="connsiteX1" fmla="*/ 4898 w 10000"/>
                <a:gd name="connsiteY1" fmla="*/ 9381 h 10122"/>
                <a:gd name="connsiteX2" fmla="*/ 10000 w 10000"/>
                <a:gd name="connsiteY2" fmla="*/ 366 h 10122"/>
                <a:gd name="connsiteX3" fmla="*/ 4898 w 10000"/>
                <a:gd name="connsiteY3" fmla="*/ 10019 h 10122"/>
                <a:gd name="connsiteX4" fmla="*/ 0 w 10000"/>
                <a:gd name="connsiteY4" fmla="*/ 66 h 10122"/>
                <a:gd name="connsiteX0" fmla="*/ 0 w 10000"/>
                <a:gd name="connsiteY0" fmla="*/ 0 h 10056"/>
                <a:gd name="connsiteX1" fmla="*/ 4898 w 10000"/>
                <a:gd name="connsiteY1" fmla="*/ 9315 h 10056"/>
                <a:gd name="connsiteX2" fmla="*/ 10000 w 10000"/>
                <a:gd name="connsiteY2" fmla="*/ 300 h 10056"/>
                <a:gd name="connsiteX3" fmla="*/ 4898 w 10000"/>
                <a:gd name="connsiteY3" fmla="*/ 9953 h 10056"/>
                <a:gd name="connsiteX4" fmla="*/ 0 w 10000"/>
                <a:gd name="connsiteY4" fmla="*/ 0 h 10056"/>
                <a:gd name="connsiteX0" fmla="*/ 0 w 10000"/>
                <a:gd name="connsiteY0" fmla="*/ 0 h 10056"/>
                <a:gd name="connsiteX1" fmla="*/ 4898 w 10000"/>
                <a:gd name="connsiteY1" fmla="*/ 9315 h 10056"/>
                <a:gd name="connsiteX2" fmla="*/ 10000 w 10000"/>
                <a:gd name="connsiteY2" fmla="*/ 300 h 10056"/>
                <a:gd name="connsiteX3" fmla="*/ 4898 w 10000"/>
                <a:gd name="connsiteY3" fmla="*/ 9953 h 10056"/>
                <a:gd name="connsiteX4" fmla="*/ 0 w 10000"/>
                <a:gd name="connsiteY4" fmla="*/ 0 h 10056"/>
                <a:gd name="connsiteX0" fmla="*/ 0 w 9992"/>
                <a:gd name="connsiteY0" fmla="*/ 0 h 9928"/>
                <a:gd name="connsiteX1" fmla="*/ 4890 w 9992"/>
                <a:gd name="connsiteY1" fmla="*/ 9187 h 9928"/>
                <a:gd name="connsiteX2" fmla="*/ 9992 w 9992"/>
                <a:gd name="connsiteY2" fmla="*/ 172 h 9928"/>
                <a:gd name="connsiteX3" fmla="*/ 4890 w 9992"/>
                <a:gd name="connsiteY3" fmla="*/ 9825 h 9928"/>
                <a:gd name="connsiteX4" fmla="*/ 0 w 9992"/>
                <a:gd name="connsiteY4" fmla="*/ 0 h 9928"/>
                <a:gd name="connsiteX0" fmla="*/ 0 w 10000"/>
                <a:gd name="connsiteY0" fmla="*/ 0 h 10125"/>
                <a:gd name="connsiteX1" fmla="*/ 4894 w 10000"/>
                <a:gd name="connsiteY1" fmla="*/ 9254 h 10125"/>
                <a:gd name="connsiteX2" fmla="*/ 10000 w 10000"/>
                <a:gd name="connsiteY2" fmla="*/ 173 h 10125"/>
                <a:gd name="connsiteX3" fmla="*/ 4911 w 10000"/>
                <a:gd name="connsiteY3" fmla="*/ 10024 h 10125"/>
                <a:gd name="connsiteX4" fmla="*/ 0 w 10000"/>
                <a:gd name="connsiteY4" fmla="*/ 0 h 10125"/>
                <a:gd name="connsiteX0" fmla="*/ 0 w 10000"/>
                <a:gd name="connsiteY0" fmla="*/ 0 h 10125"/>
                <a:gd name="connsiteX1" fmla="*/ 4902 w 10000"/>
                <a:gd name="connsiteY1" fmla="*/ 9318 h 10125"/>
                <a:gd name="connsiteX2" fmla="*/ 10000 w 10000"/>
                <a:gd name="connsiteY2" fmla="*/ 173 h 10125"/>
                <a:gd name="connsiteX3" fmla="*/ 4911 w 10000"/>
                <a:gd name="connsiteY3" fmla="*/ 10024 h 10125"/>
                <a:gd name="connsiteX4" fmla="*/ 0 w 10000"/>
                <a:gd name="connsiteY4" fmla="*/ 0 h 10125"/>
                <a:gd name="connsiteX0" fmla="*/ 0 w 9983"/>
                <a:gd name="connsiteY0" fmla="*/ 0 h 10125"/>
                <a:gd name="connsiteX1" fmla="*/ 4885 w 9983"/>
                <a:gd name="connsiteY1" fmla="*/ 9318 h 10125"/>
                <a:gd name="connsiteX2" fmla="*/ 9983 w 9983"/>
                <a:gd name="connsiteY2" fmla="*/ 173 h 10125"/>
                <a:gd name="connsiteX3" fmla="*/ 4894 w 9983"/>
                <a:gd name="connsiteY3" fmla="*/ 10024 h 10125"/>
                <a:gd name="connsiteX4" fmla="*/ 0 w 9983"/>
                <a:gd name="connsiteY4" fmla="*/ 0 h 10125"/>
                <a:gd name="connsiteX0" fmla="*/ 0 w 10042"/>
                <a:gd name="connsiteY0" fmla="*/ 0 h 10000"/>
                <a:gd name="connsiteX1" fmla="*/ 4893 w 10042"/>
                <a:gd name="connsiteY1" fmla="*/ 9203 h 10000"/>
                <a:gd name="connsiteX2" fmla="*/ 10042 w 10042"/>
                <a:gd name="connsiteY2" fmla="*/ 171 h 10000"/>
                <a:gd name="connsiteX3" fmla="*/ 4902 w 10042"/>
                <a:gd name="connsiteY3" fmla="*/ 9900 h 10000"/>
                <a:gd name="connsiteX4" fmla="*/ 0 w 10042"/>
                <a:gd name="connsiteY4" fmla="*/ 0 h 10000"/>
                <a:gd name="connsiteX0" fmla="*/ 0 w 10025"/>
                <a:gd name="connsiteY0" fmla="*/ 0 h 10000"/>
                <a:gd name="connsiteX1" fmla="*/ 4893 w 10025"/>
                <a:gd name="connsiteY1" fmla="*/ 9203 h 10000"/>
                <a:gd name="connsiteX2" fmla="*/ 10025 w 10025"/>
                <a:gd name="connsiteY2" fmla="*/ 171 h 10000"/>
                <a:gd name="connsiteX3" fmla="*/ 4902 w 10025"/>
                <a:gd name="connsiteY3" fmla="*/ 9900 h 10000"/>
                <a:gd name="connsiteX4" fmla="*/ 0 w 10025"/>
                <a:gd name="connsiteY4" fmla="*/ 0 h 10000"/>
                <a:gd name="connsiteX0" fmla="*/ 0 w 10025"/>
                <a:gd name="connsiteY0" fmla="*/ 0 h 9952"/>
                <a:gd name="connsiteX1" fmla="*/ 4893 w 10025"/>
                <a:gd name="connsiteY1" fmla="*/ 9203 h 9952"/>
                <a:gd name="connsiteX2" fmla="*/ 10025 w 10025"/>
                <a:gd name="connsiteY2" fmla="*/ 171 h 9952"/>
                <a:gd name="connsiteX3" fmla="*/ 4902 w 10025"/>
                <a:gd name="connsiteY3" fmla="*/ 9900 h 9952"/>
                <a:gd name="connsiteX4" fmla="*/ 0 w 10025"/>
                <a:gd name="connsiteY4" fmla="*/ 0 h 9952"/>
                <a:gd name="connsiteX0" fmla="*/ 0 w 10000"/>
                <a:gd name="connsiteY0" fmla="*/ 0 h 10000"/>
                <a:gd name="connsiteX1" fmla="*/ 4892 w 10000"/>
                <a:gd name="connsiteY1" fmla="*/ 9587 h 10000"/>
                <a:gd name="connsiteX2" fmla="*/ 10000 w 10000"/>
                <a:gd name="connsiteY2" fmla="*/ 172 h 10000"/>
                <a:gd name="connsiteX3" fmla="*/ 4890 w 10000"/>
                <a:gd name="connsiteY3" fmla="*/ 9948 h 10000"/>
                <a:gd name="connsiteX4" fmla="*/ 0 w 10000"/>
                <a:gd name="connsiteY4" fmla="*/ 0 h 10000"/>
                <a:gd name="connsiteX0" fmla="*/ 0 w 10000"/>
                <a:gd name="connsiteY0" fmla="*/ 0 h 9835"/>
                <a:gd name="connsiteX1" fmla="*/ 4892 w 10000"/>
                <a:gd name="connsiteY1" fmla="*/ 9417 h 9835"/>
                <a:gd name="connsiteX2" fmla="*/ 10000 w 10000"/>
                <a:gd name="connsiteY2" fmla="*/ 2 h 9835"/>
                <a:gd name="connsiteX3" fmla="*/ 4890 w 10000"/>
                <a:gd name="connsiteY3" fmla="*/ 9778 h 9835"/>
                <a:gd name="connsiteX4" fmla="*/ 0 w 10000"/>
                <a:gd name="connsiteY4" fmla="*/ 0 h 9835"/>
                <a:gd name="connsiteX0" fmla="*/ 0 w 10000"/>
                <a:gd name="connsiteY0" fmla="*/ 0 h 10252"/>
                <a:gd name="connsiteX1" fmla="*/ 4892 w 10000"/>
                <a:gd name="connsiteY1" fmla="*/ 9575 h 10252"/>
                <a:gd name="connsiteX2" fmla="*/ 10000 w 10000"/>
                <a:gd name="connsiteY2" fmla="*/ 2 h 10252"/>
                <a:gd name="connsiteX3" fmla="*/ 4898 w 10000"/>
                <a:gd name="connsiteY3" fmla="*/ 10201 h 10252"/>
                <a:gd name="connsiteX4" fmla="*/ 0 w 10000"/>
                <a:gd name="connsiteY4" fmla="*/ 0 h 10252"/>
                <a:gd name="connsiteX0" fmla="*/ 0 w 10000"/>
                <a:gd name="connsiteY0" fmla="*/ 0 h 10252"/>
                <a:gd name="connsiteX1" fmla="*/ 4900 w 10000"/>
                <a:gd name="connsiteY1" fmla="*/ 9769 h 10252"/>
                <a:gd name="connsiteX2" fmla="*/ 10000 w 10000"/>
                <a:gd name="connsiteY2" fmla="*/ 2 h 10252"/>
                <a:gd name="connsiteX3" fmla="*/ 4898 w 10000"/>
                <a:gd name="connsiteY3" fmla="*/ 10201 h 10252"/>
                <a:gd name="connsiteX4" fmla="*/ 0 w 10000"/>
                <a:gd name="connsiteY4" fmla="*/ 0 h 10252"/>
                <a:gd name="connsiteX0" fmla="*/ 0 w 10000"/>
                <a:gd name="connsiteY0" fmla="*/ 0 h 10252"/>
                <a:gd name="connsiteX1" fmla="*/ 4900 w 10000"/>
                <a:gd name="connsiteY1" fmla="*/ 9510 h 10252"/>
                <a:gd name="connsiteX2" fmla="*/ 10000 w 10000"/>
                <a:gd name="connsiteY2" fmla="*/ 2 h 10252"/>
                <a:gd name="connsiteX3" fmla="*/ 4898 w 10000"/>
                <a:gd name="connsiteY3" fmla="*/ 10201 h 10252"/>
                <a:gd name="connsiteX4" fmla="*/ 0 w 10000"/>
                <a:gd name="connsiteY4" fmla="*/ 0 h 10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2">
                  <a:moveTo>
                    <a:pt x="0" y="0"/>
                  </a:moveTo>
                  <a:cubicBezTo>
                    <a:pt x="371" y="7554"/>
                    <a:pt x="3233" y="9459"/>
                    <a:pt x="4900" y="9510"/>
                  </a:cubicBezTo>
                  <a:cubicBezTo>
                    <a:pt x="6567" y="9561"/>
                    <a:pt x="9583" y="7123"/>
                    <a:pt x="10000" y="2"/>
                  </a:cubicBezTo>
                  <a:cubicBezTo>
                    <a:pt x="9979" y="6492"/>
                    <a:pt x="6576" y="10705"/>
                    <a:pt x="4898" y="10201"/>
                  </a:cubicBezTo>
                  <a:cubicBezTo>
                    <a:pt x="4309" y="10561"/>
                    <a:pt x="187" y="9229"/>
                    <a:pt x="0" y="0"/>
                  </a:cubicBezTo>
                  <a:close/>
                </a:path>
              </a:pathLst>
            </a:custGeom>
            <a:solidFill>
              <a:schemeClr val="accent6">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grpSp>
      <p:sp>
        <p:nvSpPr>
          <p:cNvPr id="11" name="Freeform 10"/>
          <p:cNvSpPr>
            <a:spLocks/>
          </p:cNvSpPr>
          <p:nvPr/>
        </p:nvSpPr>
        <p:spPr bwMode="auto">
          <a:xfrm>
            <a:off x="3953337" y="963997"/>
            <a:ext cx="4608517" cy="1102742"/>
          </a:xfrm>
          <a:prstGeom prst="rect">
            <a:avLst/>
          </a:prstGeom>
          <a:gradFill flip="none" rotWithShape="1">
            <a:gsLst>
              <a:gs pos="100000">
                <a:schemeClr val="accent5">
                  <a:lumMod val="75000"/>
                </a:schemeClr>
              </a:gs>
              <a:gs pos="50000">
                <a:schemeClr val="accent5">
                  <a:lumMod val="60000"/>
                  <a:lumOff val="40000"/>
                </a:schemeClr>
              </a:gs>
              <a:gs pos="0">
                <a:schemeClr val="accent5">
                  <a:lumMod val="75000"/>
                </a:schemeClr>
              </a:gs>
            </a:gsLst>
            <a:lin ang="0" scaled="1"/>
            <a:tileRect/>
          </a:gra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125382" y="963996"/>
            <a:ext cx="1068337" cy="1090987"/>
          </a:xfrm>
          <a:prstGeom prst="rect">
            <a:avLst/>
          </a:prstGeom>
          <a:gradFill flip="none" rotWithShape="1">
            <a:gsLst>
              <a:gs pos="100000">
                <a:schemeClr val="accent5">
                  <a:lumMod val="60000"/>
                  <a:lumOff val="40000"/>
                </a:schemeClr>
              </a:gs>
              <a:gs pos="0">
                <a:schemeClr val="accent5"/>
              </a:gs>
            </a:gsLst>
            <a:lin ang="0" scaled="1"/>
            <a:tileRect/>
          </a:gra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 name="TextBox 242"/>
          <p:cNvSpPr txBox="1"/>
          <p:nvPr/>
        </p:nvSpPr>
        <p:spPr>
          <a:xfrm>
            <a:off x="4456514" y="988959"/>
            <a:ext cx="4105341" cy="830997"/>
          </a:xfrm>
          <a:prstGeom prst="rect">
            <a:avLst/>
          </a:prstGeom>
          <a:noFill/>
        </p:spPr>
        <p:txBody>
          <a:bodyPr wrap="square" rtlCol="0">
            <a:spAutoFit/>
          </a:bodyPr>
          <a:lstStyle/>
          <a:p>
            <a:pPr>
              <a:buFont typeface="Arial" pitchFamily="34" charset="0"/>
              <a:buChar char="•"/>
            </a:pPr>
            <a:r>
              <a:rPr lang="tr-TR" sz="1200" dirty="0" smtClean="0">
                <a:latin typeface="+mj-lt"/>
                <a:cs typeface="Arial" panose="020B0604020202020204" pitchFamily="34" charset="0"/>
              </a:rPr>
              <a:t>İyi yurttaş</a:t>
            </a:r>
          </a:p>
          <a:p>
            <a:pPr>
              <a:buFont typeface="Arial" pitchFamily="34" charset="0"/>
              <a:buChar char="•"/>
            </a:pPr>
            <a:r>
              <a:rPr lang="tr-TR" sz="1200" dirty="0" smtClean="0">
                <a:latin typeface="+mj-lt"/>
                <a:cs typeface="Arial" panose="020B0604020202020204" pitchFamily="34" charset="0"/>
              </a:rPr>
              <a:t>Verimli insan</a:t>
            </a:r>
          </a:p>
          <a:p>
            <a:pPr>
              <a:buFont typeface="Arial" pitchFamily="34" charset="0"/>
              <a:buChar char="•"/>
            </a:pPr>
            <a:r>
              <a:rPr lang="tr-TR" sz="1200" dirty="0" smtClean="0">
                <a:latin typeface="+mj-lt"/>
                <a:cs typeface="Arial" panose="020B0604020202020204" pitchFamily="34" charset="0"/>
              </a:rPr>
              <a:t>Meslek </a:t>
            </a:r>
            <a:r>
              <a:rPr lang="tr-TR" sz="1200" dirty="0">
                <a:latin typeface="+mj-lt"/>
                <a:cs typeface="Arial" panose="020B0604020202020204" pitchFamily="34" charset="0"/>
              </a:rPr>
              <a:t>sahibi </a:t>
            </a:r>
            <a:r>
              <a:rPr lang="tr-TR" sz="1200" dirty="0" smtClean="0">
                <a:latin typeface="+mj-lt"/>
                <a:cs typeface="Arial" panose="020B0604020202020204" pitchFamily="34" charset="0"/>
              </a:rPr>
              <a:t>birey</a:t>
            </a:r>
          </a:p>
          <a:p>
            <a:pPr>
              <a:buFont typeface="Arial" pitchFamily="34" charset="0"/>
              <a:buChar char="•"/>
            </a:pPr>
            <a:r>
              <a:rPr lang="tr-TR" sz="1200" dirty="0" smtClean="0">
                <a:latin typeface="+mj-lt"/>
                <a:cs typeface="Arial" panose="020B0604020202020204" pitchFamily="34" charset="0"/>
              </a:rPr>
              <a:t>Toplumun </a:t>
            </a:r>
            <a:r>
              <a:rPr lang="tr-TR" sz="1200" dirty="0">
                <a:latin typeface="+mj-lt"/>
                <a:cs typeface="Arial" panose="020B0604020202020204" pitchFamily="34" charset="0"/>
              </a:rPr>
              <a:t>refah ve mutluluğu</a:t>
            </a:r>
            <a:endParaRPr lang="en-US" sz="1200" dirty="0">
              <a:latin typeface="+mj-lt"/>
              <a:cs typeface="Arial" panose="020B0604020202020204" pitchFamily="34" charset="0"/>
            </a:endParaRPr>
          </a:p>
        </p:txBody>
      </p:sp>
      <p:grpSp>
        <p:nvGrpSpPr>
          <p:cNvPr id="16" name="Group 138"/>
          <p:cNvGrpSpPr/>
          <p:nvPr/>
        </p:nvGrpSpPr>
        <p:grpSpPr>
          <a:xfrm>
            <a:off x="1630059" y="691123"/>
            <a:ext cx="2741443" cy="1606737"/>
            <a:chOff x="-126881" y="1108890"/>
            <a:chExt cx="2826092" cy="1926108"/>
          </a:xfrm>
          <a:effectLst>
            <a:outerShdw blurRad="101600" dist="101600" dir="2700000" algn="ctr" rotWithShape="0">
              <a:prstClr val="black">
                <a:alpha val="25000"/>
              </a:prstClr>
            </a:outerShdw>
          </a:effectLst>
        </p:grpSpPr>
        <p:grpSp>
          <p:nvGrpSpPr>
            <p:cNvPr id="20" name="Group 139"/>
            <p:cNvGrpSpPr/>
            <p:nvPr/>
          </p:nvGrpSpPr>
          <p:grpSpPr>
            <a:xfrm>
              <a:off x="-123706" y="1108890"/>
              <a:ext cx="2822308" cy="1926108"/>
              <a:chOff x="-123706" y="1108890"/>
              <a:chExt cx="2822308" cy="1926108"/>
            </a:xfrm>
          </p:grpSpPr>
          <p:sp>
            <p:nvSpPr>
              <p:cNvPr id="22" name="Freeform 53"/>
              <p:cNvSpPr>
                <a:spLocks/>
              </p:cNvSpPr>
              <p:nvPr/>
            </p:nvSpPr>
            <p:spPr bwMode="auto">
              <a:xfrm>
                <a:off x="-123706" y="1108890"/>
                <a:ext cx="2819739" cy="719290"/>
              </a:xfrm>
              <a:prstGeom prst="ellipse">
                <a:avLst/>
              </a:prstGeom>
              <a:solidFill>
                <a:schemeClr val="accent5"/>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3" name="Rectangle 2"/>
              <p:cNvSpPr/>
              <p:nvPr/>
            </p:nvSpPr>
            <p:spPr>
              <a:xfrm>
                <a:off x="-123604" y="1468477"/>
                <a:ext cx="2822206" cy="1566521"/>
              </a:xfrm>
              <a:custGeom>
                <a:avLst/>
                <a:gdLst>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235075"/>
                  <a:gd name="connsiteX1" fmla="*/ 2832100 w 2832100"/>
                  <a:gd name="connsiteY1" fmla="*/ 0 h 1235075"/>
                  <a:gd name="connsiteX2" fmla="*/ 2832100 w 2832100"/>
                  <a:gd name="connsiteY2" fmla="*/ 1235075 h 1235075"/>
                  <a:gd name="connsiteX3" fmla="*/ 0 w 2832100"/>
                  <a:gd name="connsiteY3" fmla="*/ 1235075 h 1235075"/>
                  <a:gd name="connsiteX4" fmla="*/ 0 w 2832100"/>
                  <a:gd name="connsiteY4" fmla="*/ 0 h 1235075"/>
                  <a:gd name="connsiteX0" fmla="*/ 0 w 2832100"/>
                  <a:gd name="connsiteY0" fmla="*/ 0 h 1446741"/>
                  <a:gd name="connsiteX1" fmla="*/ 2832100 w 2832100"/>
                  <a:gd name="connsiteY1" fmla="*/ 0 h 1446741"/>
                  <a:gd name="connsiteX2" fmla="*/ 2832100 w 2832100"/>
                  <a:gd name="connsiteY2" fmla="*/ 1235075 h 1446741"/>
                  <a:gd name="connsiteX3" fmla="*/ 0 w 2832100"/>
                  <a:gd name="connsiteY3" fmla="*/ 1235075 h 1446741"/>
                  <a:gd name="connsiteX4" fmla="*/ 0 w 2832100"/>
                  <a:gd name="connsiteY4" fmla="*/ 0 h 1446741"/>
                  <a:gd name="connsiteX0" fmla="*/ 0 w 2832100"/>
                  <a:gd name="connsiteY0" fmla="*/ 0 h 1613996"/>
                  <a:gd name="connsiteX1" fmla="*/ 2832100 w 2832100"/>
                  <a:gd name="connsiteY1" fmla="*/ 0 h 1613996"/>
                  <a:gd name="connsiteX2" fmla="*/ 2832100 w 2832100"/>
                  <a:gd name="connsiteY2" fmla="*/ 1235075 h 1613996"/>
                  <a:gd name="connsiteX3" fmla="*/ 0 w 2832100"/>
                  <a:gd name="connsiteY3" fmla="*/ 1235075 h 1613996"/>
                  <a:gd name="connsiteX4" fmla="*/ 0 w 2832100"/>
                  <a:gd name="connsiteY4" fmla="*/ 0 h 1613996"/>
                  <a:gd name="connsiteX0" fmla="*/ 0 w 2832100"/>
                  <a:gd name="connsiteY0" fmla="*/ 0 h 1595776"/>
                  <a:gd name="connsiteX1" fmla="*/ 2832100 w 2832100"/>
                  <a:gd name="connsiteY1" fmla="*/ 0 h 1595776"/>
                  <a:gd name="connsiteX2" fmla="*/ 2832100 w 2832100"/>
                  <a:gd name="connsiteY2" fmla="*/ 1235075 h 1595776"/>
                  <a:gd name="connsiteX3" fmla="*/ 0 w 2832100"/>
                  <a:gd name="connsiteY3" fmla="*/ 1235075 h 1595776"/>
                  <a:gd name="connsiteX4" fmla="*/ 0 w 2832100"/>
                  <a:gd name="connsiteY4" fmla="*/ 0 h 1595776"/>
                  <a:gd name="connsiteX0" fmla="*/ 0 w 2832100"/>
                  <a:gd name="connsiteY0" fmla="*/ 0 h 1574398"/>
                  <a:gd name="connsiteX1" fmla="*/ 2832100 w 2832100"/>
                  <a:gd name="connsiteY1" fmla="*/ 0 h 1574398"/>
                  <a:gd name="connsiteX2" fmla="*/ 2832100 w 2832100"/>
                  <a:gd name="connsiteY2" fmla="*/ 1235075 h 1574398"/>
                  <a:gd name="connsiteX3" fmla="*/ 0 w 2832100"/>
                  <a:gd name="connsiteY3" fmla="*/ 1235075 h 1574398"/>
                  <a:gd name="connsiteX4" fmla="*/ 0 w 2832100"/>
                  <a:gd name="connsiteY4" fmla="*/ 0 h 1574398"/>
                  <a:gd name="connsiteX0" fmla="*/ 6350 w 2832100"/>
                  <a:gd name="connsiteY0" fmla="*/ 6350 h 1574398"/>
                  <a:gd name="connsiteX1" fmla="*/ 2832100 w 2832100"/>
                  <a:gd name="connsiteY1" fmla="*/ 0 h 1574398"/>
                  <a:gd name="connsiteX2" fmla="*/ 2832100 w 2832100"/>
                  <a:gd name="connsiteY2" fmla="*/ 1235075 h 1574398"/>
                  <a:gd name="connsiteX3" fmla="*/ 0 w 2832100"/>
                  <a:gd name="connsiteY3" fmla="*/ 1235075 h 1574398"/>
                  <a:gd name="connsiteX4" fmla="*/ 6350 w 2832100"/>
                  <a:gd name="connsiteY4" fmla="*/ 6350 h 1574398"/>
                  <a:gd name="connsiteX0" fmla="*/ 0 w 2825750"/>
                  <a:gd name="connsiteY0" fmla="*/ 6350 h 1571379"/>
                  <a:gd name="connsiteX1" fmla="*/ 2825750 w 2825750"/>
                  <a:gd name="connsiteY1" fmla="*/ 0 h 1571379"/>
                  <a:gd name="connsiteX2" fmla="*/ 2825750 w 2825750"/>
                  <a:gd name="connsiteY2" fmla="*/ 1235075 h 1571379"/>
                  <a:gd name="connsiteX3" fmla="*/ 0 w 2825750"/>
                  <a:gd name="connsiteY3" fmla="*/ 1228725 h 1571379"/>
                  <a:gd name="connsiteX4" fmla="*/ 0 w 2825750"/>
                  <a:gd name="connsiteY4" fmla="*/ 6350 h 1571379"/>
                  <a:gd name="connsiteX0" fmla="*/ 0 w 2825750"/>
                  <a:gd name="connsiteY0" fmla="*/ 6350 h 1571379"/>
                  <a:gd name="connsiteX1" fmla="*/ 2816225 w 2825750"/>
                  <a:gd name="connsiteY1" fmla="*/ 0 h 1571379"/>
                  <a:gd name="connsiteX2" fmla="*/ 2825750 w 2825750"/>
                  <a:gd name="connsiteY2" fmla="*/ 1235075 h 1571379"/>
                  <a:gd name="connsiteX3" fmla="*/ 0 w 2825750"/>
                  <a:gd name="connsiteY3" fmla="*/ 1228725 h 1571379"/>
                  <a:gd name="connsiteX4" fmla="*/ 0 w 2825750"/>
                  <a:gd name="connsiteY4" fmla="*/ 6350 h 1571379"/>
                  <a:gd name="connsiteX0" fmla="*/ 0 w 2823369"/>
                  <a:gd name="connsiteY0" fmla="*/ 6350 h 1570125"/>
                  <a:gd name="connsiteX1" fmla="*/ 2816225 w 2823369"/>
                  <a:gd name="connsiteY1" fmla="*/ 0 h 1570125"/>
                  <a:gd name="connsiteX2" fmla="*/ 2823369 w 2823369"/>
                  <a:gd name="connsiteY2" fmla="*/ 1232693 h 1570125"/>
                  <a:gd name="connsiteX3" fmla="*/ 0 w 2823369"/>
                  <a:gd name="connsiteY3" fmla="*/ 1228725 h 1570125"/>
                  <a:gd name="connsiteX4" fmla="*/ 0 w 2823369"/>
                  <a:gd name="connsiteY4" fmla="*/ 6350 h 1570125"/>
                  <a:gd name="connsiteX0" fmla="*/ 0 w 2816912"/>
                  <a:gd name="connsiteY0" fmla="*/ 6350 h 1567633"/>
                  <a:gd name="connsiteX1" fmla="*/ 2816225 w 2816912"/>
                  <a:gd name="connsiteY1" fmla="*/ 0 h 1567633"/>
                  <a:gd name="connsiteX2" fmla="*/ 2816225 w 2816912"/>
                  <a:gd name="connsiteY2" fmla="*/ 1227931 h 1567633"/>
                  <a:gd name="connsiteX3" fmla="*/ 0 w 2816912"/>
                  <a:gd name="connsiteY3" fmla="*/ 1228725 h 1567633"/>
                  <a:gd name="connsiteX4" fmla="*/ 0 w 2816912"/>
                  <a:gd name="connsiteY4" fmla="*/ 6350 h 1567633"/>
                  <a:gd name="connsiteX0" fmla="*/ 0 w 2822561"/>
                  <a:gd name="connsiteY0" fmla="*/ 8346 h 1569629"/>
                  <a:gd name="connsiteX1" fmla="*/ 2822215 w 2822561"/>
                  <a:gd name="connsiteY1" fmla="*/ 0 h 1569629"/>
                  <a:gd name="connsiteX2" fmla="*/ 2816225 w 2822561"/>
                  <a:gd name="connsiteY2" fmla="*/ 1229927 h 1569629"/>
                  <a:gd name="connsiteX3" fmla="*/ 0 w 2822561"/>
                  <a:gd name="connsiteY3" fmla="*/ 1230721 h 1569629"/>
                  <a:gd name="connsiteX4" fmla="*/ 0 w 2822561"/>
                  <a:gd name="connsiteY4" fmla="*/ 8346 h 1569629"/>
                  <a:gd name="connsiteX0" fmla="*/ 0 w 2822731"/>
                  <a:gd name="connsiteY0" fmla="*/ 8346 h 1569629"/>
                  <a:gd name="connsiteX1" fmla="*/ 2822215 w 2822731"/>
                  <a:gd name="connsiteY1" fmla="*/ 0 h 1569629"/>
                  <a:gd name="connsiteX2" fmla="*/ 2820219 w 2822731"/>
                  <a:gd name="connsiteY2" fmla="*/ 1229927 h 1569629"/>
                  <a:gd name="connsiteX3" fmla="*/ 0 w 2822731"/>
                  <a:gd name="connsiteY3" fmla="*/ 1230721 h 1569629"/>
                  <a:gd name="connsiteX4" fmla="*/ 0 w 2822731"/>
                  <a:gd name="connsiteY4" fmla="*/ 8346 h 1569629"/>
                  <a:gd name="connsiteX0" fmla="*/ 0 w 2822215"/>
                  <a:gd name="connsiteY0" fmla="*/ 8346 h 1569629"/>
                  <a:gd name="connsiteX1" fmla="*/ 2822215 w 2822215"/>
                  <a:gd name="connsiteY1" fmla="*/ 0 h 1569629"/>
                  <a:gd name="connsiteX2" fmla="*/ 2820219 w 2822215"/>
                  <a:gd name="connsiteY2" fmla="*/ 1229927 h 1569629"/>
                  <a:gd name="connsiteX3" fmla="*/ 0 w 2822215"/>
                  <a:gd name="connsiteY3" fmla="*/ 1230721 h 1569629"/>
                  <a:gd name="connsiteX4" fmla="*/ 0 w 2822215"/>
                  <a:gd name="connsiteY4" fmla="*/ 8346 h 1569629"/>
                  <a:gd name="connsiteX0" fmla="*/ 0 w 2824211"/>
                  <a:gd name="connsiteY0" fmla="*/ 8346 h 1568590"/>
                  <a:gd name="connsiteX1" fmla="*/ 2822215 w 2824211"/>
                  <a:gd name="connsiteY1" fmla="*/ 0 h 1568590"/>
                  <a:gd name="connsiteX2" fmla="*/ 2824211 w 2824211"/>
                  <a:gd name="connsiteY2" fmla="*/ 1227931 h 1568590"/>
                  <a:gd name="connsiteX3" fmla="*/ 0 w 2824211"/>
                  <a:gd name="connsiteY3" fmla="*/ 1230721 h 1568590"/>
                  <a:gd name="connsiteX4" fmla="*/ 0 w 2824211"/>
                  <a:gd name="connsiteY4" fmla="*/ 8346 h 1568590"/>
                  <a:gd name="connsiteX0" fmla="*/ 0 w 2822215"/>
                  <a:gd name="connsiteY0" fmla="*/ 8346 h 1566522"/>
                  <a:gd name="connsiteX1" fmla="*/ 2822215 w 2822215"/>
                  <a:gd name="connsiteY1" fmla="*/ 0 h 1566522"/>
                  <a:gd name="connsiteX2" fmla="*/ 2822215 w 2822215"/>
                  <a:gd name="connsiteY2" fmla="*/ 1223938 h 1566522"/>
                  <a:gd name="connsiteX3" fmla="*/ 0 w 2822215"/>
                  <a:gd name="connsiteY3" fmla="*/ 1230721 h 1566522"/>
                  <a:gd name="connsiteX4" fmla="*/ 0 w 2822215"/>
                  <a:gd name="connsiteY4" fmla="*/ 8346 h 156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215" h="1566522">
                    <a:moveTo>
                      <a:pt x="0" y="8346"/>
                    </a:moveTo>
                    <a:cubicBezTo>
                      <a:pt x="264583" y="548096"/>
                      <a:pt x="2671932" y="438150"/>
                      <a:pt x="2822215" y="0"/>
                    </a:cubicBezTo>
                    <a:cubicBezTo>
                      <a:pt x="2820604" y="420879"/>
                      <a:pt x="2819834" y="813040"/>
                      <a:pt x="2822215" y="1223938"/>
                    </a:cubicBezTo>
                    <a:cubicBezTo>
                      <a:pt x="2613194" y="1702569"/>
                      <a:pt x="93133" y="1656171"/>
                      <a:pt x="0" y="1230721"/>
                    </a:cubicBezTo>
                    <a:lnTo>
                      <a:pt x="0" y="8346"/>
                    </a:lnTo>
                    <a:close/>
                  </a:path>
                </a:pathLst>
              </a:custGeom>
              <a:gradFill>
                <a:gsLst>
                  <a:gs pos="100000">
                    <a:schemeClr val="accent5">
                      <a:lumMod val="75000"/>
                    </a:schemeClr>
                  </a:gs>
                  <a:gs pos="50000">
                    <a:schemeClr val="accent5">
                      <a:lumMod val="60000"/>
                      <a:lumOff val="40000"/>
                    </a:schemeClr>
                  </a:gs>
                  <a:gs pos="0">
                    <a:schemeClr val="accent5">
                      <a:lumMod val="75000"/>
                    </a:schemeClr>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4"/>
            <p:cNvSpPr>
              <a:spLocks/>
            </p:cNvSpPr>
            <p:nvPr/>
          </p:nvSpPr>
          <p:spPr bwMode="auto">
            <a:xfrm>
              <a:off x="-126881" y="1469272"/>
              <a:ext cx="2826092" cy="381026"/>
            </a:xfrm>
            <a:custGeom>
              <a:avLst/>
              <a:gdLst>
                <a:gd name="T0" fmla="*/ 0 w 1953"/>
                <a:gd name="T1" fmla="*/ 0 h 256"/>
                <a:gd name="T2" fmla="*/ 9 w 1953"/>
                <a:gd name="T3" fmla="*/ 29 h 256"/>
                <a:gd name="T4" fmla="*/ 31 w 1953"/>
                <a:gd name="T5" fmla="*/ 56 h 256"/>
                <a:gd name="T6" fmla="*/ 64 w 1953"/>
                <a:gd name="T7" fmla="*/ 82 h 256"/>
                <a:gd name="T8" fmla="*/ 108 w 1953"/>
                <a:gd name="T9" fmla="*/ 107 h 256"/>
                <a:gd name="T10" fmla="*/ 161 w 1953"/>
                <a:gd name="T11" fmla="*/ 130 h 256"/>
                <a:gd name="T12" fmla="*/ 224 w 1953"/>
                <a:gd name="T13" fmla="*/ 152 h 256"/>
                <a:gd name="T14" fmla="*/ 294 w 1953"/>
                <a:gd name="T15" fmla="*/ 171 h 256"/>
                <a:gd name="T16" fmla="*/ 375 w 1953"/>
                <a:gd name="T17" fmla="*/ 190 h 256"/>
                <a:gd name="T18" fmla="*/ 460 w 1953"/>
                <a:gd name="T19" fmla="*/ 205 h 256"/>
                <a:gd name="T20" fmla="*/ 554 w 1953"/>
                <a:gd name="T21" fmla="*/ 217 h 256"/>
                <a:gd name="T22" fmla="*/ 652 w 1953"/>
                <a:gd name="T23" fmla="*/ 227 h 256"/>
                <a:gd name="T24" fmla="*/ 756 w 1953"/>
                <a:gd name="T25" fmla="*/ 236 h 256"/>
                <a:gd name="T26" fmla="*/ 864 w 1953"/>
                <a:gd name="T27" fmla="*/ 241 h 256"/>
                <a:gd name="T28" fmla="*/ 976 w 1953"/>
                <a:gd name="T29" fmla="*/ 243 h 256"/>
                <a:gd name="T30" fmla="*/ 1088 w 1953"/>
                <a:gd name="T31" fmla="*/ 241 h 256"/>
                <a:gd name="T32" fmla="*/ 1197 w 1953"/>
                <a:gd name="T33" fmla="*/ 236 h 256"/>
                <a:gd name="T34" fmla="*/ 1300 w 1953"/>
                <a:gd name="T35" fmla="*/ 227 h 256"/>
                <a:gd name="T36" fmla="*/ 1399 w 1953"/>
                <a:gd name="T37" fmla="*/ 217 h 256"/>
                <a:gd name="T38" fmla="*/ 1493 w 1953"/>
                <a:gd name="T39" fmla="*/ 205 h 256"/>
                <a:gd name="T40" fmla="*/ 1578 w 1953"/>
                <a:gd name="T41" fmla="*/ 190 h 256"/>
                <a:gd name="T42" fmla="*/ 1659 w 1953"/>
                <a:gd name="T43" fmla="*/ 171 h 256"/>
                <a:gd name="T44" fmla="*/ 1729 w 1953"/>
                <a:gd name="T45" fmla="*/ 152 h 256"/>
                <a:gd name="T46" fmla="*/ 1792 w 1953"/>
                <a:gd name="T47" fmla="*/ 130 h 256"/>
                <a:gd name="T48" fmla="*/ 1845 w 1953"/>
                <a:gd name="T49" fmla="*/ 107 h 256"/>
                <a:gd name="T50" fmla="*/ 1889 w 1953"/>
                <a:gd name="T51" fmla="*/ 82 h 256"/>
                <a:gd name="T52" fmla="*/ 1922 w 1953"/>
                <a:gd name="T53" fmla="*/ 56 h 256"/>
                <a:gd name="T54" fmla="*/ 1942 w 1953"/>
                <a:gd name="T55" fmla="*/ 29 h 256"/>
                <a:gd name="T56" fmla="*/ 1953 w 1953"/>
                <a:gd name="T57" fmla="*/ 0 h 256"/>
                <a:gd name="T58" fmla="*/ 1953 w 1953"/>
                <a:gd name="T59" fmla="*/ 6 h 256"/>
                <a:gd name="T60" fmla="*/ 1947 w 1953"/>
                <a:gd name="T61" fmla="*/ 34 h 256"/>
                <a:gd name="T62" fmla="*/ 1930 w 1953"/>
                <a:gd name="T63" fmla="*/ 61 h 256"/>
                <a:gd name="T64" fmla="*/ 1903 w 1953"/>
                <a:gd name="T65" fmla="*/ 85 h 256"/>
                <a:gd name="T66" fmla="*/ 1865 w 1953"/>
                <a:gd name="T67" fmla="*/ 109 h 256"/>
                <a:gd name="T68" fmla="*/ 1819 w 1953"/>
                <a:gd name="T69" fmla="*/ 133 h 256"/>
                <a:gd name="T70" fmla="*/ 1765 w 1953"/>
                <a:gd name="T71" fmla="*/ 154 h 256"/>
                <a:gd name="T72" fmla="*/ 1701 w 1953"/>
                <a:gd name="T73" fmla="*/ 174 h 256"/>
                <a:gd name="T74" fmla="*/ 1631 w 1953"/>
                <a:gd name="T75" fmla="*/ 191 h 256"/>
                <a:gd name="T76" fmla="*/ 1553 w 1953"/>
                <a:gd name="T77" fmla="*/ 208 h 256"/>
                <a:gd name="T78" fmla="*/ 1469 w 1953"/>
                <a:gd name="T79" fmla="*/ 222 h 256"/>
                <a:gd name="T80" fmla="*/ 1380 w 1953"/>
                <a:gd name="T81" fmla="*/ 234 h 256"/>
                <a:gd name="T82" fmla="*/ 1284 w 1953"/>
                <a:gd name="T83" fmla="*/ 243 h 256"/>
                <a:gd name="T84" fmla="*/ 1185 w 1953"/>
                <a:gd name="T85" fmla="*/ 249 h 256"/>
                <a:gd name="T86" fmla="*/ 1082 w 1953"/>
                <a:gd name="T87" fmla="*/ 255 h 256"/>
                <a:gd name="T88" fmla="*/ 976 w 1953"/>
                <a:gd name="T89" fmla="*/ 256 h 256"/>
                <a:gd name="T90" fmla="*/ 871 w 1953"/>
                <a:gd name="T91" fmla="*/ 255 h 256"/>
                <a:gd name="T92" fmla="*/ 766 w 1953"/>
                <a:gd name="T93" fmla="*/ 249 h 256"/>
                <a:gd name="T94" fmla="*/ 667 w 1953"/>
                <a:gd name="T95" fmla="*/ 243 h 256"/>
                <a:gd name="T96" fmla="*/ 573 w 1953"/>
                <a:gd name="T97" fmla="*/ 234 h 256"/>
                <a:gd name="T98" fmla="*/ 484 w 1953"/>
                <a:gd name="T99" fmla="*/ 222 h 256"/>
                <a:gd name="T100" fmla="*/ 400 w 1953"/>
                <a:gd name="T101" fmla="*/ 208 h 256"/>
                <a:gd name="T102" fmla="*/ 322 w 1953"/>
                <a:gd name="T103" fmla="*/ 191 h 256"/>
                <a:gd name="T104" fmla="*/ 252 w 1953"/>
                <a:gd name="T105" fmla="*/ 174 h 256"/>
                <a:gd name="T106" fmla="*/ 188 w 1953"/>
                <a:gd name="T107" fmla="*/ 154 h 256"/>
                <a:gd name="T108" fmla="*/ 134 w 1953"/>
                <a:gd name="T109" fmla="*/ 133 h 256"/>
                <a:gd name="T110" fmla="*/ 86 w 1953"/>
                <a:gd name="T111" fmla="*/ 109 h 256"/>
                <a:gd name="T112" fmla="*/ 50 w 1953"/>
                <a:gd name="T113" fmla="*/ 85 h 256"/>
                <a:gd name="T114" fmla="*/ 23 w 1953"/>
                <a:gd name="T115" fmla="*/ 61 h 256"/>
                <a:gd name="T116" fmla="*/ 6 w 1953"/>
                <a:gd name="T117" fmla="*/ 34 h 256"/>
                <a:gd name="T118" fmla="*/ 0 w 1953"/>
                <a:gd name="T119" fmla="*/ 6 h 256"/>
                <a:gd name="T120" fmla="*/ 0 w 1953"/>
                <a:gd name="T121" fmla="*/ 0 h 256"/>
                <a:gd name="connsiteX0" fmla="*/ 0 w 10000"/>
                <a:gd name="connsiteY0" fmla="*/ 0 h 10000"/>
                <a:gd name="connsiteX1" fmla="*/ 46 w 10000"/>
                <a:gd name="connsiteY1" fmla="*/ 1133 h 10000"/>
                <a:gd name="connsiteX2" fmla="*/ 159 w 10000"/>
                <a:gd name="connsiteY2" fmla="*/ 2188 h 10000"/>
                <a:gd name="connsiteX3" fmla="*/ 328 w 10000"/>
                <a:gd name="connsiteY3" fmla="*/ 3203 h 10000"/>
                <a:gd name="connsiteX4" fmla="*/ 553 w 10000"/>
                <a:gd name="connsiteY4" fmla="*/ 4180 h 10000"/>
                <a:gd name="connsiteX5" fmla="*/ 824 w 10000"/>
                <a:gd name="connsiteY5" fmla="*/ 5078 h 10000"/>
                <a:gd name="connsiteX6" fmla="*/ 1147 w 10000"/>
                <a:gd name="connsiteY6" fmla="*/ 5938 h 10000"/>
                <a:gd name="connsiteX7" fmla="*/ 1505 w 10000"/>
                <a:gd name="connsiteY7" fmla="*/ 6680 h 10000"/>
                <a:gd name="connsiteX8" fmla="*/ 1920 w 10000"/>
                <a:gd name="connsiteY8" fmla="*/ 7422 h 10000"/>
                <a:gd name="connsiteX9" fmla="*/ 2355 w 10000"/>
                <a:gd name="connsiteY9" fmla="*/ 8008 h 10000"/>
                <a:gd name="connsiteX10" fmla="*/ 2837 w 10000"/>
                <a:gd name="connsiteY10" fmla="*/ 8477 h 10000"/>
                <a:gd name="connsiteX11" fmla="*/ 3338 w 10000"/>
                <a:gd name="connsiteY11" fmla="*/ 8867 h 10000"/>
                <a:gd name="connsiteX12" fmla="*/ 3871 w 10000"/>
                <a:gd name="connsiteY12" fmla="*/ 9219 h 10000"/>
                <a:gd name="connsiteX13" fmla="*/ 4424 w 10000"/>
                <a:gd name="connsiteY13" fmla="*/ 9414 h 10000"/>
                <a:gd name="connsiteX14" fmla="*/ 4997 w 10000"/>
                <a:gd name="connsiteY14" fmla="*/ 9492 h 10000"/>
                <a:gd name="connsiteX15" fmla="*/ 5571 w 10000"/>
                <a:gd name="connsiteY15" fmla="*/ 9414 h 10000"/>
                <a:gd name="connsiteX16" fmla="*/ 6129 w 10000"/>
                <a:gd name="connsiteY16" fmla="*/ 9219 h 10000"/>
                <a:gd name="connsiteX17" fmla="*/ 6656 w 10000"/>
                <a:gd name="connsiteY17" fmla="*/ 8867 h 10000"/>
                <a:gd name="connsiteX18" fmla="*/ 7163 w 10000"/>
                <a:gd name="connsiteY18" fmla="*/ 8477 h 10000"/>
                <a:gd name="connsiteX19" fmla="*/ 7645 w 10000"/>
                <a:gd name="connsiteY19" fmla="*/ 8008 h 10000"/>
                <a:gd name="connsiteX20" fmla="*/ 8080 w 10000"/>
                <a:gd name="connsiteY20" fmla="*/ 7422 h 10000"/>
                <a:gd name="connsiteX21" fmla="*/ 8495 w 10000"/>
                <a:gd name="connsiteY21" fmla="*/ 6680 h 10000"/>
                <a:gd name="connsiteX22" fmla="*/ 8853 w 10000"/>
                <a:gd name="connsiteY22" fmla="*/ 5938 h 10000"/>
                <a:gd name="connsiteX23" fmla="*/ 9176 w 10000"/>
                <a:gd name="connsiteY23" fmla="*/ 5078 h 10000"/>
                <a:gd name="connsiteX24" fmla="*/ 9447 w 10000"/>
                <a:gd name="connsiteY24" fmla="*/ 4180 h 10000"/>
                <a:gd name="connsiteX25" fmla="*/ 9672 w 10000"/>
                <a:gd name="connsiteY25" fmla="*/ 3203 h 10000"/>
                <a:gd name="connsiteX26" fmla="*/ 9841 w 10000"/>
                <a:gd name="connsiteY26" fmla="*/ 2188 h 10000"/>
                <a:gd name="connsiteX27" fmla="*/ 9944 w 10000"/>
                <a:gd name="connsiteY27" fmla="*/ 1133 h 10000"/>
                <a:gd name="connsiteX28" fmla="*/ 10000 w 10000"/>
                <a:gd name="connsiteY28" fmla="*/ 0 h 10000"/>
                <a:gd name="connsiteX29" fmla="*/ 10000 w 10000"/>
                <a:gd name="connsiteY29" fmla="*/ 234 h 10000"/>
                <a:gd name="connsiteX30" fmla="*/ 9969 w 10000"/>
                <a:gd name="connsiteY30" fmla="*/ 1328 h 10000"/>
                <a:gd name="connsiteX31" fmla="*/ 9882 w 10000"/>
                <a:gd name="connsiteY31" fmla="*/ 2383 h 10000"/>
                <a:gd name="connsiteX32" fmla="*/ 9744 w 10000"/>
                <a:gd name="connsiteY32" fmla="*/ 3320 h 10000"/>
                <a:gd name="connsiteX33" fmla="*/ 9549 w 10000"/>
                <a:gd name="connsiteY33" fmla="*/ 4258 h 10000"/>
                <a:gd name="connsiteX34" fmla="*/ 9314 w 10000"/>
                <a:gd name="connsiteY34" fmla="*/ 5195 h 10000"/>
                <a:gd name="connsiteX35" fmla="*/ 9037 w 10000"/>
                <a:gd name="connsiteY35" fmla="*/ 6016 h 10000"/>
                <a:gd name="connsiteX36" fmla="*/ 8710 w 10000"/>
                <a:gd name="connsiteY36" fmla="*/ 6797 h 10000"/>
                <a:gd name="connsiteX37" fmla="*/ 8351 w 10000"/>
                <a:gd name="connsiteY37" fmla="*/ 7461 h 10000"/>
                <a:gd name="connsiteX38" fmla="*/ 7952 w 10000"/>
                <a:gd name="connsiteY38" fmla="*/ 8125 h 10000"/>
                <a:gd name="connsiteX39" fmla="*/ 7522 w 10000"/>
                <a:gd name="connsiteY39" fmla="*/ 8672 h 10000"/>
                <a:gd name="connsiteX40" fmla="*/ 7066 w 10000"/>
                <a:gd name="connsiteY40" fmla="*/ 9141 h 10000"/>
                <a:gd name="connsiteX41" fmla="*/ 6575 w 10000"/>
                <a:gd name="connsiteY41" fmla="*/ 9492 h 10000"/>
                <a:gd name="connsiteX42" fmla="*/ 6068 w 10000"/>
                <a:gd name="connsiteY42" fmla="*/ 9727 h 10000"/>
                <a:gd name="connsiteX43" fmla="*/ 5540 w 10000"/>
                <a:gd name="connsiteY43" fmla="*/ 9961 h 10000"/>
                <a:gd name="connsiteX44" fmla="*/ 4997 w 10000"/>
                <a:gd name="connsiteY44" fmla="*/ 10000 h 10000"/>
                <a:gd name="connsiteX45" fmla="*/ 3922 w 10000"/>
                <a:gd name="connsiteY45" fmla="*/ 9727 h 10000"/>
                <a:gd name="connsiteX46" fmla="*/ 3415 w 10000"/>
                <a:gd name="connsiteY46" fmla="*/ 9492 h 10000"/>
                <a:gd name="connsiteX47" fmla="*/ 2934 w 10000"/>
                <a:gd name="connsiteY47" fmla="*/ 9141 h 10000"/>
                <a:gd name="connsiteX48" fmla="*/ 2478 w 10000"/>
                <a:gd name="connsiteY48" fmla="*/ 8672 h 10000"/>
                <a:gd name="connsiteX49" fmla="*/ 2048 w 10000"/>
                <a:gd name="connsiteY49" fmla="*/ 8125 h 10000"/>
                <a:gd name="connsiteX50" fmla="*/ 1649 w 10000"/>
                <a:gd name="connsiteY50" fmla="*/ 7461 h 10000"/>
                <a:gd name="connsiteX51" fmla="*/ 1290 w 10000"/>
                <a:gd name="connsiteY51" fmla="*/ 6797 h 10000"/>
                <a:gd name="connsiteX52" fmla="*/ 963 w 10000"/>
                <a:gd name="connsiteY52" fmla="*/ 6016 h 10000"/>
                <a:gd name="connsiteX53" fmla="*/ 686 w 10000"/>
                <a:gd name="connsiteY53" fmla="*/ 5195 h 10000"/>
                <a:gd name="connsiteX54" fmla="*/ 440 w 10000"/>
                <a:gd name="connsiteY54" fmla="*/ 4258 h 10000"/>
                <a:gd name="connsiteX55" fmla="*/ 256 w 10000"/>
                <a:gd name="connsiteY55" fmla="*/ 3320 h 10000"/>
                <a:gd name="connsiteX56" fmla="*/ 118 w 10000"/>
                <a:gd name="connsiteY56" fmla="*/ 2383 h 10000"/>
                <a:gd name="connsiteX57" fmla="*/ 31 w 10000"/>
                <a:gd name="connsiteY57" fmla="*/ 1328 h 10000"/>
                <a:gd name="connsiteX58" fmla="*/ 0 w 10000"/>
                <a:gd name="connsiteY58" fmla="*/ 234 h 10000"/>
                <a:gd name="connsiteX59" fmla="*/ 0 w 10000"/>
                <a:gd name="connsiteY59" fmla="*/ 0 h 10000"/>
                <a:gd name="connsiteX0" fmla="*/ 0 w 10000"/>
                <a:gd name="connsiteY0" fmla="*/ 0 h 9961"/>
                <a:gd name="connsiteX1" fmla="*/ 46 w 10000"/>
                <a:gd name="connsiteY1" fmla="*/ 1133 h 9961"/>
                <a:gd name="connsiteX2" fmla="*/ 159 w 10000"/>
                <a:gd name="connsiteY2" fmla="*/ 2188 h 9961"/>
                <a:gd name="connsiteX3" fmla="*/ 328 w 10000"/>
                <a:gd name="connsiteY3" fmla="*/ 3203 h 9961"/>
                <a:gd name="connsiteX4" fmla="*/ 553 w 10000"/>
                <a:gd name="connsiteY4" fmla="*/ 4180 h 9961"/>
                <a:gd name="connsiteX5" fmla="*/ 824 w 10000"/>
                <a:gd name="connsiteY5" fmla="*/ 5078 h 9961"/>
                <a:gd name="connsiteX6" fmla="*/ 1147 w 10000"/>
                <a:gd name="connsiteY6" fmla="*/ 5938 h 9961"/>
                <a:gd name="connsiteX7" fmla="*/ 1505 w 10000"/>
                <a:gd name="connsiteY7" fmla="*/ 6680 h 9961"/>
                <a:gd name="connsiteX8" fmla="*/ 1920 w 10000"/>
                <a:gd name="connsiteY8" fmla="*/ 7422 h 9961"/>
                <a:gd name="connsiteX9" fmla="*/ 2355 w 10000"/>
                <a:gd name="connsiteY9" fmla="*/ 8008 h 9961"/>
                <a:gd name="connsiteX10" fmla="*/ 2837 w 10000"/>
                <a:gd name="connsiteY10" fmla="*/ 8477 h 9961"/>
                <a:gd name="connsiteX11" fmla="*/ 3338 w 10000"/>
                <a:gd name="connsiteY11" fmla="*/ 8867 h 9961"/>
                <a:gd name="connsiteX12" fmla="*/ 3871 w 10000"/>
                <a:gd name="connsiteY12" fmla="*/ 9219 h 9961"/>
                <a:gd name="connsiteX13" fmla="*/ 4424 w 10000"/>
                <a:gd name="connsiteY13" fmla="*/ 9414 h 9961"/>
                <a:gd name="connsiteX14" fmla="*/ 4997 w 10000"/>
                <a:gd name="connsiteY14" fmla="*/ 9492 h 9961"/>
                <a:gd name="connsiteX15" fmla="*/ 5571 w 10000"/>
                <a:gd name="connsiteY15" fmla="*/ 9414 h 9961"/>
                <a:gd name="connsiteX16" fmla="*/ 6129 w 10000"/>
                <a:gd name="connsiteY16" fmla="*/ 9219 h 9961"/>
                <a:gd name="connsiteX17" fmla="*/ 6656 w 10000"/>
                <a:gd name="connsiteY17" fmla="*/ 8867 h 9961"/>
                <a:gd name="connsiteX18" fmla="*/ 7163 w 10000"/>
                <a:gd name="connsiteY18" fmla="*/ 8477 h 9961"/>
                <a:gd name="connsiteX19" fmla="*/ 7645 w 10000"/>
                <a:gd name="connsiteY19" fmla="*/ 8008 h 9961"/>
                <a:gd name="connsiteX20" fmla="*/ 8080 w 10000"/>
                <a:gd name="connsiteY20" fmla="*/ 7422 h 9961"/>
                <a:gd name="connsiteX21" fmla="*/ 8495 w 10000"/>
                <a:gd name="connsiteY21" fmla="*/ 6680 h 9961"/>
                <a:gd name="connsiteX22" fmla="*/ 8853 w 10000"/>
                <a:gd name="connsiteY22" fmla="*/ 5938 h 9961"/>
                <a:gd name="connsiteX23" fmla="*/ 9176 w 10000"/>
                <a:gd name="connsiteY23" fmla="*/ 5078 h 9961"/>
                <a:gd name="connsiteX24" fmla="*/ 9447 w 10000"/>
                <a:gd name="connsiteY24" fmla="*/ 4180 h 9961"/>
                <a:gd name="connsiteX25" fmla="*/ 9672 w 10000"/>
                <a:gd name="connsiteY25" fmla="*/ 3203 h 9961"/>
                <a:gd name="connsiteX26" fmla="*/ 9841 w 10000"/>
                <a:gd name="connsiteY26" fmla="*/ 2188 h 9961"/>
                <a:gd name="connsiteX27" fmla="*/ 9944 w 10000"/>
                <a:gd name="connsiteY27" fmla="*/ 1133 h 9961"/>
                <a:gd name="connsiteX28" fmla="*/ 10000 w 10000"/>
                <a:gd name="connsiteY28" fmla="*/ 0 h 9961"/>
                <a:gd name="connsiteX29" fmla="*/ 10000 w 10000"/>
                <a:gd name="connsiteY29" fmla="*/ 234 h 9961"/>
                <a:gd name="connsiteX30" fmla="*/ 9969 w 10000"/>
                <a:gd name="connsiteY30" fmla="*/ 1328 h 9961"/>
                <a:gd name="connsiteX31" fmla="*/ 9882 w 10000"/>
                <a:gd name="connsiteY31" fmla="*/ 2383 h 9961"/>
                <a:gd name="connsiteX32" fmla="*/ 9744 w 10000"/>
                <a:gd name="connsiteY32" fmla="*/ 3320 h 9961"/>
                <a:gd name="connsiteX33" fmla="*/ 9549 w 10000"/>
                <a:gd name="connsiteY33" fmla="*/ 4258 h 9961"/>
                <a:gd name="connsiteX34" fmla="*/ 9314 w 10000"/>
                <a:gd name="connsiteY34" fmla="*/ 5195 h 9961"/>
                <a:gd name="connsiteX35" fmla="*/ 9037 w 10000"/>
                <a:gd name="connsiteY35" fmla="*/ 6016 h 9961"/>
                <a:gd name="connsiteX36" fmla="*/ 8710 w 10000"/>
                <a:gd name="connsiteY36" fmla="*/ 6797 h 9961"/>
                <a:gd name="connsiteX37" fmla="*/ 8351 w 10000"/>
                <a:gd name="connsiteY37" fmla="*/ 7461 h 9961"/>
                <a:gd name="connsiteX38" fmla="*/ 7952 w 10000"/>
                <a:gd name="connsiteY38" fmla="*/ 8125 h 9961"/>
                <a:gd name="connsiteX39" fmla="*/ 7522 w 10000"/>
                <a:gd name="connsiteY39" fmla="*/ 8672 h 9961"/>
                <a:gd name="connsiteX40" fmla="*/ 7066 w 10000"/>
                <a:gd name="connsiteY40" fmla="*/ 9141 h 9961"/>
                <a:gd name="connsiteX41" fmla="*/ 6575 w 10000"/>
                <a:gd name="connsiteY41" fmla="*/ 9492 h 9961"/>
                <a:gd name="connsiteX42" fmla="*/ 6068 w 10000"/>
                <a:gd name="connsiteY42" fmla="*/ 9727 h 9961"/>
                <a:gd name="connsiteX43" fmla="*/ 5540 w 10000"/>
                <a:gd name="connsiteY43" fmla="*/ 9961 h 9961"/>
                <a:gd name="connsiteX44" fmla="*/ 3922 w 10000"/>
                <a:gd name="connsiteY44" fmla="*/ 9727 h 9961"/>
                <a:gd name="connsiteX45" fmla="*/ 3415 w 10000"/>
                <a:gd name="connsiteY45" fmla="*/ 9492 h 9961"/>
                <a:gd name="connsiteX46" fmla="*/ 2934 w 10000"/>
                <a:gd name="connsiteY46" fmla="*/ 9141 h 9961"/>
                <a:gd name="connsiteX47" fmla="*/ 2478 w 10000"/>
                <a:gd name="connsiteY47" fmla="*/ 8672 h 9961"/>
                <a:gd name="connsiteX48" fmla="*/ 2048 w 10000"/>
                <a:gd name="connsiteY48" fmla="*/ 8125 h 9961"/>
                <a:gd name="connsiteX49" fmla="*/ 1649 w 10000"/>
                <a:gd name="connsiteY49" fmla="*/ 7461 h 9961"/>
                <a:gd name="connsiteX50" fmla="*/ 1290 w 10000"/>
                <a:gd name="connsiteY50" fmla="*/ 6797 h 9961"/>
                <a:gd name="connsiteX51" fmla="*/ 963 w 10000"/>
                <a:gd name="connsiteY51" fmla="*/ 6016 h 9961"/>
                <a:gd name="connsiteX52" fmla="*/ 686 w 10000"/>
                <a:gd name="connsiteY52" fmla="*/ 5195 h 9961"/>
                <a:gd name="connsiteX53" fmla="*/ 440 w 10000"/>
                <a:gd name="connsiteY53" fmla="*/ 4258 h 9961"/>
                <a:gd name="connsiteX54" fmla="*/ 256 w 10000"/>
                <a:gd name="connsiteY54" fmla="*/ 3320 h 9961"/>
                <a:gd name="connsiteX55" fmla="*/ 118 w 10000"/>
                <a:gd name="connsiteY55" fmla="*/ 2383 h 9961"/>
                <a:gd name="connsiteX56" fmla="*/ 31 w 10000"/>
                <a:gd name="connsiteY56" fmla="*/ 1328 h 9961"/>
                <a:gd name="connsiteX57" fmla="*/ 0 w 10000"/>
                <a:gd name="connsiteY57" fmla="*/ 234 h 9961"/>
                <a:gd name="connsiteX58" fmla="*/ 0 w 10000"/>
                <a:gd name="connsiteY58" fmla="*/ 0 h 9961"/>
                <a:gd name="connsiteX0" fmla="*/ 0 w 10000"/>
                <a:gd name="connsiteY0" fmla="*/ 0 h 9765"/>
                <a:gd name="connsiteX1" fmla="*/ 46 w 10000"/>
                <a:gd name="connsiteY1" fmla="*/ 1137 h 9765"/>
                <a:gd name="connsiteX2" fmla="*/ 159 w 10000"/>
                <a:gd name="connsiteY2" fmla="*/ 2197 h 9765"/>
                <a:gd name="connsiteX3" fmla="*/ 328 w 10000"/>
                <a:gd name="connsiteY3" fmla="*/ 3216 h 9765"/>
                <a:gd name="connsiteX4" fmla="*/ 553 w 10000"/>
                <a:gd name="connsiteY4" fmla="*/ 4196 h 9765"/>
                <a:gd name="connsiteX5" fmla="*/ 824 w 10000"/>
                <a:gd name="connsiteY5" fmla="*/ 5098 h 9765"/>
                <a:gd name="connsiteX6" fmla="*/ 1147 w 10000"/>
                <a:gd name="connsiteY6" fmla="*/ 5961 h 9765"/>
                <a:gd name="connsiteX7" fmla="*/ 1505 w 10000"/>
                <a:gd name="connsiteY7" fmla="*/ 6706 h 9765"/>
                <a:gd name="connsiteX8" fmla="*/ 1920 w 10000"/>
                <a:gd name="connsiteY8" fmla="*/ 7451 h 9765"/>
                <a:gd name="connsiteX9" fmla="*/ 2355 w 10000"/>
                <a:gd name="connsiteY9" fmla="*/ 8039 h 9765"/>
                <a:gd name="connsiteX10" fmla="*/ 2837 w 10000"/>
                <a:gd name="connsiteY10" fmla="*/ 8510 h 9765"/>
                <a:gd name="connsiteX11" fmla="*/ 3338 w 10000"/>
                <a:gd name="connsiteY11" fmla="*/ 8902 h 9765"/>
                <a:gd name="connsiteX12" fmla="*/ 3871 w 10000"/>
                <a:gd name="connsiteY12" fmla="*/ 9255 h 9765"/>
                <a:gd name="connsiteX13" fmla="*/ 4424 w 10000"/>
                <a:gd name="connsiteY13" fmla="*/ 9451 h 9765"/>
                <a:gd name="connsiteX14" fmla="*/ 4997 w 10000"/>
                <a:gd name="connsiteY14" fmla="*/ 9529 h 9765"/>
                <a:gd name="connsiteX15" fmla="*/ 5571 w 10000"/>
                <a:gd name="connsiteY15" fmla="*/ 9451 h 9765"/>
                <a:gd name="connsiteX16" fmla="*/ 6129 w 10000"/>
                <a:gd name="connsiteY16" fmla="*/ 9255 h 9765"/>
                <a:gd name="connsiteX17" fmla="*/ 6656 w 10000"/>
                <a:gd name="connsiteY17" fmla="*/ 8902 h 9765"/>
                <a:gd name="connsiteX18" fmla="*/ 7163 w 10000"/>
                <a:gd name="connsiteY18" fmla="*/ 8510 h 9765"/>
                <a:gd name="connsiteX19" fmla="*/ 7645 w 10000"/>
                <a:gd name="connsiteY19" fmla="*/ 8039 h 9765"/>
                <a:gd name="connsiteX20" fmla="*/ 8080 w 10000"/>
                <a:gd name="connsiteY20" fmla="*/ 7451 h 9765"/>
                <a:gd name="connsiteX21" fmla="*/ 8495 w 10000"/>
                <a:gd name="connsiteY21" fmla="*/ 6706 h 9765"/>
                <a:gd name="connsiteX22" fmla="*/ 8853 w 10000"/>
                <a:gd name="connsiteY22" fmla="*/ 5961 h 9765"/>
                <a:gd name="connsiteX23" fmla="*/ 9176 w 10000"/>
                <a:gd name="connsiteY23" fmla="*/ 5098 h 9765"/>
                <a:gd name="connsiteX24" fmla="*/ 9447 w 10000"/>
                <a:gd name="connsiteY24" fmla="*/ 4196 h 9765"/>
                <a:gd name="connsiteX25" fmla="*/ 9672 w 10000"/>
                <a:gd name="connsiteY25" fmla="*/ 3216 h 9765"/>
                <a:gd name="connsiteX26" fmla="*/ 9841 w 10000"/>
                <a:gd name="connsiteY26" fmla="*/ 2197 h 9765"/>
                <a:gd name="connsiteX27" fmla="*/ 9944 w 10000"/>
                <a:gd name="connsiteY27" fmla="*/ 1137 h 9765"/>
                <a:gd name="connsiteX28" fmla="*/ 10000 w 10000"/>
                <a:gd name="connsiteY28" fmla="*/ 0 h 9765"/>
                <a:gd name="connsiteX29" fmla="*/ 10000 w 10000"/>
                <a:gd name="connsiteY29" fmla="*/ 235 h 9765"/>
                <a:gd name="connsiteX30" fmla="*/ 9969 w 10000"/>
                <a:gd name="connsiteY30" fmla="*/ 1333 h 9765"/>
                <a:gd name="connsiteX31" fmla="*/ 9882 w 10000"/>
                <a:gd name="connsiteY31" fmla="*/ 2392 h 9765"/>
                <a:gd name="connsiteX32" fmla="*/ 9744 w 10000"/>
                <a:gd name="connsiteY32" fmla="*/ 3333 h 9765"/>
                <a:gd name="connsiteX33" fmla="*/ 9549 w 10000"/>
                <a:gd name="connsiteY33" fmla="*/ 4275 h 9765"/>
                <a:gd name="connsiteX34" fmla="*/ 9314 w 10000"/>
                <a:gd name="connsiteY34" fmla="*/ 5215 h 9765"/>
                <a:gd name="connsiteX35" fmla="*/ 9037 w 10000"/>
                <a:gd name="connsiteY35" fmla="*/ 6040 h 9765"/>
                <a:gd name="connsiteX36" fmla="*/ 8710 w 10000"/>
                <a:gd name="connsiteY36" fmla="*/ 6824 h 9765"/>
                <a:gd name="connsiteX37" fmla="*/ 8351 w 10000"/>
                <a:gd name="connsiteY37" fmla="*/ 7490 h 9765"/>
                <a:gd name="connsiteX38" fmla="*/ 7952 w 10000"/>
                <a:gd name="connsiteY38" fmla="*/ 8157 h 9765"/>
                <a:gd name="connsiteX39" fmla="*/ 7522 w 10000"/>
                <a:gd name="connsiteY39" fmla="*/ 8706 h 9765"/>
                <a:gd name="connsiteX40" fmla="*/ 7066 w 10000"/>
                <a:gd name="connsiteY40" fmla="*/ 9177 h 9765"/>
                <a:gd name="connsiteX41" fmla="*/ 6575 w 10000"/>
                <a:gd name="connsiteY41" fmla="*/ 9529 h 9765"/>
                <a:gd name="connsiteX42" fmla="*/ 6068 w 10000"/>
                <a:gd name="connsiteY42" fmla="*/ 9765 h 9765"/>
                <a:gd name="connsiteX43" fmla="*/ 3922 w 10000"/>
                <a:gd name="connsiteY43" fmla="*/ 9765 h 9765"/>
                <a:gd name="connsiteX44" fmla="*/ 3415 w 10000"/>
                <a:gd name="connsiteY44" fmla="*/ 9529 h 9765"/>
                <a:gd name="connsiteX45" fmla="*/ 2934 w 10000"/>
                <a:gd name="connsiteY45" fmla="*/ 9177 h 9765"/>
                <a:gd name="connsiteX46" fmla="*/ 2478 w 10000"/>
                <a:gd name="connsiteY46" fmla="*/ 8706 h 9765"/>
                <a:gd name="connsiteX47" fmla="*/ 2048 w 10000"/>
                <a:gd name="connsiteY47" fmla="*/ 8157 h 9765"/>
                <a:gd name="connsiteX48" fmla="*/ 1649 w 10000"/>
                <a:gd name="connsiteY48" fmla="*/ 7490 h 9765"/>
                <a:gd name="connsiteX49" fmla="*/ 1290 w 10000"/>
                <a:gd name="connsiteY49" fmla="*/ 6824 h 9765"/>
                <a:gd name="connsiteX50" fmla="*/ 963 w 10000"/>
                <a:gd name="connsiteY50" fmla="*/ 6040 h 9765"/>
                <a:gd name="connsiteX51" fmla="*/ 686 w 10000"/>
                <a:gd name="connsiteY51" fmla="*/ 5215 h 9765"/>
                <a:gd name="connsiteX52" fmla="*/ 440 w 10000"/>
                <a:gd name="connsiteY52" fmla="*/ 4275 h 9765"/>
                <a:gd name="connsiteX53" fmla="*/ 256 w 10000"/>
                <a:gd name="connsiteY53" fmla="*/ 3333 h 9765"/>
                <a:gd name="connsiteX54" fmla="*/ 118 w 10000"/>
                <a:gd name="connsiteY54" fmla="*/ 2392 h 9765"/>
                <a:gd name="connsiteX55" fmla="*/ 31 w 10000"/>
                <a:gd name="connsiteY55" fmla="*/ 1333 h 9765"/>
                <a:gd name="connsiteX56" fmla="*/ 0 w 10000"/>
                <a:gd name="connsiteY56" fmla="*/ 235 h 9765"/>
                <a:gd name="connsiteX57" fmla="*/ 0 w 10000"/>
                <a:gd name="connsiteY57" fmla="*/ 0 h 9765"/>
                <a:gd name="connsiteX0" fmla="*/ 0 w 10000"/>
                <a:gd name="connsiteY0" fmla="*/ 0 h 10000"/>
                <a:gd name="connsiteX1" fmla="*/ 46 w 10000"/>
                <a:gd name="connsiteY1" fmla="*/ 1164 h 10000"/>
                <a:gd name="connsiteX2" fmla="*/ 159 w 10000"/>
                <a:gd name="connsiteY2" fmla="*/ 2250 h 10000"/>
                <a:gd name="connsiteX3" fmla="*/ 328 w 10000"/>
                <a:gd name="connsiteY3" fmla="*/ 3293 h 10000"/>
                <a:gd name="connsiteX4" fmla="*/ 553 w 10000"/>
                <a:gd name="connsiteY4" fmla="*/ 4297 h 10000"/>
                <a:gd name="connsiteX5" fmla="*/ 824 w 10000"/>
                <a:gd name="connsiteY5" fmla="*/ 5221 h 10000"/>
                <a:gd name="connsiteX6" fmla="*/ 1147 w 10000"/>
                <a:gd name="connsiteY6" fmla="*/ 6104 h 10000"/>
                <a:gd name="connsiteX7" fmla="*/ 1505 w 10000"/>
                <a:gd name="connsiteY7" fmla="*/ 6867 h 10000"/>
                <a:gd name="connsiteX8" fmla="*/ 1920 w 10000"/>
                <a:gd name="connsiteY8" fmla="*/ 7630 h 10000"/>
                <a:gd name="connsiteX9" fmla="*/ 2355 w 10000"/>
                <a:gd name="connsiteY9" fmla="*/ 8232 h 10000"/>
                <a:gd name="connsiteX10" fmla="*/ 2837 w 10000"/>
                <a:gd name="connsiteY10" fmla="*/ 8715 h 10000"/>
                <a:gd name="connsiteX11" fmla="*/ 3338 w 10000"/>
                <a:gd name="connsiteY11" fmla="*/ 9116 h 10000"/>
                <a:gd name="connsiteX12" fmla="*/ 3871 w 10000"/>
                <a:gd name="connsiteY12" fmla="*/ 9478 h 10000"/>
                <a:gd name="connsiteX13" fmla="*/ 4424 w 10000"/>
                <a:gd name="connsiteY13" fmla="*/ 9678 h 10000"/>
                <a:gd name="connsiteX14" fmla="*/ 4997 w 10000"/>
                <a:gd name="connsiteY14" fmla="*/ 9758 h 10000"/>
                <a:gd name="connsiteX15" fmla="*/ 5571 w 10000"/>
                <a:gd name="connsiteY15" fmla="*/ 9678 h 10000"/>
                <a:gd name="connsiteX16" fmla="*/ 6129 w 10000"/>
                <a:gd name="connsiteY16" fmla="*/ 9478 h 10000"/>
                <a:gd name="connsiteX17" fmla="*/ 6656 w 10000"/>
                <a:gd name="connsiteY17" fmla="*/ 9116 h 10000"/>
                <a:gd name="connsiteX18" fmla="*/ 7163 w 10000"/>
                <a:gd name="connsiteY18" fmla="*/ 8715 h 10000"/>
                <a:gd name="connsiteX19" fmla="*/ 7645 w 10000"/>
                <a:gd name="connsiteY19" fmla="*/ 8232 h 10000"/>
                <a:gd name="connsiteX20" fmla="*/ 8080 w 10000"/>
                <a:gd name="connsiteY20" fmla="*/ 7630 h 10000"/>
                <a:gd name="connsiteX21" fmla="*/ 8495 w 10000"/>
                <a:gd name="connsiteY21" fmla="*/ 6867 h 10000"/>
                <a:gd name="connsiteX22" fmla="*/ 8853 w 10000"/>
                <a:gd name="connsiteY22" fmla="*/ 6104 h 10000"/>
                <a:gd name="connsiteX23" fmla="*/ 9176 w 10000"/>
                <a:gd name="connsiteY23" fmla="*/ 5221 h 10000"/>
                <a:gd name="connsiteX24" fmla="*/ 9447 w 10000"/>
                <a:gd name="connsiteY24" fmla="*/ 4297 h 10000"/>
                <a:gd name="connsiteX25" fmla="*/ 9672 w 10000"/>
                <a:gd name="connsiteY25" fmla="*/ 3293 h 10000"/>
                <a:gd name="connsiteX26" fmla="*/ 9841 w 10000"/>
                <a:gd name="connsiteY26" fmla="*/ 2250 h 10000"/>
                <a:gd name="connsiteX27" fmla="*/ 9944 w 10000"/>
                <a:gd name="connsiteY27" fmla="*/ 1164 h 10000"/>
                <a:gd name="connsiteX28" fmla="*/ 10000 w 10000"/>
                <a:gd name="connsiteY28" fmla="*/ 0 h 10000"/>
                <a:gd name="connsiteX29" fmla="*/ 10000 w 10000"/>
                <a:gd name="connsiteY29" fmla="*/ 241 h 10000"/>
                <a:gd name="connsiteX30" fmla="*/ 9969 w 10000"/>
                <a:gd name="connsiteY30" fmla="*/ 1365 h 10000"/>
                <a:gd name="connsiteX31" fmla="*/ 9882 w 10000"/>
                <a:gd name="connsiteY31" fmla="*/ 2450 h 10000"/>
                <a:gd name="connsiteX32" fmla="*/ 9744 w 10000"/>
                <a:gd name="connsiteY32" fmla="*/ 3413 h 10000"/>
                <a:gd name="connsiteX33" fmla="*/ 9549 w 10000"/>
                <a:gd name="connsiteY33" fmla="*/ 4378 h 10000"/>
                <a:gd name="connsiteX34" fmla="*/ 9314 w 10000"/>
                <a:gd name="connsiteY34" fmla="*/ 5341 h 10000"/>
                <a:gd name="connsiteX35" fmla="*/ 9037 w 10000"/>
                <a:gd name="connsiteY35" fmla="*/ 6185 h 10000"/>
                <a:gd name="connsiteX36" fmla="*/ 8710 w 10000"/>
                <a:gd name="connsiteY36" fmla="*/ 6988 h 10000"/>
                <a:gd name="connsiteX37" fmla="*/ 8351 w 10000"/>
                <a:gd name="connsiteY37" fmla="*/ 7670 h 10000"/>
                <a:gd name="connsiteX38" fmla="*/ 7952 w 10000"/>
                <a:gd name="connsiteY38" fmla="*/ 8353 h 10000"/>
                <a:gd name="connsiteX39" fmla="*/ 7522 w 10000"/>
                <a:gd name="connsiteY39" fmla="*/ 8916 h 10000"/>
                <a:gd name="connsiteX40" fmla="*/ 7066 w 10000"/>
                <a:gd name="connsiteY40" fmla="*/ 9398 h 10000"/>
                <a:gd name="connsiteX41" fmla="*/ 6575 w 10000"/>
                <a:gd name="connsiteY41" fmla="*/ 9758 h 10000"/>
                <a:gd name="connsiteX42" fmla="*/ 6068 w 10000"/>
                <a:gd name="connsiteY42" fmla="*/ 10000 h 10000"/>
                <a:gd name="connsiteX43" fmla="*/ 3922 w 10000"/>
                <a:gd name="connsiteY43" fmla="*/ 10000 h 10000"/>
                <a:gd name="connsiteX44" fmla="*/ 3415 w 10000"/>
                <a:gd name="connsiteY44" fmla="*/ 9758 h 10000"/>
                <a:gd name="connsiteX45" fmla="*/ 2934 w 10000"/>
                <a:gd name="connsiteY45" fmla="*/ 9398 h 10000"/>
                <a:gd name="connsiteX46" fmla="*/ 2478 w 10000"/>
                <a:gd name="connsiteY46" fmla="*/ 8916 h 10000"/>
                <a:gd name="connsiteX47" fmla="*/ 2048 w 10000"/>
                <a:gd name="connsiteY47" fmla="*/ 8353 h 10000"/>
                <a:gd name="connsiteX48" fmla="*/ 1649 w 10000"/>
                <a:gd name="connsiteY48" fmla="*/ 7670 h 10000"/>
                <a:gd name="connsiteX49" fmla="*/ 1290 w 10000"/>
                <a:gd name="connsiteY49" fmla="*/ 6988 h 10000"/>
                <a:gd name="connsiteX50" fmla="*/ 963 w 10000"/>
                <a:gd name="connsiteY50" fmla="*/ 6185 h 10000"/>
                <a:gd name="connsiteX51" fmla="*/ 686 w 10000"/>
                <a:gd name="connsiteY51" fmla="*/ 5341 h 10000"/>
                <a:gd name="connsiteX52" fmla="*/ 440 w 10000"/>
                <a:gd name="connsiteY52" fmla="*/ 4378 h 10000"/>
                <a:gd name="connsiteX53" fmla="*/ 256 w 10000"/>
                <a:gd name="connsiteY53" fmla="*/ 3413 h 10000"/>
                <a:gd name="connsiteX54" fmla="*/ 31 w 10000"/>
                <a:gd name="connsiteY54" fmla="*/ 1365 h 10000"/>
                <a:gd name="connsiteX55" fmla="*/ 0 w 10000"/>
                <a:gd name="connsiteY55" fmla="*/ 241 h 10000"/>
                <a:gd name="connsiteX56" fmla="*/ 0 w 10000"/>
                <a:gd name="connsiteY56" fmla="*/ 0 h 10000"/>
                <a:gd name="connsiteX0" fmla="*/ 0 w 10000"/>
                <a:gd name="connsiteY0" fmla="*/ 0 h 10000"/>
                <a:gd name="connsiteX1" fmla="*/ 46 w 10000"/>
                <a:gd name="connsiteY1" fmla="*/ 1164 h 10000"/>
                <a:gd name="connsiteX2" fmla="*/ 159 w 10000"/>
                <a:gd name="connsiteY2" fmla="*/ 2250 h 10000"/>
                <a:gd name="connsiteX3" fmla="*/ 328 w 10000"/>
                <a:gd name="connsiteY3" fmla="*/ 3293 h 10000"/>
                <a:gd name="connsiteX4" fmla="*/ 553 w 10000"/>
                <a:gd name="connsiteY4" fmla="*/ 4297 h 10000"/>
                <a:gd name="connsiteX5" fmla="*/ 824 w 10000"/>
                <a:gd name="connsiteY5" fmla="*/ 5221 h 10000"/>
                <a:gd name="connsiteX6" fmla="*/ 1147 w 10000"/>
                <a:gd name="connsiteY6" fmla="*/ 6104 h 10000"/>
                <a:gd name="connsiteX7" fmla="*/ 1505 w 10000"/>
                <a:gd name="connsiteY7" fmla="*/ 6867 h 10000"/>
                <a:gd name="connsiteX8" fmla="*/ 1920 w 10000"/>
                <a:gd name="connsiteY8" fmla="*/ 7630 h 10000"/>
                <a:gd name="connsiteX9" fmla="*/ 2355 w 10000"/>
                <a:gd name="connsiteY9" fmla="*/ 8232 h 10000"/>
                <a:gd name="connsiteX10" fmla="*/ 2837 w 10000"/>
                <a:gd name="connsiteY10" fmla="*/ 8715 h 10000"/>
                <a:gd name="connsiteX11" fmla="*/ 3338 w 10000"/>
                <a:gd name="connsiteY11" fmla="*/ 9116 h 10000"/>
                <a:gd name="connsiteX12" fmla="*/ 3871 w 10000"/>
                <a:gd name="connsiteY12" fmla="*/ 9478 h 10000"/>
                <a:gd name="connsiteX13" fmla="*/ 4424 w 10000"/>
                <a:gd name="connsiteY13" fmla="*/ 9678 h 10000"/>
                <a:gd name="connsiteX14" fmla="*/ 4997 w 10000"/>
                <a:gd name="connsiteY14" fmla="*/ 9758 h 10000"/>
                <a:gd name="connsiteX15" fmla="*/ 5571 w 10000"/>
                <a:gd name="connsiteY15" fmla="*/ 9678 h 10000"/>
                <a:gd name="connsiteX16" fmla="*/ 6129 w 10000"/>
                <a:gd name="connsiteY16" fmla="*/ 9478 h 10000"/>
                <a:gd name="connsiteX17" fmla="*/ 6656 w 10000"/>
                <a:gd name="connsiteY17" fmla="*/ 9116 h 10000"/>
                <a:gd name="connsiteX18" fmla="*/ 7163 w 10000"/>
                <a:gd name="connsiteY18" fmla="*/ 8715 h 10000"/>
                <a:gd name="connsiteX19" fmla="*/ 7645 w 10000"/>
                <a:gd name="connsiteY19" fmla="*/ 8232 h 10000"/>
                <a:gd name="connsiteX20" fmla="*/ 8080 w 10000"/>
                <a:gd name="connsiteY20" fmla="*/ 7630 h 10000"/>
                <a:gd name="connsiteX21" fmla="*/ 8495 w 10000"/>
                <a:gd name="connsiteY21" fmla="*/ 6867 h 10000"/>
                <a:gd name="connsiteX22" fmla="*/ 8853 w 10000"/>
                <a:gd name="connsiteY22" fmla="*/ 6104 h 10000"/>
                <a:gd name="connsiteX23" fmla="*/ 9176 w 10000"/>
                <a:gd name="connsiteY23" fmla="*/ 5221 h 10000"/>
                <a:gd name="connsiteX24" fmla="*/ 9447 w 10000"/>
                <a:gd name="connsiteY24" fmla="*/ 4297 h 10000"/>
                <a:gd name="connsiteX25" fmla="*/ 9672 w 10000"/>
                <a:gd name="connsiteY25" fmla="*/ 3293 h 10000"/>
                <a:gd name="connsiteX26" fmla="*/ 9841 w 10000"/>
                <a:gd name="connsiteY26" fmla="*/ 2250 h 10000"/>
                <a:gd name="connsiteX27" fmla="*/ 9944 w 10000"/>
                <a:gd name="connsiteY27" fmla="*/ 1164 h 10000"/>
                <a:gd name="connsiteX28" fmla="*/ 10000 w 10000"/>
                <a:gd name="connsiteY28" fmla="*/ 0 h 10000"/>
                <a:gd name="connsiteX29" fmla="*/ 10000 w 10000"/>
                <a:gd name="connsiteY29" fmla="*/ 241 h 10000"/>
                <a:gd name="connsiteX30" fmla="*/ 9969 w 10000"/>
                <a:gd name="connsiteY30" fmla="*/ 1365 h 10000"/>
                <a:gd name="connsiteX31" fmla="*/ 9882 w 10000"/>
                <a:gd name="connsiteY31" fmla="*/ 2450 h 10000"/>
                <a:gd name="connsiteX32" fmla="*/ 9744 w 10000"/>
                <a:gd name="connsiteY32" fmla="*/ 3413 h 10000"/>
                <a:gd name="connsiteX33" fmla="*/ 9549 w 10000"/>
                <a:gd name="connsiteY33" fmla="*/ 4378 h 10000"/>
                <a:gd name="connsiteX34" fmla="*/ 9314 w 10000"/>
                <a:gd name="connsiteY34" fmla="*/ 5341 h 10000"/>
                <a:gd name="connsiteX35" fmla="*/ 9037 w 10000"/>
                <a:gd name="connsiteY35" fmla="*/ 6185 h 10000"/>
                <a:gd name="connsiteX36" fmla="*/ 8710 w 10000"/>
                <a:gd name="connsiteY36" fmla="*/ 6988 h 10000"/>
                <a:gd name="connsiteX37" fmla="*/ 8351 w 10000"/>
                <a:gd name="connsiteY37" fmla="*/ 7670 h 10000"/>
                <a:gd name="connsiteX38" fmla="*/ 7952 w 10000"/>
                <a:gd name="connsiteY38" fmla="*/ 8353 h 10000"/>
                <a:gd name="connsiteX39" fmla="*/ 7522 w 10000"/>
                <a:gd name="connsiteY39" fmla="*/ 8916 h 10000"/>
                <a:gd name="connsiteX40" fmla="*/ 7066 w 10000"/>
                <a:gd name="connsiteY40" fmla="*/ 9398 h 10000"/>
                <a:gd name="connsiteX41" fmla="*/ 6575 w 10000"/>
                <a:gd name="connsiteY41" fmla="*/ 9758 h 10000"/>
                <a:gd name="connsiteX42" fmla="*/ 6068 w 10000"/>
                <a:gd name="connsiteY42" fmla="*/ 10000 h 10000"/>
                <a:gd name="connsiteX43" fmla="*/ 3922 w 10000"/>
                <a:gd name="connsiteY43" fmla="*/ 10000 h 10000"/>
                <a:gd name="connsiteX44" fmla="*/ 3415 w 10000"/>
                <a:gd name="connsiteY44" fmla="*/ 9758 h 10000"/>
                <a:gd name="connsiteX45" fmla="*/ 2934 w 10000"/>
                <a:gd name="connsiteY45" fmla="*/ 9398 h 10000"/>
                <a:gd name="connsiteX46" fmla="*/ 2478 w 10000"/>
                <a:gd name="connsiteY46" fmla="*/ 8916 h 10000"/>
                <a:gd name="connsiteX47" fmla="*/ 2048 w 10000"/>
                <a:gd name="connsiteY47" fmla="*/ 8353 h 10000"/>
                <a:gd name="connsiteX48" fmla="*/ 1649 w 10000"/>
                <a:gd name="connsiteY48" fmla="*/ 7670 h 10000"/>
                <a:gd name="connsiteX49" fmla="*/ 1290 w 10000"/>
                <a:gd name="connsiteY49" fmla="*/ 6988 h 10000"/>
                <a:gd name="connsiteX50" fmla="*/ 963 w 10000"/>
                <a:gd name="connsiteY50" fmla="*/ 6185 h 10000"/>
                <a:gd name="connsiteX51" fmla="*/ 686 w 10000"/>
                <a:gd name="connsiteY51" fmla="*/ 5341 h 10000"/>
                <a:gd name="connsiteX52" fmla="*/ 440 w 10000"/>
                <a:gd name="connsiteY52" fmla="*/ 4378 h 10000"/>
                <a:gd name="connsiteX53" fmla="*/ 256 w 10000"/>
                <a:gd name="connsiteY53" fmla="*/ 3413 h 10000"/>
                <a:gd name="connsiteX54" fmla="*/ 0 w 10000"/>
                <a:gd name="connsiteY54" fmla="*/ 241 h 10000"/>
                <a:gd name="connsiteX55" fmla="*/ 0 w 10000"/>
                <a:gd name="connsiteY55" fmla="*/ 0 h 10000"/>
                <a:gd name="connsiteX0" fmla="*/ 0 w 10000"/>
                <a:gd name="connsiteY0" fmla="*/ 0 h 10000"/>
                <a:gd name="connsiteX1" fmla="*/ 159 w 10000"/>
                <a:gd name="connsiteY1" fmla="*/ 2250 h 10000"/>
                <a:gd name="connsiteX2" fmla="*/ 328 w 10000"/>
                <a:gd name="connsiteY2" fmla="*/ 3293 h 10000"/>
                <a:gd name="connsiteX3" fmla="*/ 553 w 10000"/>
                <a:gd name="connsiteY3" fmla="*/ 4297 h 10000"/>
                <a:gd name="connsiteX4" fmla="*/ 824 w 10000"/>
                <a:gd name="connsiteY4" fmla="*/ 5221 h 10000"/>
                <a:gd name="connsiteX5" fmla="*/ 1147 w 10000"/>
                <a:gd name="connsiteY5" fmla="*/ 6104 h 10000"/>
                <a:gd name="connsiteX6" fmla="*/ 1505 w 10000"/>
                <a:gd name="connsiteY6" fmla="*/ 6867 h 10000"/>
                <a:gd name="connsiteX7" fmla="*/ 1920 w 10000"/>
                <a:gd name="connsiteY7" fmla="*/ 7630 h 10000"/>
                <a:gd name="connsiteX8" fmla="*/ 2355 w 10000"/>
                <a:gd name="connsiteY8" fmla="*/ 8232 h 10000"/>
                <a:gd name="connsiteX9" fmla="*/ 2837 w 10000"/>
                <a:gd name="connsiteY9" fmla="*/ 8715 h 10000"/>
                <a:gd name="connsiteX10" fmla="*/ 3338 w 10000"/>
                <a:gd name="connsiteY10" fmla="*/ 9116 h 10000"/>
                <a:gd name="connsiteX11" fmla="*/ 3871 w 10000"/>
                <a:gd name="connsiteY11" fmla="*/ 9478 h 10000"/>
                <a:gd name="connsiteX12" fmla="*/ 4424 w 10000"/>
                <a:gd name="connsiteY12" fmla="*/ 9678 h 10000"/>
                <a:gd name="connsiteX13" fmla="*/ 4997 w 10000"/>
                <a:gd name="connsiteY13" fmla="*/ 9758 h 10000"/>
                <a:gd name="connsiteX14" fmla="*/ 5571 w 10000"/>
                <a:gd name="connsiteY14" fmla="*/ 9678 h 10000"/>
                <a:gd name="connsiteX15" fmla="*/ 6129 w 10000"/>
                <a:gd name="connsiteY15" fmla="*/ 9478 h 10000"/>
                <a:gd name="connsiteX16" fmla="*/ 6656 w 10000"/>
                <a:gd name="connsiteY16" fmla="*/ 9116 h 10000"/>
                <a:gd name="connsiteX17" fmla="*/ 7163 w 10000"/>
                <a:gd name="connsiteY17" fmla="*/ 8715 h 10000"/>
                <a:gd name="connsiteX18" fmla="*/ 7645 w 10000"/>
                <a:gd name="connsiteY18" fmla="*/ 8232 h 10000"/>
                <a:gd name="connsiteX19" fmla="*/ 8080 w 10000"/>
                <a:gd name="connsiteY19" fmla="*/ 7630 h 10000"/>
                <a:gd name="connsiteX20" fmla="*/ 8495 w 10000"/>
                <a:gd name="connsiteY20" fmla="*/ 6867 h 10000"/>
                <a:gd name="connsiteX21" fmla="*/ 8853 w 10000"/>
                <a:gd name="connsiteY21" fmla="*/ 6104 h 10000"/>
                <a:gd name="connsiteX22" fmla="*/ 9176 w 10000"/>
                <a:gd name="connsiteY22" fmla="*/ 5221 h 10000"/>
                <a:gd name="connsiteX23" fmla="*/ 9447 w 10000"/>
                <a:gd name="connsiteY23" fmla="*/ 4297 h 10000"/>
                <a:gd name="connsiteX24" fmla="*/ 9672 w 10000"/>
                <a:gd name="connsiteY24" fmla="*/ 3293 h 10000"/>
                <a:gd name="connsiteX25" fmla="*/ 9841 w 10000"/>
                <a:gd name="connsiteY25" fmla="*/ 2250 h 10000"/>
                <a:gd name="connsiteX26" fmla="*/ 9944 w 10000"/>
                <a:gd name="connsiteY26" fmla="*/ 1164 h 10000"/>
                <a:gd name="connsiteX27" fmla="*/ 10000 w 10000"/>
                <a:gd name="connsiteY27" fmla="*/ 0 h 10000"/>
                <a:gd name="connsiteX28" fmla="*/ 10000 w 10000"/>
                <a:gd name="connsiteY28" fmla="*/ 241 h 10000"/>
                <a:gd name="connsiteX29" fmla="*/ 9969 w 10000"/>
                <a:gd name="connsiteY29" fmla="*/ 1365 h 10000"/>
                <a:gd name="connsiteX30" fmla="*/ 9882 w 10000"/>
                <a:gd name="connsiteY30" fmla="*/ 2450 h 10000"/>
                <a:gd name="connsiteX31" fmla="*/ 9744 w 10000"/>
                <a:gd name="connsiteY31" fmla="*/ 3413 h 10000"/>
                <a:gd name="connsiteX32" fmla="*/ 9549 w 10000"/>
                <a:gd name="connsiteY32" fmla="*/ 4378 h 10000"/>
                <a:gd name="connsiteX33" fmla="*/ 9314 w 10000"/>
                <a:gd name="connsiteY33" fmla="*/ 5341 h 10000"/>
                <a:gd name="connsiteX34" fmla="*/ 9037 w 10000"/>
                <a:gd name="connsiteY34" fmla="*/ 6185 h 10000"/>
                <a:gd name="connsiteX35" fmla="*/ 8710 w 10000"/>
                <a:gd name="connsiteY35" fmla="*/ 6988 h 10000"/>
                <a:gd name="connsiteX36" fmla="*/ 8351 w 10000"/>
                <a:gd name="connsiteY36" fmla="*/ 7670 h 10000"/>
                <a:gd name="connsiteX37" fmla="*/ 7952 w 10000"/>
                <a:gd name="connsiteY37" fmla="*/ 8353 h 10000"/>
                <a:gd name="connsiteX38" fmla="*/ 7522 w 10000"/>
                <a:gd name="connsiteY38" fmla="*/ 8916 h 10000"/>
                <a:gd name="connsiteX39" fmla="*/ 7066 w 10000"/>
                <a:gd name="connsiteY39" fmla="*/ 9398 h 10000"/>
                <a:gd name="connsiteX40" fmla="*/ 6575 w 10000"/>
                <a:gd name="connsiteY40" fmla="*/ 9758 h 10000"/>
                <a:gd name="connsiteX41" fmla="*/ 6068 w 10000"/>
                <a:gd name="connsiteY41" fmla="*/ 10000 h 10000"/>
                <a:gd name="connsiteX42" fmla="*/ 3922 w 10000"/>
                <a:gd name="connsiteY42" fmla="*/ 10000 h 10000"/>
                <a:gd name="connsiteX43" fmla="*/ 3415 w 10000"/>
                <a:gd name="connsiteY43" fmla="*/ 9758 h 10000"/>
                <a:gd name="connsiteX44" fmla="*/ 2934 w 10000"/>
                <a:gd name="connsiteY44" fmla="*/ 9398 h 10000"/>
                <a:gd name="connsiteX45" fmla="*/ 2478 w 10000"/>
                <a:gd name="connsiteY45" fmla="*/ 8916 h 10000"/>
                <a:gd name="connsiteX46" fmla="*/ 2048 w 10000"/>
                <a:gd name="connsiteY46" fmla="*/ 8353 h 10000"/>
                <a:gd name="connsiteX47" fmla="*/ 1649 w 10000"/>
                <a:gd name="connsiteY47" fmla="*/ 7670 h 10000"/>
                <a:gd name="connsiteX48" fmla="*/ 1290 w 10000"/>
                <a:gd name="connsiteY48" fmla="*/ 6988 h 10000"/>
                <a:gd name="connsiteX49" fmla="*/ 963 w 10000"/>
                <a:gd name="connsiteY49" fmla="*/ 6185 h 10000"/>
                <a:gd name="connsiteX50" fmla="*/ 686 w 10000"/>
                <a:gd name="connsiteY50" fmla="*/ 5341 h 10000"/>
                <a:gd name="connsiteX51" fmla="*/ 440 w 10000"/>
                <a:gd name="connsiteY51" fmla="*/ 4378 h 10000"/>
                <a:gd name="connsiteX52" fmla="*/ 256 w 10000"/>
                <a:gd name="connsiteY52" fmla="*/ 3413 h 10000"/>
                <a:gd name="connsiteX53" fmla="*/ 0 w 10000"/>
                <a:gd name="connsiteY53" fmla="*/ 241 h 10000"/>
                <a:gd name="connsiteX54" fmla="*/ 0 w 10000"/>
                <a:gd name="connsiteY54" fmla="*/ 0 h 10000"/>
                <a:gd name="connsiteX0" fmla="*/ 0 w 10000"/>
                <a:gd name="connsiteY0" fmla="*/ 0 h 10000"/>
                <a:gd name="connsiteX1" fmla="*/ 328 w 10000"/>
                <a:gd name="connsiteY1" fmla="*/ 3293 h 10000"/>
                <a:gd name="connsiteX2" fmla="*/ 553 w 10000"/>
                <a:gd name="connsiteY2" fmla="*/ 4297 h 10000"/>
                <a:gd name="connsiteX3" fmla="*/ 824 w 10000"/>
                <a:gd name="connsiteY3" fmla="*/ 5221 h 10000"/>
                <a:gd name="connsiteX4" fmla="*/ 1147 w 10000"/>
                <a:gd name="connsiteY4" fmla="*/ 6104 h 10000"/>
                <a:gd name="connsiteX5" fmla="*/ 1505 w 10000"/>
                <a:gd name="connsiteY5" fmla="*/ 6867 h 10000"/>
                <a:gd name="connsiteX6" fmla="*/ 1920 w 10000"/>
                <a:gd name="connsiteY6" fmla="*/ 7630 h 10000"/>
                <a:gd name="connsiteX7" fmla="*/ 2355 w 10000"/>
                <a:gd name="connsiteY7" fmla="*/ 8232 h 10000"/>
                <a:gd name="connsiteX8" fmla="*/ 2837 w 10000"/>
                <a:gd name="connsiteY8" fmla="*/ 8715 h 10000"/>
                <a:gd name="connsiteX9" fmla="*/ 3338 w 10000"/>
                <a:gd name="connsiteY9" fmla="*/ 9116 h 10000"/>
                <a:gd name="connsiteX10" fmla="*/ 3871 w 10000"/>
                <a:gd name="connsiteY10" fmla="*/ 9478 h 10000"/>
                <a:gd name="connsiteX11" fmla="*/ 4424 w 10000"/>
                <a:gd name="connsiteY11" fmla="*/ 9678 h 10000"/>
                <a:gd name="connsiteX12" fmla="*/ 4997 w 10000"/>
                <a:gd name="connsiteY12" fmla="*/ 9758 h 10000"/>
                <a:gd name="connsiteX13" fmla="*/ 5571 w 10000"/>
                <a:gd name="connsiteY13" fmla="*/ 9678 h 10000"/>
                <a:gd name="connsiteX14" fmla="*/ 6129 w 10000"/>
                <a:gd name="connsiteY14" fmla="*/ 9478 h 10000"/>
                <a:gd name="connsiteX15" fmla="*/ 6656 w 10000"/>
                <a:gd name="connsiteY15" fmla="*/ 9116 h 10000"/>
                <a:gd name="connsiteX16" fmla="*/ 7163 w 10000"/>
                <a:gd name="connsiteY16" fmla="*/ 8715 h 10000"/>
                <a:gd name="connsiteX17" fmla="*/ 7645 w 10000"/>
                <a:gd name="connsiteY17" fmla="*/ 8232 h 10000"/>
                <a:gd name="connsiteX18" fmla="*/ 8080 w 10000"/>
                <a:gd name="connsiteY18" fmla="*/ 7630 h 10000"/>
                <a:gd name="connsiteX19" fmla="*/ 8495 w 10000"/>
                <a:gd name="connsiteY19" fmla="*/ 6867 h 10000"/>
                <a:gd name="connsiteX20" fmla="*/ 8853 w 10000"/>
                <a:gd name="connsiteY20" fmla="*/ 6104 h 10000"/>
                <a:gd name="connsiteX21" fmla="*/ 9176 w 10000"/>
                <a:gd name="connsiteY21" fmla="*/ 5221 h 10000"/>
                <a:gd name="connsiteX22" fmla="*/ 9447 w 10000"/>
                <a:gd name="connsiteY22" fmla="*/ 4297 h 10000"/>
                <a:gd name="connsiteX23" fmla="*/ 9672 w 10000"/>
                <a:gd name="connsiteY23" fmla="*/ 3293 h 10000"/>
                <a:gd name="connsiteX24" fmla="*/ 9841 w 10000"/>
                <a:gd name="connsiteY24" fmla="*/ 2250 h 10000"/>
                <a:gd name="connsiteX25" fmla="*/ 9944 w 10000"/>
                <a:gd name="connsiteY25" fmla="*/ 1164 h 10000"/>
                <a:gd name="connsiteX26" fmla="*/ 10000 w 10000"/>
                <a:gd name="connsiteY26" fmla="*/ 0 h 10000"/>
                <a:gd name="connsiteX27" fmla="*/ 10000 w 10000"/>
                <a:gd name="connsiteY27" fmla="*/ 241 h 10000"/>
                <a:gd name="connsiteX28" fmla="*/ 9969 w 10000"/>
                <a:gd name="connsiteY28" fmla="*/ 1365 h 10000"/>
                <a:gd name="connsiteX29" fmla="*/ 9882 w 10000"/>
                <a:gd name="connsiteY29" fmla="*/ 2450 h 10000"/>
                <a:gd name="connsiteX30" fmla="*/ 9744 w 10000"/>
                <a:gd name="connsiteY30" fmla="*/ 3413 h 10000"/>
                <a:gd name="connsiteX31" fmla="*/ 9549 w 10000"/>
                <a:gd name="connsiteY31" fmla="*/ 4378 h 10000"/>
                <a:gd name="connsiteX32" fmla="*/ 9314 w 10000"/>
                <a:gd name="connsiteY32" fmla="*/ 5341 h 10000"/>
                <a:gd name="connsiteX33" fmla="*/ 9037 w 10000"/>
                <a:gd name="connsiteY33" fmla="*/ 6185 h 10000"/>
                <a:gd name="connsiteX34" fmla="*/ 8710 w 10000"/>
                <a:gd name="connsiteY34" fmla="*/ 6988 h 10000"/>
                <a:gd name="connsiteX35" fmla="*/ 8351 w 10000"/>
                <a:gd name="connsiteY35" fmla="*/ 7670 h 10000"/>
                <a:gd name="connsiteX36" fmla="*/ 7952 w 10000"/>
                <a:gd name="connsiteY36" fmla="*/ 8353 h 10000"/>
                <a:gd name="connsiteX37" fmla="*/ 7522 w 10000"/>
                <a:gd name="connsiteY37" fmla="*/ 8916 h 10000"/>
                <a:gd name="connsiteX38" fmla="*/ 7066 w 10000"/>
                <a:gd name="connsiteY38" fmla="*/ 9398 h 10000"/>
                <a:gd name="connsiteX39" fmla="*/ 6575 w 10000"/>
                <a:gd name="connsiteY39" fmla="*/ 9758 h 10000"/>
                <a:gd name="connsiteX40" fmla="*/ 6068 w 10000"/>
                <a:gd name="connsiteY40" fmla="*/ 10000 h 10000"/>
                <a:gd name="connsiteX41" fmla="*/ 3922 w 10000"/>
                <a:gd name="connsiteY41" fmla="*/ 10000 h 10000"/>
                <a:gd name="connsiteX42" fmla="*/ 3415 w 10000"/>
                <a:gd name="connsiteY42" fmla="*/ 9758 h 10000"/>
                <a:gd name="connsiteX43" fmla="*/ 2934 w 10000"/>
                <a:gd name="connsiteY43" fmla="*/ 9398 h 10000"/>
                <a:gd name="connsiteX44" fmla="*/ 2478 w 10000"/>
                <a:gd name="connsiteY44" fmla="*/ 8916 h 10000"/>
                <a:gd name="connsiteX45" fmla="*/ 2048 w 10000"/>
                <a:gd name="connsiteY45" fmla="*/ 8353 h 10000"/>
                <a:gd name="connsiteX46" fmla="*/ 1649 w 10000"/>
                <a:gd name="connsiteY46" fmla="*/ 7670 h 10000"/>
                <a:gd name="connsiteX47" fmla="*/ 1290 w 10000"/>
                <a:gd name="connsiteY47" fmla="*/ 6988 h 10000"/>
                <a:gd name="connsiteX48" fmla="*/ 963 w 10000"/>
                <a:gd name="connsiteY48" fmla="*/ 6185 h 10000"/>
                <a:gd name="connsiteX49" fmla="*/ 686 w 10000"/>
                <a:gd name="connsiteY49" fmla="*/ 5341 h 10000"/>
                <a:gd name="connsiteX50" fmla="*/ 440 w 10000"/>
                <a:gd name="connsiteY50" fmla="*/ 4378 h 10000"/>
                <a:gd name="connsiteX51" fmla="*/ 256 w 10000"/>
                <a:gd name="connsiteY51" fmla="*/ 3413 h 10000"/>
                <a:gd name="connsiteX52" fmla="*/ 0 w 10000"/>
                <a:gd name="connsiteY52" fmla="*/ 241 h 10000"/>
                <a:gd name="connsiteX53" fmla="*/ 0 w 10000"/>
                <a:gd name="connsiteY53" fmla="*/ 0 h 10000"/>
                <a:gd name="connsiteX0" fmla="*/ 0 w 10000"/>
                <a:gd name="connsiteY0" fmla="*/ 0 h 10000"/>
                <a:gd name="connsiteX1" fmla="*/ 328 w 10000"/>
                <a:gd name="connsiteY1" fmla="*/ 3293 h 10000"/>
                <a:gd name="connsiteX2" fmla="*/ 553 w 10000"/>
                <a:gd name="connsiteY2" fmla="*/ 4297 h 10000"/>
                <a:gd name="connsiteX3" fmla="*/ 824 w 10000"/>
                <a:gd name="connsiteY3" fmla="*/ 5221 h 10000"/>
                <a:gd name="connsiteX4" fmla="*/ 1147 w 10000"/>
                <a:gd name="connsiteY4" fmla="*/ 6104 h 10000"/>
                <a:gd name="connsiteX5" fmla="*/ 1505 w 10000"/>
                <a:gd name="connsiteY5" fmla="*/ 6867 h 10000"/>
                <a:gd name="connsiteX6" fmla="*/ 1920 w 10000"/>
                <a:gd name="connsiteY6" fmla="*/ 7630 h 10000"/>
                <a:gd name="connsiteX7" fmla="*/ 2355 w 10000"/>
                <a:gd name="connsiteY7" fmla="*/ 8232 h 10000"/>
                <a:gd name="connsiteX8" fmla="*/ 2837 w 10000"/>
                <a:gd name="connsiteY8" fmla="*/ 8715 h 10000"/>
                <a:gd name="connsiteX9" fmla="*/ 3338 w 10000"/>
                <a:gd name="connsiteY9" fmla="*/ 9116 h 10000"/>
                <a:gd name="connsiteX10" fmla="*/ 3871 w 10000"/>
                <a:gd name="connsiteY10" fmla="*/ 9478 h 10000"/>
                <a:gd name="connsiteX11" fmla="*/ 4424 w 10000"/>
                <a:gd name="connsiteY11" fmla="*/ 9678 h 10000"/>
                <a:gd name="connsiteX12" fmla="*/ 4997 w 10000"/>
                <a:gd name="connsiteY12" fmla="*/ 9758 h 10000"/>
                <a:gd name="connsiteX13" fmla="*/ 5571 w 10000"/>
                <a:gd name="connsiteY13" fmla="*/ 9678 h 10000"/>
                <a:gd name="connsiteX14" fmla="*/ 6129 w 10000"/>
                <a:gd name="connsiteY14" fmla="*/ 9478 h 10000"/>
                <a:gd name="connsiteX15" fmla="*/ 6656 w 10000"/>
                <a:gd name="connsiteY15" fmla="*/ 9116 h 10000"/>
                <a:gd name="connsiteX16" fmla="*/ 7163 w 10000"/>
                <a:gd name="connsiteY16" fmla="*/ 8715 h 10000"/>
                <a:gd name="connsiteX17" fmla="*/ 7645 w 10000"/>
                <a:gd name="connsiteY17" fmla="*/ 8232 h 10000"/>
                <a:gd name="connsiteX18" fmla="*/ 8080 w 10000"/>
                <a:gd name="connsiteY18" fmla="*/ 7630 h 10000"/>
                <a:gd name="connsiteX19" fmla="*/ 8495 w 10000"/>
                <a:gd name="connsiteY19" fmla="*/ 6867 h 10000"/>
                <a:gd name="connsiteX20" fmla="*/ 8853 w 10000"/>
                <a:gd name="connsiteY20" fmla="*/ 6104 h 10000"/>
                <a:gd name="connsiteX21" fmla="*/ 9176 w 10000"/>
                <a:gd name="connsiteY21" fmla="*/ 5221 h 10000"/>
                <a:gd name="connsiteX22" fmla="*/ 9447 w 10000"/>
                <a:gd name="connsiteY22" fmla="*/ 4297 h 10000"/>
                <a:gd name="connsiteX23" fmla="*/ 9672 w 10000"/>
                <a:gd name="connsiteY23" fmla="*/ 3293 h 10000"/>
                <a:gd name="connsiteX24" fmla="*/ 9841 w 10000"/>
                <a:gd name="connsiteY24" fmla="*/ 2250 h 10000"/>
                <a:gd name="connsiteX25" fmla="*/ 9944 w 10000"/>
                <a:gd name="connsiteY25" fmla="*/ 1164 h 10000"/>
                <a:gd name="connsiteX26" fmla="*/ 10000 w 10000"/>
                <a:gd name="connsiteY26" fmla="*/ 0 h 10000"/>
                <a:gd name="connsiteX27" fmla="*/ 10000 w 10000"/>
                <a:gd name="connsiteY27" fmla="*/ 241 h 10000"/>
                <a:gd name="connsiteX28" fmla="*/ 9969 w 10000"/>
                <a:gd name="connsiteY28" fmla="*/ 1365 h 10000"/>
                <a:gd name="connsiteX29" fmla="*/ 9882 w 10000"/>
                <a:gd name="connsiteY29" fmla="*/ 2450 h 10000"/>
                <a:gd name="connsiteX30" fmla="*/ 9744 w 10000"/>
                <a:gd name="connsiteY30" fmla="*/ 3413 h 10000"/>
                <a:gd name="connsiteX31" fmla="*/ 9549 w 10000"/>
                <a:gd name="connsiteY31" fmla="*/ 4378 h 10000"/>
                <a:gd name="connsiteX32" fmla="*/ 9314 w 10000"/>
                <a:gd name="connsiteY32" fmla="*/ 5341 h 10000"/>
                <a:gd name="connsiteX33" fmla="*/ 9037 w 10000"/>
                <a:gd name="connsiteY33" fmla="*/ 6185 h 10000"/>
                <a:gd name="connsiteX34" fmla="*/ 8710 w 10000"/>
                <a:gd name="connsiteY34" fmla="*/ 6988 h 10000"/>
                <a:gd name="connsiteX35" fmla="*/ 8351 w 10000"/>
                <a:gd name="connsiteY35" fmla="*/ 7670 h 10000"/>
                <a:gd name="connsiteX36" fmla="*/ 7952 w 10000"/>
                <a:gd name="connsiteY36" fmla="*/ 8353 h 10000"/>
                <a:gd name="connsiteX37" fmla="*/ 7522 w 10000"/>
                <a:gd name="connsiteY37" fmla="*/ 8916 h 10000"/>
                <a:gd name="connsiteX38" fmla="*/ 7066 w 10000"/>
                <a:gd name="connsiteY38" fmla="*/ 9398 h 10000"/>
                <a:gd name="connsiteX39" fmla="*/ 6575 w 10000"/>
                <a:gd name="connsiteY39" fmla="*/ 9758 h 10000"/>
                <a:gd name="connsiteX40" fmla="*/ 6068 w 10000"/>
                <a:gd name="connsiteY40" fmla="*/ 10000 h 10000"/>
                <a:gd name="connsiteX41" fmla="*/ 3922 w 10000"/>
                <a:gd name="connsiteY41" fmla="*/ 10000 h 10000"/>
                <a:gd name="connsiteX42" fmla="*/ 3415 w 10000"/>
                <a:gd name="connsiteY42" fmla="*/ 9758 h 10000"/>
                <a:gd name="connsiteX43" fmla="*/ 2934 w 10000"/>
                <a:gd name="connsiteY43" fmla="*/ 9398 h 10000"/>
                <a:gd name="connsiteX44" fmla="*/ 2478 w 10000"/>
                <a:gd name="connsiteY44" fmla="*/ 8916 h 10000"/>
                <a:gd name="connsiteX45" fmla="*/ 2048 w 10000"/>
                <a:gd name="connsiteY45" fmla="*/ 8353 h 10000"/>
                <a:gd name="connsiteX46" fmla="*/ 1649 w 10000"/>
                <a:gd name="connsiteY46" fmla="*/ 7670 h 10000"/>
                <a:gd name="connsiteX47" fmla="*/ 1290 w 10000"/>
                <a:gd name="connsiteY47" fmla="*/ 6988 h 10000"/>
                <a:gd name="connsiteX48" fmla="*/ 963 w 10000"/>
                <a:gd name="connsiteY48" fmla="*/ 6185 h 10000"/>
                <a:gd name="connsiteX49" fmla="*/ 686 w 10000"/>
                <a:gd name="connsiteY49" fmla="*/ 5341 h 10000"/>
                <a:gd name="connsiteX50" fmla="*/ 440 w 10000"/>
                <a:gd name="connsiteY50" fmla="*/ 4378 h 10000"/>
                <a:gd name="connsiteX51" fmla="*/ 0 w 10000"/>
                <a:gd name="connsiteY51" fmla="*/ 241 h 10000"/>
                <a:gd name="connsiteX52" fmla="*/ 0 w 10000"/>
                <a:gd name="connsiteY52" fmla="*/ 0 h 10000"/>
                <a:gd name="connsiteX0" fmla="*/ 0 w 10000"/>
                <a:gd name="connsiteY0" fmla="*/ 0 h 10000"/>
                <a:gd name="connsiteX1" fmla="*/ 553 w 10000"/>
                <a:gd name="connsiteY1" fmla="*/ 4297 h 10000"/>
                <a:gd name="connsiteX2" fmla="*/ 824 w 10000"/>
                <a:gd name="connsiteY2" fmla="*/ 5221 h 10000"/>
                <a:gd name="connsiteX3" fmla="*/ 1147 w 10000"/>
                <a:gd name="connsiteY3" fmla="*/ 6104 h 10000"/>
                <a:gd name="connsiteX4" fmla="*/ 1505 w 10000"/>
                <a:gd name="connsiteY4" fmla="*/ 6867 h 10000"/>
                <a:gd name="connsiteX5" fmla="*/ 1920 w 10000"/>
                <a:gd name="connsiteY5" fmla="*/ 7630 h 10000"/>
                <a:gd name="connsiteX6" fmla="*/ 2355 w 10000"/>
                <a:gd name="connsiteY6" fmla="*/ 8232 h 10000"/>
                <a:gd name="connsiteX7" fmla="*/ 2837 w 10000"/>
                <a:gd name="connsiteY7" fmla="*/ 8715 h 10000"/>
                <a:gd name="connsiteX8" fmla="*/ 3338 w 10000"/>
                <a:gd name="connsiteY8" fmla="*/ 9116 h 10000"/>
                <a:gd name="connsiteX9" fmla="*/ 3871 w 10000"/>
                <a:gd name="connsiteY9" fmla="*/ 9478 h 10000"/>
                <a:gd name="connsiteX10" fmla="*/ 4424 w 10000"/>
                <a:gd name="connsiteY10" fmla="*/ 9678 h 10000"/>
                <a:gd name="connsiteX11" fmla="*/ 4997 w 10000"/>
                <a:gd name="connsiteY11" fmla="*/ 9758 h 10000"/>
                <a:gd name="connsiteX12" fmla="*/ 5571 w 10000"/>
                <a:gd name="connsiteY12" fmla="*/ 9678 h 10000"/>
                <a:gd name="connsiteX13" fmla="*/ 6129 w 10000"/>
                <a:gd name="connsiteY13" fmla="*/ 9478 h 10000"/>
                <a:gd name="connsiteX14" fmla="*/ 6656 w 10000"/>
                <a:gd name="connsiteY14" fmla="*/ 9116 h 10000"/>
                <a:gd name="connsiteX15" fmla="*/ 7163 w 10000"/>
                <a:gd name="connsiteY15" fmla="*/ 8715 h 10000"/>
                <a:gd name="connsiteX16" fmla="*/ 7645 w 10000"/>
                <a:gd name="connsiteY16" fmla="*/ 8232 h 10000"/>
                <a:gd name="connsiteX17" fmla="*/ 8080 w 10000"/>
                <a:gd name="connsiteY17" fmla="*/ 7630 h 10000"/>
                <a:gd name="connsiteX18" fmla="*/ 8495 w 10000"/>
                <a:gd name="connsiteY18" fmla="*/ 6867 h 10000"/>
                <a:gd name="connsiteX19" fmla="*/ 8853 w 10000"/>
                <a:gd name="connsiteY19" fmla="*/ 6104 h 10000"/>
                <a:gd name="connsiteX20" fmla="*/ 9176 w 10000"/>
                <a:gd name="connsiteY20" fmla="*/ 5221 h 10000"/>
                <a:gd name="connsiteX21" fmla="*/ 9447 w 10000"/>
                <a:gd name="connsiteY21" fmla="*/ 4297 h 10000"/>
                <a:gd name="connsiteX22" fmla="*/ 9672 w 10000"/>
                <a:gd name="connsiteY22" fmla="*/ 3293 h 10000"/>
                <a:gd name="connsiteX23" fmla="*/ 9841 w 10000"/>
                <a:gd name="connsiteY23" fmla="*/ 2250 h 10000"/>
                <a:gd name="connsiteX24" fmla="*/ 9944 w 10000"/>
                <a:gd name="connsiteY24" fmla="*/ 1164 h 10000"/>
                <a:gd name="connsiteX25" fmla="*/ 10000 w 10000"/>
                <a:gd name="connsiteY25" fmla="*/ 0 h 10000"/>
                <a:gd name="connsiteX26" fmla="*/ 10000 w 10000"/>
                <a:gd name="connsiteY26" fmla="*/ 241 h 10000"/>
                <a:gd name="connsiteX27" fmla="*/ 9969 w 10000"/>
                <a:gd name="connsiteY27" fmla="*/ 1365 h 10000"/>
                <a:gd name="connsiteX28" fmla="*/ 9882 w 10000"/>
                <a:gd name="connsiteY28" fmla="*/ 2450 h 10000"/>
                <a:gd name="connsiteX29" fmla="*/ 9744 w 10000"/>
                <a:gd name="connsiteY29" fmla="*/ 3413 h 10000"/>
                <a:gd name="connsiteX30" fmla="*/ 9549 w 10000"/>
                <a:gd name="connsiteY30" fmla="*/ 4378 h 10000"/>
                <a:gd name="connsiteX31" fmla="*/ 9314 w 10000"/>
                <a:gd name="connsiteY31" fmla="*/ 5341 h 10000"/>
                <a:gd name="connsiteX32" fmla="*/ 9037 w 10000"/>
                <a:gd name="connsiteY32" fmla="*/ 6185 h 10000"/>
                <a:gd name="connsiteX33" fmla="*/ 8710 w 10000"/>
                <a:gd name="connsiteY33" fmla="*/ 6988 h 10000"/>
                <a:gd name="connsiteX34" fmla="*/ 8351 w 10000"/>
                <a:gd name="connsiteY34" fmla="*/ 7670 h 10000"/>
                <a:gd name="connsiteX35" fmla="*/ 7952 w 10000"/>
                <a:gd name="connsiteY35" fmla="*/ 8353 h 10000"/>
                <a:gd name="connsiteX36" fmla="*/ 7522 w 10000"/>
                <a:gd name="connsiteY36" fmla="*/ 8916 h 10000"/>
                <a:gd name="connsiteX37" fmla="*/ 7066 w 10000"/>
                <a:gd name="connsiteY37" fmla="*/ 9398 h 10000"/>
                <a:gd name="connsiteX38" fmla="*/ 6575 w 10000"/>
                <a:gd name="connsiteY38" fmla="*/ 9758 h 10000"/>
                <a:gd name="connsiteX39" fmla="*/ 6068 w 10000"/>
                <a:gd name="connsiteY39" fmla="*/ 10000 h 10000"/>
                <a:gd name="connsiteX40" fmla="*/ 3922 w 10000"/>
                <a:gd name="connsiteY40" fmla="*/ 10000 h 10000"/>
                <a:gd name="connsiteX41" fmla="*/ 3415 w 10000"/>
                <a:gd name="connsiteY41" fmla="*/ 9758 h 10000"/>
                <a:gd name="connsiteX42" fmla="*/ 2934 w 10000"/>
                <a:gd name="connsiteY42" fmla="*/ 9398 h 10000"/>
                <a:gd name="connsiteX43" fmla="*/ 2478 w 10000"/>
                <a:gd name="connsiteY43" fmla="*/ 8916 h 10000"/>
                <a:gd name="connsiteX44" fmla="*/ 2048 w 10000"/>
                <a:gd name="connsiteY44" fmla="*/ 8353 h 10000"/>
                <a:gd name="connsiteX45" fmla="*/ 1649 w 10000"/>
                <a:gd name="connsiteY45" fmla="*/ 7670 h 10000"/>
                <a:gd name="connsiteX46" fmla="*/ 1290 w 10000"/>
                <a:gd name="connsiteY46" fmla="*/ 6988 h 10000"/>
                <a:gd name="connsiteX47" fmla="*/ 963 w 10000"/>
                <a:gd name="connsiteY47" fmla="*/ 6185 h 10000"/>
                <a:gd name="connsiteX48" fmla="*/ 686 w 10000"/>
                <a:gd name="connsiteY48" fmla="*/ 5341 h 10000"/>
                <a:gd name="connsiteX49" fmla="*/ 440 w 10000"/>
                <a:gd name="connsiteY49" fmla="*/ 4378 h 10000"/>
                <a:gd name="connsiteX50" fmla="*/ 0 w 10000"/>
                <a:gd name="connsiteY50" fmla="*/ 241 h 10000"/>
                <a:gd name="connsiteX51" fmla="*/ 0 w 10000"/>
                <a:gd name="connsiteY51" fmla="*/ 0 h 10000"/>
                <a:gd name="connsiteX0" fmla="*/ 0 w 10000"/>
                <a:gd name="connsiteY0" fmla="*/ 0 h 10000"/>
                <a:gd name="connsiteX1" fmla="*/ 553 w 10000"/>
                <a:gd name="connsiteY1" fmla="*/ 4297 h 10000"/>
                <a:gd name="connsiteX2" fmla="*/ 824 w 10000"/>
                <a:gd name="connsiteY2" fmla="*/ 5221 h 10000"/>
                <a:gd name="connsiteX3" fmla="*/ 1147 w 10000"/>
                <a:gd name="connsiteY3" fmla="*/ 6104 h 10000"/>
                <a:gd name="connsiteX4" fmla="*/ 1505 w 10000"/>
                <a:gd name="connsiteY4" fmla="*/ 6867 h 10000"/>
                <a:gd name="connsiteX5" fmla="*/ 1920 w 10000"/>
                <a:gd name="connsiteY5" fmla="*/ 7630 h 10000"/>
                <a:gd name="connsiteX6" fmla="*/ 2355 w 10000"/>
                <a:gd name="connsiteY6" fmla="*/ 8232 h 10000"/>
                <a:gd name="connsiteX7" fmla="*/ 2837 w 10000"/>
                <a:gd name="connsiteY7" fmla="*/ 8715 h 10000"/>
                <a:gd name="connsiteX8" fmla="*/ 3338 w 10000"/>
                <a:gd name="connsiteY8" fmla="*/ 9116 h 10000"/>
                <a:gd name="connsiteX9" fmla="*/ 3871 w 10000"/>
                <a:gd name="connsiteY9" fmla="*/ 9478 h 10000"/>
                <a:gd name="connsiteX10" fmla="*/ 4424 w 10000"/>
                <a:gd name="connsiteY10" fmla="*/ 9678 h 10000"/>
                <a:gd name="connsiteX11" fmla="*/ 4997 w 10000"/>
                <a:gd name="connsiteY11" fmla="*/ 9758 h 10000"/>
                <a:gd name="connsiteX12" fmla="*/ 5571 w 10000"/>
                <a:gd name="connsiteY12" fmla="*/ 9678 h 10000"/>
                <a:gd name="connsiteX13" fmla="*/ 6129 w 10000"/>
                <a:gd name="connsiteY13" fmla="*/ 9478 h 10000"/>
                <a:gd name="connsiteX14" fmla="*/ 6656 w 10000"/>
                <a:gd name="connsiteY14" fmla="*/ 9116 h 10000"/>
                <a:gd name="connsiteX15" fmla="*/ 7163 w 10000"/>
                <a:gd name="connsiteY15" fmla="*/ 8715 h 10000"/>
                <a:gd name="connsiteX16" fmla="*/ 7645 w 10000"/>
                <a:gd name="connsiteY16" fmla="*/ 8232 h 10000"/>
                <a:gd name="connsiteX17" fmla="*/ 8080 w 10000"/>
                <a:gd name="connsiteY17" fmla="*/ 7630 h 10000"/>
                <a:gd name="connsiteX18" fmla="*/ 8495 w 10000"/>
                <a:gd name="connsiteY18" fmla="*/ 6867 h 10000"/>
                <a:gd name="connsiteX19" fmla="*/ 8853 w 10000"/>
                <a:gd name="connsiteY19" fmla="*/ 6104 h 10000"/>
                <a:gd name="connsiteX20" fmla="*/ 9176 w 10000"/>
                <a:gd name="connsiteY20" fmla="*/ 5221 h 10000"/>
                <a:gd name="connsiteX21" fmla="*/ 9447 w 10000"/>
                <a:gd name="connsiteY21" fmla="*/ 4297 h 10000"/>
                <a:gd name="connsiteX22" fmla="*/ 9672 w 10000"/>
                <a:gd name="connsiteY22" fmla="*/ 3293 h 10000"/>
                <a:gd name="connsiteX23" fmla="*/ 9841 w 10000"/>
                <a:gd name="connsiteY23" fmla="*/ 2250 h 10000"/>
                <a:gd name="connsiteX24" fmla="*/ 9944 w 10000"/>
                <a:gd name="connsiteY24" fmla="*/ 1164 h 10000"/>
                <a:gd name="connsiteX25" fmla="*/ 10000 w 10000"/>
                <a:gd name="connsiteY25" fmla="*/ 0 h 10000"/>
                <a:gd name="connsiteX26" fmla="*/ 10000 w 10000"/>
                <a:gd name="connsiteY26" fmla="*/ 241 h 10000"/>
                <a:gd name="connsiteX27" fmla="*/ 9969 w 10000"/>
                <a:gd name="connsiteY27" fmla="*/ 1365 h 10000"/>
                <a:gd name="connsiteX28" fmla="*/ 9882 w 10000"/>
                <a:gd name="connsiteY28" fmla="*/ 2450 h 10000"/>
                <a:gd name="connsiteX29" fmla="*/ 9744 w 10000"/>
                <a:gd name="connsiteY29" fmla="*/ 3413 h 10000"/>
                <a:gd name="connsiteX30" fmla="*/ 9549 w 10000"/>
                <a:gd name="connsiteY30" fmla="*/ 4378 h 10000"/>
                <a:gd name="connsiteX31" fmla="*/ 9314 w 10000"/>
                <a:gd name="connsiteY31" fmla="*/ 5341 h 10000"/>
                <a:gd name="connsiteX32" fmla="*/ 9037 w 10000"/>
                <a:gd name="connsiteY32" fmla="*/ 6185 h 10000"/>
                <a:gd name="connsiteX33" fmla="*/ 8710 w 10000"/>
                <a:gd name="connsiteY33" fmla="*/ 6988 h 10000"/>
                <a:gd name="connsiteX34" fmla="*/ 8351 w 10000"/>
                <a:gd name="connsiteY34" fmla="*/ 7670 h 10000"/>
                <a:gd name="connsiteX35" fmla="*/ 7952 w 10000"/>
                <a:gd name="connsiteY35" fmla="*/ 8353 h 10000"/>
                <a:gd name="connsiteX36" fmla="*/ 7522 w 10000"/>
                <a:gd name="connsiteY36" fmla="*/ 8916 h 10000"/>
                <a:gd name="connsiteX37" fmla="*/ 7066 w 10000"/>
                <a:gd name="connsiteY37" fmla="*/ 9398 h 10000"/>
                <a:gd name="connsiteX38" fmla="*/ 6575 w 10000"/>
                <a:gd name="connsiteY38" fmla="*/ 9758 h 10000"/>
                <a:gd name="connsiteX39" fmla="*/ 6068 w 10000"/>
                <a:gd name="connsiteY39" fmla="*/ 10000 h 10000"/>
                <a:gd name="connsiteX40" fmla="*/ 3922 w 10000"/>
                <a:gd name="connsiteY40" fmla="*/ 10000 h 10000"/>
                <a:gd name="connsiteX41" fmla="*/ 3415 w 10000"/>
                <a:gd name="connsiteY41" fmla="*/ 9758 h 10000"/>
                <a:gd name="connsiteX42" fmla="*/ 2934 w 10000"/>
                <a:gd name="connsiteY42" fmla="*/ 9398 h 10000"/>
                <a:gd name="connsiteX43" fmla="*/ 2478 w 10000"/>
                <a:gd name="connsiteY43" fmla="*/ 8916 h 10000"/>
                <a:gd name="connsiteX44" fmla="*/ 2048 w 10000"/>
                <a:gd name="connsiteY44" fmla="*/ 8353 h 10000"/>
                <a:gd name="connsiteX45" fmla="*/ 1649 w 10000"/>
                <a:gd name="connsiteY45" fmla="*/ 7670 h 10000"/>
                <a:gd name="connsiteX46" fmla="*/ 1290 w 10000"/>
                <a:gd name="connsiteY46" fmla="*/ 6988 h 10000"/>
                <a:gd name="connsiteX47" fmla="*/ 963 w 10000"/>
                <a:gd name="connsiteY47" fmla="*/ 6185 h 10000"/>
                <a:gd name="connsiteX48" fmla="*/ 686 w 10000"/>
                <a:gd name="connsiteY48" fmla="*/ 5341 h 10000"/>
                <a:gd name="connsiteX49" fmla="*/ 0 w 10000"/>
                <a:gd name="connsiteY49" fmla="*/ 241 h 10000"/>
                <a:gd name="connsiteX50" fmla="*/ 0 w 10000"/>
                <a:gd name="connsiteY50" fmla="*/ 0 h 10000"/>
                <a:gd name="connsiteX0" fmla="*/ 0 w 10000"/>
                <a:gd name="connsiteY0" fmla="*/ 0 h 10000"/>
                <a:gd name="connsiteX1" fmla="*/ 824 w 10000"/>
                <a:gd name="connsiteY1" fmla="*/ 5221 h 10000"/>
                <a:gd name="connsiteX2" fmla="*/ 1147 w 10000"/>
                <a:gd name="connsiteY2" fmla="*/ 6104 h 10000"/>
                <a:gd name="connsiteX3" fmla="*/ 1505 w 10000"/>
                <a:gd name="connsiteY3" fmla="*/ 6867 h 10000"/>
                <a:gd name="connsiteX4" fmla="*/ 1920 w 10000"/>
                <a:gd name="connsiteY4" fmla="*/ 7630 h 10000"/>
                <a:gd name="connsiteX5" fmla="*/ 2355 w 10000"/>
                <a:gd name="connsiteY5" fmla="*/ 8232 h 10000"/>
                <a:gd name="connsiteX6" fmla="*/ 2837 w 10000"/>
                <a:gd name="connsiteY6" fmla="*/ 8715 h 10000"/>
                <a:gd name="connsiteX7" fmla="*/ 3338 w 10000"/>
                <a:gd name="connsiteY7" fmla="*/ 9116 h 10000"/>
                <a:gd name="connsiteX8" fmla="*/ 3871 w 10000"/>
                <a:gd name="connsiteY8" fmla="*/ 9478 h 10000"/>
                <a:gd name="connsiteX9" fmla="*/ 4424 w 10000"/>
                <a:gd name="connsiteY9" fmla="*/ 9678 h 10000"/>
                <a:gd name="connsiteX10" fmla="*/ 4997 w 10000"/>
                <a:gd name="connsiteY10" fmla="*/ 9758 h 10000"/>
                <a:gd name="connsiteX11" fmla="*/ 5571 w 10000"/>
                <a:gd name="connsiteY11" fmla="*/ 9678 h 10000"/>
                <a:gd name="connsiteX12" fmla="*/ 6129 w 10000"/>
                <a:gd name="connsiteY12" fmla="*/ 9478 h 10000"/>
                <a:gd name="connsiteX13" fmla="*/ 6656 w 10000"/>
                <a:gd name="connsiteY13" fmla="*/ 9116 h 10000"/>
                <a:gd name="connsiteX14" fmla="*/ 7163 w 10000"/>
                <a:gd name="connsiteY14" fmla="*/ 8715 h 10000"/>
                <a:gd name="connsiteX15" fmla="*/ 7645 w 10000"/>
                <a:gd name="connsiteY15" fmla="*/ 8232 h 10000"/>
                <a:gd name="connsiteX16" fmla="*/ 8080 w 10000"/>
                <a:gd name="connsiteY16" fmla="*/ 7630 h 10000"/>
                <a:gd name="connsiteX17" fmla="*/ 8495 w 10000"/>
                <a:gd name="connsiteY17" fmla="*/ 6867 h 10000"/>
                <a:gd name="connsiteX18" fmla="*/ 8853 w 10000"/>
                <a:gd name="connsiteY18" fmla="*/ 6104 h 10000"/>
                <a:gd name="connsiteX19" fmla="*/ 9176 w 10000"/>
                <a:gd name="connsiteY19" fmla="*/ 5221 h 10000"/>
                <a:gd name="connsiteX20" fmla="*/ 9447 w 10000"/>
                <a:gd name="connsiteY20" fmla="*/ 4297 h 10000"/>
                <a:gd name="connsiteX21" fmla="*/ 9672 w 10000"/>
                <a:gd name="connsiteY21" fmla="*/ 3293 h 10000"/>
                <a:gd name="connsiteX22" fmla="*/ 9841 w 10000"/>
                <a:gd name="connsiteY22" fmla="*/ 2250 h 10000"/>
                <a:gd name="connsiteX23" fmla="*/ 9944 w 10000"/>
                <a:gd name="connsiteY23" fmla="*/ 1164 h 10000"/>
                <a:gd name="connsiteX24" fmla="*/ 10000 w 10000"/>
                <a:gd name="connsiteY24" fmla="*/ 0 h 10000"/>
                <a:gd name="connsiteX25" fmla="*/ 10000 w 10000"/>
                <a:gd name="connsiteY25" fmla="*/ 241 h 10000"/>
                <a:gd name="connsiteX26" fmla="*/ 9969 w 10000"/>
                <a:gd name="connsiteY26" fmla="*/ 1365 h 10000"/>
                <a:gd name="connsiteX27" fmla="*/ 9882 w 10000"/>
                <a:gd name="connsiteY27" fmla="*/ 2450 h 10000"/>
                <a:gd name="connsiteX28" fmla="*/ 9744 w 10000"/>
                <a:gd name="connsiteY28" fmla="*/ 3413 h 10000"/>
                <a:gd name="connsiteX29" fmla="*/ 9549 w 10000"/>
                <a:gd name="connsiteY29" fmla="*/ 4378 h 10000"/>
                <a:gd name="connsiteX30" fmla="*/ 9314 w 10000"/>
                <a:gd name="connsiteY30" fmla="*/ 5341 h 10000"/>
                <a:gd name="connsiteX31" fmla="*/ 9037 w 10000"/>
                <a:gd name="connsiteY31" fmla="*/ 6185 h 10000"/>
                <a:gd name="connsiteX32" fmla="*/ 8710 w 10000"/>
                <a:gd name="connsiteY32" fmla="*/ 6988 h 10000"/>
                <a:gd name="connsiteX33" fmla="*/ 8351 w 10000"/>
                <a:gd name="connsiteY33" fmla="*/ 7670 h 10000"/>
                <a:gd name="connsiteX34" fmla="*/ 7952 w 10000"/>
                <a:gd name="connsiteY34" fmla="*/ 8353 h 10000"/>
                <a:gd name="connsiteX35" fmla="*/ 7522 w 10000"/>
                <a:gd name="connsiteY35" fmla="*/ 8916 h 10000"/>
                <a:gd name="connsiteX36" fmla="*/ 7066 w 10000"/>
                <a:gd name="connsiteY36" fmla="*/ 9398 h 10000"/>
                <a:gd name="connsiteX37" fmla="*/ 6575 w 10000"/>
                <a:gd name="connsiteY37" fmla="*/ 9758 h 10000"/>
                <a:gd name="connsiteX38" fmla="*/ 6068 w 10000"/>
                <a:gd name="connsiteY38" fmla="*/ 10000 h 10000"/>
                <a:gd name="connsiteX39" fmla="*/ 3922 w 10000"/>
                <a:gd name="connsiteY39" fmla="*/ 10000 h 10000"/>
                <a:gd name="connsiteX40" fmla="*/ 3415 w 10000"/>
                <a:gd name="connsiteY40" fmla="*/ 9758 h 10000"/>
                <a:gd name="connsiteX41" fmla="*/ 2934 w 10000"/>
                <a:gd name="connsiteY41" fmla="*/ 9398 h 10000"/>
                <a:gd name="connsiteX42" fmla="*/ 2478 w 10000"/>
                <a:gd name="connsiteY42" fmla="*/ 8916 h 10000"/>
                <a:gd name="connsiteX43" fmla="*/ 2048 w 10000"/>
                <a:gd name="connsiteY43" fmla="*/ 8353 h 10000"/>
                <a:gd name="connsiteX44" fmla="*/ 1649 w 10000"/>
                <a:gd name="connsiteY44" fmla="*/ 7670 h 10000"/>
                <a:gd name="connsiteX45" fmla="*/ 1290 w 10000"/>
                <a:gd name="connsiteY45" fmla="*/ 6988 h 10000"/>
                <a:gd name="connsiteX46" fmla="*/ 963 w 10000"/>
                <a:gd name="connsiteY46" fmla="*/ 6185 h 10000"/>
                <a:gd name="connsiteX47" fmla="*/ 686 w 10000"/>
                <a:gd name="connsiteY47" fmla="*/ 5341 h 10000"/>
                <a:gd name="connsiteX48" fmla="*/ 0 w 10000"/>
                <a:gd name="connsiteY48" fmla="*/ 241 h 10000"/>
                <a:gd name="connsiteX49" fmla="*/ 0 w 10000"/>
                <a:gd name="connsiteY49" fmla="*/ 0 h 10000"/>
                <a:gd name="connsiteX0" fmla="*/ 0 w 10000"/>
                <a:gd name="connsiteY0" fmla="*/ 0 h 10000"/>
                <a:gd name="connsiteX1" fmla="*/ 824 w 10000"/>
                <a:gd name="connsiteY1" fmla="*/ 5221 h 10000"/>
                <a:gd name="connsiteX2" fmla="*/ 1147 w 10000"/>
                <a:gd name="connsiteY2" fmla="*/ 6104 h 10000"/>
                <a:gd name="connsiteX3" fmla="*/ 1505 w 10000"/>
                <a:gd name="connsiteY3" fmla="*/ 6867 h 10000"/>
                <a:gd name="connsiteX4" fmla="*/ 1920 w 10000"/>
                <a:gd name="connsiteY4" fmla="*/ 7630 h 10000"/>
                <a:gd name="connsiteX5" fmla="*/ 2355 w 10000"/>
                <a:gd name="connsiteY5" fmla="*/ 8232 h 10000"/>
                <a:gd name="connsiteX6" fmla="*/ 2837 w 10000"/>
                <a:gd name="connsiteY6" fmla="*/ 8715 h 10000"/>
                <a:gd name="connsiteX7" fmla="*/ 3338 w 10000"/>
                <a:gd name="connsiteY7" fmla="*/ 9116 h 10000"/>
                <a:gd name="connsiteX8" fmla="*/ 3871 w 10000"/>
                <a:gd name="connsiteY8" fmla="*/ 9478 h 10000"/>
                <a:gd name="connsiteX9" fmla="*/ 4424 w 10000"/>
                <a:gd name="connsiteY9" fmla="*/ 9678 h 10000"/>
                <a:gd name="connsiteX10" fmla="*/ 4997 w 10000"/>
                <a:gd name="connsiteY10" fmla="*/ 9758 h 10000"/>
                <a:gd name="connsiteX11" fmla="*/ 5571 w 10000"/>
                <a:gd name="connsiteY11" fmla="*/ 9678 h 10000"/>
                <a:gd name="connsiteX12" fmla="*/ 6129 w 10000"/>
                <a:gd name="connsiteY12" fmla="*/ 9478 h 10000"/>
                <a:gd name="connsiteX13" fmla="*/ 6656 w 10000"/>
                <a:gd name="connsiteY13" fmla="*/ 9116 h 10000"/>
                <a:gd name="connsiteX14" fmla="*/ 7163 w 10000"/>
                <a:gd name="connsiteY14" fmla="*/ 8715 h 10000"/>
                <a:gd name="connsiteX15" fmla="*/ 7645 w 10000"/>
                <a:gd name="connsiteY15" fmla="*/ 8232 h 10000"/>
                <a:gd name="connsiteX16" fmla="*/ 8080 w 10000"/>
                <a:gd name="connsiteY16" fmla="*/ 7630 h 10000"/>
                <a:gd name="connsiteX17" fmla="*/ 8495 w 10000"/>
                <a:gd name="connsiteY17" fmla="*/ 6867 h 10000"/>
                <a:gd name="connsiteX18" fmla="*/ 8853 w 10000"/>
                <a:gd name="connsiteY18" fmla="*/ 6104 h 10000"/>
                <a:gd name="connsiteX19" fmla="*/ 9176 w 10000"/>
                <a:gd name="connsiteY19" fmla="*/ 5221 h 10000"/>
                <a:gd name="connsiteX20" fmla="*/ 9447 w 10000"/>
                <a:gd name="connsiteY20" fmla="*/ 4297 h 10000"/>
                <a:gd name="connsiteX21" fmla="*/ 9672 w 10000"/>
                <a:gd name="connsiteY21" fmla="*/ 3293 h 10000"/>
                <a:gd name="connsiteX22" fmla="*/ 9841 w 10000"/>
                <a:gd name="connsiteY22" fmla="*/ 2250 h 10000"/>
                <a:gd name="connsiteX23" fmla="*/ 9944 w 10000"/>
                <a:gd name="connsiteY23" fmla="*/ 1164 h 10000"/>
                <a:gd name="connsiteX24" fmla="*/ 10000 w 10000"/>
                <a:gd name="connsiteY24" fmla="*/ 0 h 10000"/>
                <a:gd name="connsiteX25" fmla="*/ 10000 w 10000"/>
                <a:gd name="connsiteY25" fmla="*/ 241 h 10000"/>
                <a:gd name="connsiteX26" fmla="*/ 9969 w 10000"/>
                <a:gd name="connsiteY26" fmla="*/ 1365 h 10000"/>
                <a:gd name="connsiteX27" fmla="*/ 9882 w 10000"/>
                <a:gd name="connsiteY27" fmla="*/ 2450 h 10000"/>
                <a:gd name="connsiteX28" fmla="*/ 9744 w 10000"/>
                <a:gd name="connsiteY28" fmla="*/ 3413 h 10000"/>
                <a:gd name="connsiteX29" fmla="*/ 9549 w 10000"/>
                <a:gd name="connsiteY29" fmla="*/ 4378 h 10000"/>
                <a:gd name="connsiteX30" fmla="*/ 9314 w 10000"/>
                <a:gd name="connsiteY30" fmla="*/ 5341 h 10000"/>
                <a:gd name="connsiteX31" fmla="*/ 9037 w 10000"/>
                <a:gd name="connsiteY31" fmla="*/ 6185 h 10000"/>
                <a:gd name="connsiteX32" fmla="*/ 8710 w 10000"/>
                <a:gd name="connsiteY32" fmla="*/ 6988 h 10000"/>
                <a:gd name="connsiteX33" fmla="*/ 8351 w 10000"/>
                <a:gd name="connsiteY33" fmla="*/ 7670 h 10000"/>
                <a:gd name="connsiteX34" fmla="*/ 7952 w 10000"/>
                <a:gd name="connsiteY34" fmla="*/ 8353 h 10000"/>
                <a:gd name="connsiteX35" fmla="*/ 7522 w 10000"/>
                <a:gd name="connsiteY35" fmla="*/ 8916 h 10000"/>
                <a:gd name="connsiteX36" fmla="*/ 7066 w 10000"/>
                <a:gd name="connsiteY36" fmla="*/ 9398 h 10000"/>
                <a:gd name="connsiteX37" fmla="*/ 6575 w 10000"/>
                <a:gd name="connsiteY37" fmla="*/ 9758 h 10000"/>
                <a:gd name="connsiteX38" fmla="*/ 6068 w 10000"/>
                <a:gd name="connsiteY38" fmla="*/ 10000 h 10000"/>
                <a:gd name="connsiteX39" fmla="*/ 3922 w 10000"/>
                <a:gd name="connsiteY39" fmla="*/ 10000 h 10000"/>
                <a:gd name="connsiteX40" fmla="*/ 3415 w 10000"/>
                <a:gd name="connsiteY40" fmla="*/ 9758 h 10000"/>
                <a:gd name="connsiteX41" fmla="*/ 2934 w 10000"/>
                <a:gd name="connsiteY41" fmla="*/ 9398 h 10000"/>
                <a:gd name="connsiteX42" fmla="*/ 2478 w 10000"/>
                <a:gd name="connsiteY42" fmla="*/ 8916 h 10000"/>
                <a:gd name="connsiteX43" fmla="*/ 2048 w 10000"/>
                <a:gd name="connsiteY43" fmla="*/ 8353 h 10000"/>
                <a:gd name="connsiteX44" fmla="*/ 1649 w 10000"/>
                <a:gd name="connsiteY44" fmla="*/ 7670 h 10000"/>
                <a:gd name="connsiteX45" fmla="*/ 1290 w 10000"/>
                <a:gd name="connsiteY45" fmla="*/ 6988 h 10000"/>
                <a:gd name="connsiteX46" fmla="*/ 963 w 10000"/>
                <a:gd name="connsiteY46" fmla="*/ 6185 h 10000"/>
                <a:gd name="connsiteX47" fmla="*/ 0 w 10000"/>
                <a:gd name="connsiteY47" fmla="*/ 241 h 10000"/>
                <a:gd name="connsiteX48" fmla="*/ 0 w 10000"/>
                <a:gd name="connsiteY48" fmla="*/ 0 h 10000"/>
                <a:gd name="connsiteX0" fmla="*/ 0 w 10000"/>
                <a:gd name="connsiteY0" fmla="*/ 0 h 10000"/>
                <a:gd name="connsiteX1" fmla="*/ 1147 w 10000"/>
                <a:gd name="connsiteY1" fmla="*/ 6104 h 10000"/>
                <a:gd name="connsiteX2" fmla="*/ 1505 w 10000"/>
                <a:gd name="connsiteY2" fmla="*/ 6867 h 10000"/>
                <a:gd name="connsiteX3" fmla="*/ 1920 w 10000"/>
                <a:gd name="connsiteY3" fmla="*/ 7630 h 10000"/>
                <a:gd name="connsiteX4" fmla="*/ 2355 w 10000"/>
                <a:gd name="connsiteY4" fmla="*/ 8232 h 10000"/>
                <a:gd name="connsiteX5" fmla="*/ 2837 w 10000"/>
                <a:gd name="connsiteY5" fmla="*/ 8715 h 10000"/>
                <a:gd name="connsiteX6" fmla="*/ 3338 w 10000"/>
                <a:gd name="connsiteY6" fmla="*/ 9116 h 10000"/>
                <a:gd name="connsiteX7" fmla="*/ 3871 w 10000"/>
                <a:gd name="connsiteY7" fmla="*/ 9478 h 10000"/>
                <a:gd name="connsiteX8" fmla="*/ 4424 w 10000"/>
                <a:gd name="connsiteY8" fmla="*/ 9678 h 10000"/>
                <a:gd name="connsiteX9" fmla="*/ 4997 w 10000"/>
                <a:gd name="connsiteY9" fmla="*/ 9758 h 10000"/>
                <a:gd name="connsiteX10" fmla="*/ 5571 w 10000"/>
                <a:gd name="connsiteY10" fmla="*/ 9678 h 10000"/>
                <a:gd name="connsiteX11" fmla="*/ 6129 w 10000"/>
                <a:gd name="connsiteY11" fmla="*/ 9478 h 10000"/>
                <a:gd name="connsiteX12" fmla="*/ 6656 w 10000"/>
                <a:gd name="connsiteY12" fmla="*/ 9116 h 10000"/>
                <a:gd name="connsiteX13" fmla="*/ 7163 w 10000"/>
                <a:gd name="connsiteY13" fmla="*/ 8715 h 10000"/>
                <a:gd name="connsiteX14" fmla="*/ 7645 w 10000"/>
                <a:gd name="connsiteY14" fmla="*/ 8232 h 10000"/>
                <a:gd name="connsiteX15" fmla="*/ 8080 w 10000"/>
                <a:gd name="connsiteY15" fmla="*/ 7630 h 10000"/>
                <a:gd name="connsiteX16" fmla="*/ 8495 w 10000"/>
                <a:gd name="connsiteY16" fmla="*/ 6867 h 10000"/>
                <a:gd name="connsiteX17" fmla="*/ 8853 w 10000"/>
                <a:gd name="connsiteY17" fmla="*/ 6104 h 10000"/>
                <a:gd name="connsiteX18" fmla="*/ 9176 w 10000"/>
                <a:gd name="connsiteY18" fmla="*/ 5221 h 10000"/>
                <a:gd name="connsiteX19" fmla="*/ 9447 w 10000"/>
                <a:gd name="connsiteY19" fmla="*/ 4297 h 10000"/>
                <a:gd name="connsiteX20" fmla="*/ 9672 w 10000"/>
                <a:gd name="connsiteY20" fmla="*/ 3293 h 10000"/>
                <a:gd name="connsiteX21" fmla="*/ 9841 w 10000"/>
                <a:gd name="connsiteY21" fmla="*/ 2250 h 10000"/>
                <a:gd name="connsiteX22" fmla="*/ 9944 w 10000"/>
                <a:gd name="connsiteY22" fmla="*/ 1164 h 10000"/>
                <a:gd name="connsiteX23" fmla="*/ 10000 w 10000"/>
                <a:gd name="connsiteY23" fmla="*/ 0 h 10000"/>
                <a:gd name="connsiteX24" fmla="*/ 10000 w 10000"/>
                <a:gd name="connsiteY24" fmla="*/ 241 h 10000"/>
                <a:gd name="connsiteX25" fmla="*/ 9969 w 10000"/>
                <a:gd name="connsiteY25" fmla="*/ 1365 h 10000"/>
                <a:gd name="connsiteX26" fmla="*/ 9882 w 10000"/>
                <a:gd name="connsiteY26" fmla="*/ 2450 h 10000"/>
                <a:gd name="connsiteX27" fmla="*/ 9744 w 10000"/>
                <a:gd name="connsiteY27" fmla="*/ 3413 h 10000"/>
                <a:gd name="connsiteX28" fmla="*/ 9549 w 10000"/>
                <a:gd name="connsiteY28" fmla="*/ 4378 h 10000"/>
                <a:gd name="connsiteX29" fmla="*/ 9314 w 10000"/>
                <a:gd name="connsiteY29" fmla="*/ 5341 h 10000"/>
                <a:gd name="connsiteX30" fmla="*/ 9037 w 10000"/>
                <a:gd name="connsiteY30" fmla="*/ 6185 h 10000"/>
                <a:gd name="connsiteX31" fmla="*/ 8710 w 10000"/>
                <a:gd name="connsiteY31" fmla="*/ 6988 h 10000"/>
                <a:gd name="connsiteX32" fmla="*/ 8351 w 10000"/>
                <a:gd name="connsiteY32" fmla="*/ 7670 h 10000"/>
                <a:gd name="connsiteX33" fmla="*/ 7952 w 10000"/>
                <a:gd name="connsiteY33" fmla="*/ 8353 h 10000"/>
                <a:gd name="connsiteX34" fmla="*/ 7522 w 10000"/>
                <a:gd name="connsiteY34" fmla="*/ 8916 h 10000"/>
                <a:gd name="connsiteX35" fmla="*/ 7066 w 10000"/>
                <a:gd name="connsiteY35" fmla="*/ 9398 h 10000"/>
                <a:gd name="connsiteX36" fmla="*/ 6575 w 10000"/>
                <a:gd name="connsiteY36" fmla="*/ 9758 h 10000"/>
                <a:gd name="connsiteX37" fmla="*/ 6068 w 10000"/>
                <a:gd name="connsiteY37" fmla="*/ 10000 h 10000"/>
                <a:gd name="connsiteX38" fmla="*/ 3922 w 10000"/>
                <a:gd name="connsiteY38" fmla="*/ 10000 h 10000"/>
                <a:gd name="connsiteX39" fmla="*/ 3415 w 10000"/>
                <a:gd name="connsiteY39" fmla="*/ 9758 h 10000"/>
                <a:gd name="connsiteX40" fmla="*/ 2934 w 10000"/>
                <a:gd name="connsiteY40" fmla="*/ 9398 h 10000"/>
                <a:gd name="connsiteX41" fmla="*/ 2478 w 10000"/>
                <a:gd name="connsiteY41" fmla="*/ 8916 h 10000"/>
                <a:gd name="connsiteX42" fmla="*/ 2048 w 10000"/>
                <a:gd name="connsiteY42" fmla="*/ 8353 h 10000"/>
                <a:gd name="connsiteX43" fmla="*/ 1649 w 10000"/>
                <a:gd name="connsiteY43" fmla="*/ 7670 h 10000"/>
                <a:gd name="connsiteX44" fmla="*/ 1290 w 10000"/>
                <a:gd name="connsiteY44" fmla="*/ 6988 h 10000"/>
                <a:gd name="connsiteX45" fmla="*/ 963 w 10000"/>
                <a:gd name="connsiteY45" fmla="*/ 6185 h 10000"/>
                <a:gd name="connsiteX46" fmla="*/ 0 w 10000"/>
                <a:gd name="connsiteY46" fmla="*/ 241 h 10000"/>
                <a:gd name="connsiteX47" fmla="*/ 0 w 10000"/>
                <a:gd name="connsiteY47" fmla="*/ 0 h 10000"/>
                <a:gd name="connsiteX0" fmla="*/ 0 w 10000"/>
                <a:gd name="connsiteY0" fmla="*/ 0 h 10000"/>
                <a:gd name="connsiteX1" fmla="*/ 1147 w 10000"/>
                <a:gd name="connsiteY1" fmla="*/ 6104 h 10000"/>
                <a:gd name="connsiteX2" fmla="*/ 1505 w 10000"/>
                <a:gd name="connsiteY2" fmla="*/ 6867 h 10000"/>
                <a:gd name="connsiteX3" fmla="*/ 1920 w 10000"/>
                <a:gd name="connsiteY3" fmla="*/ 7630 h 10000"/>
                <a:gd name="connsiteX4" fmla="*/ 2355 w 10000"/>
                <a:gd name="connsiteY4" fmla="*/ 8232 h 10000"/>
                <a:gd name="connsiteX5" fmla="*/ 2837 w 10000"/>
                <a:gd name="connsiteY5" fmla="*/ 8715 h 10000"/>
                <a:gd name="connsiteX6" fmla="*/ 3338 w 10000"/>
                <a:gd name="connsiteY6" fmla="*/ 9116 h 10000"/>
                <a:gd name="connsiteX7" fmla="*/ 3871 w 10000"/>
                <a:gd name="connsiteY7" fmla="*/ 9478 h 10000"/>
                <a:gd name="connsiteX8" fmla="*/ 4424 w 10000"/>
                <a:gd name="connsiteY8" fmla="*/ 9678 h 10000"/>
                <a:gd name="connsiteX9" fmla="*/ 4997 w 10000"/>
                <a:gd name="connsiteY9" fmla="*/ 9758 h 10000"/>
                <a:gd name="connsiteX10" fmla="*/ 5571 w 10000"/>
                <a:gd name="connsiteY10" fmla="*/ 9678 h 10000"/>
                <a:gd name="connsiteX11" fmla="*/ 6129 w 10000"/>
                <a:gd name="connsiteY11" fmla="*/ 9478 h 10000"/>
                <a:gd name="connsiteX12" fmla="*/ 6656 w 10000"/>
                <a:gd name="connsiteY12" fmla="*/ 9116 h 10000"/>
                <a:gd name="connsiteX13" fmla="*/ 7163 w 10000"/>
                <a:gd name="connsiteY13" fmla="*/ 8715 h 10000"/>
                <a:gd name="connsiteX14" fmla="*/ 7645 w 10000"/>
                <a:gd name="connsiteY14" fmla="*/ 8232 h 10000"/>
                <a:gd name="connsiteX15" fmla="*/ 8080 w 10000"/>
                <a:gd name="connsiteY15" fmla="*/ 7630 h 10000"/>
                <a:gd name="connsiteX16" fmla="*/ 8495 w 10000"/>
                <a:gd name="connsiteY16" fmla="*/ 6867 h 10000"/>
                <a:gd name="connsiteX17" fmla="*/ 8853 w 10000"/>
                <a:gd name="connsiteY17" fmla="*/ 6104 h 10000"/>
                <a:gd name="connsiteX18" fmla="*/ 9176 w 10000"/>
                <a:gd name="connsiteY18" fmla="*/ 5221 h 10000"/>
                <a:gd name="connsiteX19" fmla="*/ 9447 w 10000"/>
                <a:gd name="connsiteY19" fmla="*/ 4297 h 10000"/>
                <a:gd name="connsiteX20" fmla="*/ 9672 w 10000"/>
                <a:gd name="connsiteY20" fmla="*/ 3293 h 10000"/>
                <a:gd name="connsiteX21" fmla="*/ 9841 w 10000"/>
                <a:gd name="connsiteY21" fmla="*/ 2250 h 10000"/>
                <a:gd name="connsiteX22" fmla="*/ 9944 w 10000"/>
                <a:gd name="connsiteY22" fmla="*/ 1164 h 10000"/>
                <a:gd name="connsiteX23" fmla="*/ 10000 w 10000"/>
                <a:gd name="connsiteY23" fmla="*/ 0 h 10000"/>
                <a:gd name="connsiteX24" fmla="*/ 10000 w 10000"/>
                <a:gd name="connsiteY24" fmla="*/ 241 h 10000"/>
                <a:gd name="connsiteX25" fmla="*/ 9969 w 10000"/>
                <a:gd name="connsiteY25" fmla="*/ 1365 h 10000"/>
                <a:gd name="connsiteX26" fmla="*/ 9882 w 10000"/>
                <a:gd name="connsiteY26" fmla="*/ 2450 h 10000"/>
                <a:gd name="connsiteX27" fmla="*/ 9744 w 10000"/>
                <a:gd name="connsiteY27" fmla="*/ 3413 h 10000"/>
                <a:gd name="connsiteX28" fmla="*/ 9549 w 10000"/>
                <a:gd name="connsiteY28" fmla="*/ 4378 h 10000"/>
                <a:gd name="connsiteX29" fmla="*/ 9314 w 10000"/>
                <a:gd name="connsiteY29" fmla="*/ 5341 h 10000"/>
                <a:gd name="connsiteX30" fmla="*/ 9037 w 10000"/>
                <a:gd name="connsiteY30" fmla="*/ 6185 h 10000"/>
                <a:gd name="connsiteX31" fmla="*/ 8710 w 10000"/>
                <a:gd name="connsiteY31" fmla="*/ 6988 h 10000"/>
                <a:gd name="connsiteX32" fmla="*/ 8351 w 10000"/>
                <a:gd name="connsiteY32" fmla="*/ 7670 h 10000"/>
                <a:gd name="connsiteX33" fmla="*/ 7952 w 10000"/>
                <a:gd name="connsiteY33" fmla="*/ 8353 h 10000"/>
                <a:gd name="connsiteX34" fmla="*/ 7522 w 10000"/>
                <a:gd name="connsiteY34" fmla="*/ 8916 h 10000"/>
                <a:gd name="connsiteX35" fmla="*/ 7066 w 10000"/>
                <a:gd name="connsiteY35" fmla="*/ 9398 h 10000"/>
                <a:gd name="connsiteX36" fmla="*/ 6575 w 10000"/>
                <a:gd name="connsiteY36" fmla="*/ 9758 h 10000"/>
                <a:gd name="connsiteX37" fmla="*/ 6068 w 10000"/>
                <a:gd name="connsiteY37" fmla="*/ 10000 h 10000"/>
                <a:gd name="connsiteX38" fmla="*/ 3922 w 10000"/>
                <a:gd name="connsiteY38" fmla="*/ 10000 h 10000"/>
                <a:gd name="connsiteX39" fmla="*/ 3415 w 10000"/>
                <a:gd name="connsiteY39" fmla="*/ 9758 h 10000"/>
                <a:gd name="connsiteX40" fmla="*/ 2934 w 10000"/>
                <a:gd name="connsiteY40" fmla="*/ 9398 h 10000"/>
                <a:gd name="connsiteX41" fmla="*/ 2478 w 10000"/>
                <a:gd name="connsiteY41" fmla="*/ 8916 h 10000"/>
                <a:gd name="connsiteX42" fmla="*/ 2048 w 10000"/>
                <a:gd name="connsiteY42" fmla="*/ 8353 h 10000"/>
                <a:gd name="connsiteX43" fmla="*/ 1649 w 10000"/>
                <a:gd name="connsiteY43" fmla="*/ 7670 h 10000"/>
                <a:gd name="connsiteX44" fmla="*/ 1290 w 10000"/>
                <a:gd name="connsiteY44" fmla="*/ 6988 h 10000"/>
                <a:gd name="connsiteX45" fmla="*/ 0 w 10000"/>
                <a:gd name="connsiteY45" fmla="*/ 241 h 10000"/>
                <a:gd name="connsiteX46" fmla="*/ 0 w 10000"/>
                <a:gd name="connsiteY46" fmla="*/ 0 h 10000"/>
                <a:gd name="connsiteX0" fmla="*/ 0 w 10000"/>
                <a:gd name="connsiteY0" fmla="*/ 0 h 10000"/>
                <a:gd name="connsiteX1" fmla="*/ 1505 w 10000"/>
                <a:gd name="connsiteY1" fmla="*/ 6867 h 10000"/>
                <a:gd name="connsiteX2" fmla="*/ 1920 w 10000"/>
                <a:gd name="connsiteY2" fmla="*/ 7630 h 10000"/>
                <a:gd name="connsiteX3" fmla="*/ 2355 w 10000"/>
                <a:gd name="connsiteY3" fmla="*/ 8232 h 10000"/>
                <a:gd name="connsiteX4" fmla="*/ 2837 w 10000"/>
                <a:gd name="connsiteY4" fmla="*/ 8715 h 10000"/>
                <a:gd name="connsiteX5" fmla="*/ 3338 w 10000"/>
                <a:gd name="connsiteY5" fmla="*/ 9116 h 10000"/>
                <a:gd name="connsiteX6" fmla="*/ 3871 w 10000"/>
                <a:gd name="connsiteY6" fmla="*/ 9478 h 10000"/>
                <a:gd name="connsiteX7" fmla="*/ 4424 w 10000"/>
                <a:gd name="connsiteY7" fmla="*/ 9678 h 10000"/>
                <a:gd name="connsiteX8" fmla="*/ 4997 w 10000"/>
                <a:gd name="connsiteY8" fmla="*/ 9758 h 10000"/>
                <a:gd name="connsiteX9" fmla="*/ 5571 w 10000"/>
                <a:gd name="connsiteY9" fmla="*/ 9678 h 10000"/>
                <a:gd name="connsiteX10" fmla="*/ 6129 w 10000"/>
                <a:gd name="connsiteY10" fmla="*/ 9478 h 10000"/>
                <a:gd name="connsiteX11" fmla="*/ 6656 w 10000"/>
                <a:gd name="connsiteY11" fmla="*/ 9116 h 10000"/>
                <a:gd name="connsiteX12" fmla="*/ 7163 w 10000"/>
                <a:gd name="connsiteY12" fmla="*/ 8715 h 10000"/>
                <a:gd name="connsiteX13" fmla="*/ 7645 w 10000"/>
                <a:gd name="connsiteY13" fmla="*/ 8232 h 10000"/>
                <a:gd name="connsiteX14" fmla="*/ 8080 w 10000"/>
                <a:gd name="connsiteY14" fmla="*/ 7630 h 10000"/>
                <a:gd name="connsiteX15" fmla="*/ 8495 w 10000"/>
                <a:gd name="connsiteY15" fmla="*/ 6867 h 10000"/>
                <a:gd name="connsiteX16" fmla="*/ 8853 w 10000"/>
                <a:gd name="connsiteY16" fmla="*/ 6104 h 10000"/>
                <a:gd name="connsiteX17" fmla="*/ 9176 w 10000"/>
                <a:gd name="connsiteY17" fmla="*/ 5221 h 10000"/>
                <a:gd name="connsiteX18" fmla="*/ 9447 w 10000"/>
                <a:gd name="connsiteY18" fmla="*/ 4297 h 10000"/>
                <a:gd name="connsiteX19" fmla="*/ 9672 w 10000"/>
                <a:gd name="connsiteY19" fmla="*/ 3293 h 10000"/>
                <a:gd name="connsiteX20" fmla="*/ 9841 w 10000"/>
                <a:gd name="connsiteY20" fmla="*/ 2250 h 10000"/>
                <a:gd name="connsiteX21" fmla="*/ 9944 w 10000"/>
                <a:gd name="connsiteY21" fmla="*/ 1164 h 10000"/>
                <a:gd name="connsiteX22" fmla="*/ 10000 w 10000"/>
                <a:gd name="connsiteY22" fmla="*/ 0 h 10000"/>
                <a:gd name="connsiteX23" fmla="*/ 10000 w 10000"/>
                <a:gd name="connsiteY23" fmla="*/ 241 h 10000"/>
                <a:gd name="connsiteX24" fmla="*/ 9969 w 10000"/>
                <a:gd name="connsiteY24" fmla="*/ 1365 h 10000"/>
                <a:gd name="connsiteX25" fmla="*/ 9882 w 10000"/>
                <a:gd name="connsiteY25" fmla="*/ 2450 h 10000"/>
                <a:gd name="connsiteX26" fmla="*/ 9744 w 10000"/>
                <a:gd name="connsiteY26" fmla="*/ 3413 h 10000"/>
                <a:gd name="connsiteX27" fmla="*/ 9549 w 10000"/>
                <a:gd name="connsiteY27" fmla="*/ 4378 h 10000"/>
                <a:gd name="connsiteX28" fmla="*/ 9314 w 10000"/>
                <a:gd name="connsiteY28" fmla="*/ 5341 h 10000"/>
                <a:gd name="connsiteX29" fmla="*/ 9037 w 10000"/>
                <a:gd name="connsiteY29" fmla="*/ 6185 h 10000"/>
                <a:gd name="connsiteX30" fmla="*/ 8710 w 10000"/>
                <a:gd name="connsiteY30" fmla="*/ 6988 h 10000"/>
                <a:gd name="connsiteX31" fmla="*/ 8351 w 10000"/>
                <a:gd name="connsiteY31" fmla="*/ 7670 h 10000"/>
                <a:gd name="connsiteX32" fmla="*/ 7952 w 10000"/>
                <a:gd name="connsiteY32" fmla="*/ 8353 h 10000"/>
                <a:gd name="connsiteX33" fmla="*/ 7522 w 10000"/>
                <a:gd name="connsiteY33" fmla="*/ 8916 h 10000"/>
                <a:gd name="connsiteX34" fmla="*/ 7066 w 10000"/>
                <a:gd name="connsiteY34" fmla="*/ 9398 h 10000"/>
                <a:gd name="connsiteX35" fmla="*/ 6575 w 10000"/>
                <a:gd name="connsiteY35" fmla="*/ 9758 h 10000"/>
                <a:gd name="connsiteX36" fmla="*/ 6068 w 10000"/>
                <a:gd name="connsiteY36" fmla="*/ 10000 h 10000"/>
                <a:gd name="connsiteX37" fmla="*/ 3922 w 10000"/>
                <a:gd name="connsiteY37" fmla="*/ 10000 h 10000"/>
                <a:gd name="connsiteX38" fmla="*/ 3415 w 10000"/>
                <a:gd name="connsiteY38" fmla="*/ 9758 h 10000"/>
                <a:gd name="connsiteX39" fmla="*/ 2934 w 10000"/>
                <a:gd name="connsiteY39" fmla="*/ 9398 h 10000"/>
                <a:gd name="connsiteX40" fmla="*/ 2478 w 10000"/>
                <a:gd name="connsiteY40" fmla="*/ 8916 h 10000"/>
                <a:gd name="connsiteX41" fmla="*/ 2048 w 10000"/>
                <a:gd name="connsiteY41" fmla="*/ 8353 h 10000"/>
                <a:gd name="connsiteX42" fmla="*/ 1649 w 10000"/>
                <a:gd name="connsiteY42" fmla="*/ 7670 h 10000"/>
                <a:gd name="connsiteX43" fmla="*/ 1290 w 10000"/>
                <a:gd name="connsiteY43" fmla="*/ 6988 h 10000"/>
                <a:gd name="connsiteX44" fmla="*/ 0 w 10000"/>
                <a:gd name="connsiteY44" fmla="*/ 241 h 10000"/>
                <a:gd name="connsiteX45" fmla="*/ 0 w 10000"/>
                <a:gd name="connsiteY45" fmla="*/ 0 h 10000"/>
                <a:gd name="connsiteX0" fmla="*/ 0 w 10000"/>
                <a:gd name="connsiteY0" fmla="*/ 0 h 10000"/>
                <a:gd name="connsiteX1" fmla="*/ 1505 w 10000"/>
                <a:gd name="connsiteY1" fmla="*/ 6867 h 10000"/>
                <a:gd name="connsiteX2" fmla="*/ 1920 w 10000"/>
                <a:gd name="connsiteY2" fmla="*/ 7630 h 10000"/>
                <a:gd name="connsiteX3" fmla="*/ 2355 w 10000"/>
                <a:gd name="connsiteY3" fmla="*/ 8232 h 10000"/>
                <a:gd name="connsiteX4" fmla="*/ 2837 w 10000"/>
                <a:gd name="connsiteY4" fmla="*/ 8715 h 10000"/>
                <a:gd name="connsiteX5" fmla="*/ 3338 w 10000"/>
                <a:gd name="connsiteY5" fmla="*/ 9116 h 10000"/>
                <a:gd name="connsiteX6" fmla="*/ 3871 w 10000"/>
                <a:gd name="connsiteY6" fmla="*/ 9478 h 10000"/>
                <a:gd name="connsiteX7" fmla="*/ 4424 w 10000"/>
                <a:gd name="connsiteY7" fmla="*/ 9678 h 10000"/>
                <a:gd name="connsiteX8" fmla="*/ 4997 w 10000"/>
                <a:gd name="connsiteY8" fmla="*/ 9758 h 10000"/>
                <a:gd name="connsiteX9" fmla="*/ 5571 w 10000"/>
                <a:gd name="connsiteY9" fmla="*/ 9678 h 10000"/>
                <a:gd name="connsiteX10" fmla="*/ 6129 w 10000"/>
                <a:gd name="connsiteY10" fmla="*/ 9478 h 10000"/>
                <a:gd name="connsiteX11" fmla="*/ 6656 w 10000"/>
                <a:gd name="connsiteY11" fmla="*/ 9116 h 10000"/>
                <a:gd name="connsiteX12" fmla="*/ 7163 w 10000"/>
                <a:gd name="connsiteY12" fmla="*/ 8715 h 10000"/>
                <a:gd name="connsiteX13" fmla="*/ 7645 w 10000"/>
                <a:gd name="connsiteY13" fmla="*/ 8232 h 10000"/>
                <a:gd name="connsiteX14" fmla="*/ 8080 w 10000"/>
                <a:gd name="connsiteY14" fmla="*/ 7630 h 10000"/>
                <a:gd name="connsiteX15" fmla="*/ 8495 w 10000"/>
                <a:gd name="connsiteY15" fmla="*/ 6867 h 10000"/>
                <a:gd name="connsiteX16" fmla="*/ 8853 w 10000"/>
                <a:gd name="connsiteY16" fmla="*/ 6104 h 10000"/>
                <a:gd name="connsiteX17" fmla="*/ 9176 w 10000"/>
                <a:gd name="connsiteY17" fmla="*/ 5221 h 10000"/>
                <a:gd name="connsiteX18" fmla="*/ 9447 w 10000"/>
                <a:gd name="connsiteY18" fmla="*/ 4297 h 10000"/>
                <a:gd name="connsiteX19" fmla="*/ 9672 w 10000"/>
                <a:gd name="connsiteY19" fmla="*/ 3293 h 10000"/>
                <a:gd name="connsiteX20" fmla="*/ 9841 w 10000"/>
                <a:gd name="connsiteY20" fmla="*/ 2250 h 10000"/>
                <a:gd name="connsiteX21" fmla="*/ 9944 w 10000"/>
                <a:gd name="connsiteY21" fmla="*/ 1164 h 10000"/>
                <a:gd name="connsiteX22" fmla="*/ 10000 w 10000"/>
                <a:gd name="connsiteY22" fmla="*/ 0 h 10000"/>
                <a:gd name="connsiteX23" fmla="*/ 10000 w 10000"/>
                <a:gd name="connsiteY23" fmla="*/ 241 h 10000"/>
                <a:gd name="connsiteX24" fmla="*/ 9969 w 10000"/>
                <a:gd name="connsiteY24" fmla="*/ 1365 h 10000"/>
                <a:gd name="connsiteX25" fmla="*/ 9882 w 10000"/>
                <a:gd name="connsiteY25" fmla="*/ 2450 h 10000"/>
                <a:gd name="connsiteX26" fmla="*/ 9744 w 10000"/>
                <a:gd name="connsiteY26" fmla="*/ 3413 h 10000"/>
                <a:gd name="connsiteX27" fmla="*/ 9549 w 10000"/>
                <a:gd name="connsiteY27" fmla="*/ 4378 h 10000"/>
                <a:gd name="connsiteX28" fmla="*/ 9314 w 10000"/>
                <a:gd name="connsiteY28" fmla="*/ 5341 h 10000"/>
                <a:gd name="connsiteX29" fmla="*/ 9037 w 10000"/>
                <a:gd name="connsiteY29" fmla="*/ 6185 h 10000"/>
                <a:gd name="connsiteX30" fmla="*/ 8710 w 10000"/>
                <a:gd name="connsiteY30" fmla="*/ 6988 h 10000"/>
                <a:gd name="connsiteX31" fmla="*/ 8351 w 10000"/>
                <a:gd name="connsiteY31" fmla="*/ 7670 h 10000"/>
                <a:gd name="connsiteX32" fmla="*/ 7952 w 10000"/>
                <a:gd name="connsiteY32" fmla="*/ 8353 h 10000"/>
                <a:gd name="connsiteX33" fmla="*/ 7522 w 10000"/>
                <a:gd name="connsiteY33" fmla="*/ 8916 h 10000"/>
                <a:gd name="connsiteX34" fmla="*/ 7066 w 10000"/>
                <a:gd name="connsiteY34" fmla="*/ 9398 h 10000"/>
                <a:gd name="connsiteX35" fmla="*/ 6575 w 10000"/>
                <a:gd name="connsiteY35" fmla="*/ 9758 h 10000"/>
                <a:gd name="connsiteX36" fmla="*/ 6068 w 10000"/>
                <a:gd name="connsiteY36" fmla="*/ 10000 h 10000"/>
                <a:gd name="connsiteX37" fmla="*/ 3922 w 10000"/>
                <a:gd name="connsiteY37" fmla="*/ 10000 h 10000"/>
                <a:gd name="connsiteX38" fmla="*/ 3415 w 10000"/>
                <a:gd name="connsiteY38" fmla="*/ 9758 h 10000"/>
                <a:gd name="connsiteX39" fmla="*/ 2934 w 10000"/>
                <a:gd name="connsiteY39" fmla="*/ 9398 h 10000"/>
                <a:gd name="connsiteX40" fmla="*/ 2478 w 10000"/>
                <a:gd name="connsiteY40" fmla="*/ 8916 h 10000"/>
                <a:gd name="connsiteX41" fmla="*/ 2048 w 10000"/>
                <a:gd name="connsiteY41" fmla="*/ 8353 h 10000"/>
                <a:gd name="connsiteX42" fmla="*/ 1649 w 10000"/>
                <a:gd name="connsiteY42" fmla="*/ 7670 h 10000"/>
                <a:gd name="connsiteX43" fmla="*/ 0 w 10000"/>
                <a:gd name="connsiteY43" fmla="*/ 241 h 10000"/>
                <a:gd name="connsiteX44" fmla="*/ 0 w 10000"/>
                <a:gd name="connsiteY44" fmla="*/ 0 h 10000"/>
                <a:gd name="connsiteX0" fmla="*/ 0 w 10000"/>
                <a:gd name="connsiteY0" fmla="*/ 0 h 10000"/>
                <a:gd name="connsiteX1" fmla="*/ 1505 w 10000"/>
                <a:gd name="connsiteY1" fmla="*/ 6867 h 10000"/>
                <a:gd name="connsiteX2" fmla="*/ 1920 w 10000"/>
                <a:gd name="connsiteY2" fmla="*/ 7630 h 10000"/>
                <a:gd name="connsiteX3" fmla="*/ 2355 w 10000"/>
                <a:gd name="connsiteY3" fmla="*/ 8232 h 10000"/>
                <a:gd name="connsiteX4" fmla="*/ 2837 w 10000"/>
                <a:gd name="connsiteY4" fmla="*/ 8715 h 10000"/>
                <a:gd name="connsiteX5" fmla="*/ 3338 w 10000"/>
                <a:gd name="connsiteY5" fmla="*/ 9116 h 10000"/>
                <a:gd name="connsiteX6" fmla="*/ 3871 w 10000"/>
                <a:gd name="connsiteY6" fmla="*/ 9478 h 10000"/>
                <a:gd name="connsiteX7" fmla="*/ 4424 w 10000"/>
                <a:gd name="connsiteY7" fmla="*/ 9678 h 10000"/>
                <a:gd name="connsiteX8" fmla="*/ 4997 w 10000"/>
                <a:gd name="connsiteY8" fmla="*/ 9758 h 10000"/>
                <a:gd name="connsiteX9" fmla="*/ 5571 w 10000"/>
                <a:gd name="connsiteY9" fmla="*/ 9678 h 10000"/>
                <a:gd name="connsiteX10" fmla="*/ 6129 w 10000"/>
                <a:gd name="connsiteY10" fmla="*/ 9478 h 10000"/>
                <a:gd name="connsiteX11" fmla="*/ 6656 w 10000"/>
                <a:gd name="connsiteY11" fmla="*/ 9116 h 10000"/>
                <a:gd name="connsiteX12" fmla="*/ 7163 w 10000"/>
                <a:gd name="connsiteY12" fmla="*/ 8715 h 10000"/>
                <a:gd name="connsiteX13" fmla="*/ 7645 w 10000"/>
                <a:gd name="connsiteY13" fmla="*/ 8232 h 10000"/>
                <a:gd name="connsiteX14" fmla="*/ 8080 w 10000"/>
                <a:gd name="connsiteY14" fmla="*/ 7630 h 10000"/>
                <a:gd name="connsiteX15" fmla="*/ 8495 w 10000"/>
                <a:gd name="connsiteY15" fmla="*/ 6867 h 10000"/>
                <a:gd name="connsiteX16" fmla="*/ 8853 w 10000"/>
                <a:gd name="connsiteY16" fmla="*/ 6104 h 10000"/>
                <a:gd name="connsiteX17" fmla="*/ 9176 w 10000"/>
                <a:gd name="connsiteY17" fmla="*/ 5221 h 10000"/>
                <a:gd name="connsiteX18" fmla="*/ 9447 w 10000"/>
                <a:gd name="connsiteY18" fmla="*/ 4297 h 10000"/>
                <a:gd name="connsiteX19" fmla="*/ 9672 w 10000"/>
                <a:gd name="connsiteY19" fmla="*/ 3293 h 10000"/>
                <a:gd name="connsiteX20" fmla="*/ 9841 w 10000"/>
                <a:gd name="connsiteY20" fmla="*/ 2250 h 10000"/>
                <a:gd name="connsiteX21" fmla="*/ 9944 w 10000"/>
                <a:gd name="connsiteY21" fmla="*/ 1164 h 10000"/>
                <a:gd name="connsiteX22" fmla="*/ 10000 w 10000"/>
                <a:gd name="connsiteY22" fmla="*/ 0 h 10000"/>
                <a:gd name="connsiteX23" fmla="*/ 10000 w 10000"/>
                <a:gd name="connsiteY23" fmla="*/ 241 h 10000"/>
                <a:gd name="connsiteX24" fmla="*/ 9969 w 10000"/>
                <a:gd name="connsiteY24" fmla="*/ 1365 h 10000"/>
                <a:gd name="connsiteX25" fmla="*/ 9882 w 10000"/>
                <a:gd name="connsiteY25" fmla="*/ 2450 h 10000"/>
                <a:gd name="connsiteX26" fmla="*/ 9744 w 10000"/>
                <a:gd name="connsiteY26" fmla="*/ 3413 h 10000"/>
                <a:gd name="connsiteX27" fmla="*/ 9549 w 10000"/>
                <a:gd name="connsiteY27" fmla="*/ 4378 h 10000"/>
                <a:gd name="connsiteX28" fmla="*/ 9314 w 10000"/>
                <a:gd name="connsiteY28" fmla="*/ 5341 h 10000"/>
                <a:gd name="connsiteX29" fmla="*/ 9037 w 10000"/>
                <a:gd name="connsiteY29" fmla="*/ 6185 h 10000"/>
                <a:gd name="connsiteX30" fmla="*/ 8710 w 10000"/>
                <a:gd name="connsiteY30" fmla="*/ 6988 h 10000"/>
                <a:gd name="connsiteX31" fmla="*/ 8351 w 10000"/>
                <a:gd name="connsiteY31" fmla="*/ 7670 h 10000"/>
                <a:gd name="connsiteX32" fmla="*/ 7952 w 10000"/>
                <a:gd name="connsiteY32" fmla="*/ 8353 h 10000"/>
                <a:gd name="connsiteX33" fmla="*/ 7522 w 10000"/>
                <a:gd name="connsiteY33" fmla="*/ 8916 h 10000"/>
                <a:gd name="connsiteX34" fmla="*/ 7066 w 10000"/>
                <a:gd name="connsiteY34" fmla="*/ 9398 h 10000"/>
                <a:gd name="connsiteX35" fmla="*/ 6575 w 10000"/>
                <a:gd name="connsiteY35" fmla="*/ 9758 h 10000"/>
                <a:gd name="connsiteX36" fmla="*/ 6068 w 10000"/>
                <a:gd name="connsiteY36" fmla="*/ 10000 h 10000"/>
                <a:gd name="connsiteX37" fmla="*/ 3922 w 10000"/>
                <a:gd name="connsiteY37" fmla="*/ 10000 h 10000"/>
                <a:gd name="connsiteX38" fmla="*/ 3415 w 10000"/>
                <a:gd name="connsiteY38" fmla="*/ 9758 h 10000"/>
                <a:gd name="connsiteX39" fmla="*/ 2934 w 10000"/>
                <a:gd name="connsiteY39" fmla="*/ 9398 h 10000"/>
                <a:gd name="connsiteX40" fmla="*/ 2478 w 10000"/>
                <a:gd name="connsiteY40" fmla="*/ 8916 h 10000"/>
                <a:gd name="connsiteX41" fmla="*/ 2048 w 10000"/>
                <a:gd name="connsiteY41" fmla="*/ 8353 h 10000"/>
                <a:gd name="connsiteX42" fmla="*/ 0 w 10000"/>
                <a:gd name="connsiteY42" fmla="*/ 241 h 10000"/>
                <a:gd name="connsiteX43" fmla="*/ 0 w 10000"/>
                <a:gd name="connsiteY43" fmla="*/ 0 h 10000"/>
                <a:gd name="connsiteX0" fmla="*/ 0 w 10000"/>
                <a:gd name="connsiteY0" fmla="*/ 0 h 10000"/>
                <a:gd name="connsiteX1" fmla="*/ 1920 w 10000"/>
                <a:gd name="connsiteY1" fmla="*/ 7630 h 10000"/>
                <a:gd name="connsiteX2" fmla="*/ 2355 w 10000"/>
                <a:gd name="connsiteY2" fmla="*/ 8232 h 10000"/>
                <a:gd name="connsiteX3" fmla="*/ 2837 w 10000"/>
                <a:gd name="connsiteY3" fmla="*/ 8715 h 10000"/>
                <a:gd name="connsiteX4" fmla="*/ 3338 w 10000"/>
                <a:gd name="connsiteY4" fmla="*/ 9116 h 10000"/>
                <a:gd name="connsiteX5" fmla="*/ 3871 w 10000"/>
                <a:gd name="connsiteY5" fmla="*/ 9478 h 10000"/>
                <a:gd name="connsiteX6" fmla="*/ 4424 w 10000"/>
                <a:gd name="connsiteY6" fmla="*/ 9678 h 10000"/>
                <a:gd name="connsiteX7" fmla="*/ 4997 w 10000"/>
                <a:gd name="connsiteY7" fmla="*/ 9758 h 10000"/>
                <a:gd name="connsiteX8" fmla="*/ 5571 w 10000"/>
                <a:gd name="connsiteY8" fmla="*/ 9678 h 10000"/>
                <a:gd name="connsiteX9" fmla="*/ 6129 w 10000"/>
                <a:gd name="connsiteY9" fmla="*/ 9478 h 10000"/>
                <a:gd name="connsiteX10" fmla="*/ 6656 w 10000"/>
                <a:gd name="connsiteY10" fmla="*/ 9116 h 10000"/>
                <a:gd name="connsiteX11" fmla="*/ 7163 w 10000"/>
                <a:gd name="connsiteY11" fmla="*/ 8715 h 10000"/>
                <a:gd name="connsiteX12" fmla="*/ 7645 w 10000"/>
                <a:gd name="connsiteY12" fmla="*/ 8232 h 10000"/>
                <a:gd name="connsiteX13" fmla="*/ 8080 w 10000"/>
                <a:gd name="connsiteY13" fmla="*/ 7630 h 10000"/>
                <a:gd name="connsiteX14" fmla="*/ 8495 w 10000"/>
                <a:gd name="connsiteY14" fmla="*/ 6867 h 10000"/>
                <a:gd name="connsiteX15" fmla="*/ 8853 w 10000"/>
                <a:gd name="connsiteY15" fmla="*/ 6104 h 10000"/>
                <a:gd name="connsiteX16" fmla="*/ 9176 w 10000"/>
                <a:gd name="connsiteY16" fmla="*/ 5221 h 10000"/>
                <a:gd name="connsiteX17" fmla="*/ 9447 w 10000"/>
                <a:gd name="connsiteY17" fmla="*/ 4297 h 10000"/>
                <a:gd name="connsiteX18" fmla="*/ 9672 w 10000"/>
                <a:gd name="connsiteY18" fmla="*/ 3293 h 10000"/>
                <a:gd name="connsiteX19" fmla="*/ 9841 w 10000"/>
                <a:gd name="connsiteY19" fmla="*/ 2250 h 10000"/>
                <a:gd name="connsiteX20" fmla="*/ 9944 w 10000"/>
                <a:gd name="connsiteY20" fmla="*/ 1164 h 10000"/>
                <a:gd name="connsiteX21" fmla="*/ 10000 w 10000"/>
                <a:gd name="connsiteY21" fmla="*/ 0 h 10000"/>
                <a:gd name="connsiteX22" fmla="*/ 10000 w 10000"/>
                <a:gd name="connsiteY22" fmla="*/ 241 h 10000"/>
                <a:gd name="connsiteX23" fmla="*/ 9969 w 10000"/>
                <a:gd name="connsiteY23" fmla="*/ 1365 h 10000"/>
                <a:gd name="connsiteX24" fmla="*/ 9882 w 10000"/>
                <a:gd name="connsiteY24" fmla="*/ 2450 h 10000"/>
                <a:gd name="connsiteX25" fmla="*/ 9744 w 10000"/>
                <a:gd name="connsiteY25" fmla="*/ 3413 h 10000"/>
                <a:gd name="connsiteX26" fmla="*/ 9549 w 10000"/>
                <a:gd name="connsiteY26" fmla="*/ 4378 h 10000"/>
                <a:gd name="connsiteX27" fmla="*/ 9314 w 10000"/>
                <a:gd name="connsiteY27" fmla="*/ 5341 h 10000"/>
                <a:gd name="connsiteX28" fmla="*/ 9037 w 10000"/>
                <a:gd name="connsiteY28" fmla="*/ 6185 h 10000"/>
                <a:gd name="connsiteX29" fmla="*/ 8710 w 10000"/>
                <a:gd name="connsiteY29" fmla="*/ 6988 h 10000"/>
                <a:gd name="connsiteX30" fmla="*/ 8351 w 10000"/>
                <a:gd name="connsiteY30" fmla="*/ 7670 h 10000"/>
                <a:gd name="connsiteX31" fmla="*/ 7952 w 10000"/>
                <a:gd name="connsiteY31" fmla="*/ 8353 h 10000"/>
                <a:gd name="connsiteX32" fmla="*/ 7522 w 10000"/>
                <a:gd name="connsiteY32" fmla="*/ 8916 h 10000"/>
                <a:gd name="connsiteX33" fmla="*/ 7066 w 10000"/>
                <a:gd name="connsiteY33" fmla="*/ 9398 h 10000"/>
                <a:gd name="connsiteX34" fmla="*/ 6575 w 10000"/>
                <a:gd name="connsiteY34" fmla="*/ 9758 h 10000"/>
                <a:gd name="connsiteX35" fmla="*/ 6068 w 10000"/>
                <a:gd name="connsiteY35" fmla="*/ 10000 h 10000"/>
                <a:gd name="connsiteX36" fmla="*/ 3922 w 10000"/>
                <a:gd name="connsiteY36" fmla="*/ 10000 h 10000"/>
                <a:gd name="connsiteX37" fmla="*/ 3415 w 10000"/>
                <a:gd name="connsiteY37" fmla="*/ 9758 h 10000"/>
                <a:gd name="connsiteX38" fmla="*/ 2934 w 10000"/>
                <a:gd name="connsiteY38" fmla="*/ 9398 h 10000"/>
                <a:gd name="connsiteX39" fmla="*/ 2478 w 10000"/>
                <a:gd name="connsiteY39" fmla="*/ 8916 h 10000"/>
                <a:gd name="connsiteX40" fmla="*/ 2048 w 10000"/>
                <a:gd name="connsiteY40" fmla="*/ 8353 h 10000"/>
                <a:gd name="connsiteX41" fmla="*/ 0 w 10000"/>
                <a:gd name="connsiteY41" fmla="*/ 241 h 10000"/>
                <a:gd name="connsiteX42" fmla="*/ 0 w 10000"/>
                <a:gd name="connsiteY42" fmla="*/ 0 h 10000"/>
                <a:gd name="connsiteX0" fmla="*/ 0 w 10000"/>
                <a:gd name="connsiteY0" fmla="*/ 0 h 10000"/>
                <a:gd name="connsiteX1" fmla="*/ 2355 w 10000"/>
                <a:gd name="connsiteY1" fmla="*/ 8232 h 10000"/>
                <a:gd name="connsiteX2" fmla="*/ 2837 w 10000"/>
                <a:gd name="connsiteY2" fmla="*/ 8715 h 10000"/>
                <a:gd name="connsiteX3" fmla="*/ 3338 w 10000"/>
                <a:gd name="connsiteY3" fmla="*/ 9116 h 10000"/>
                <a:gd name="connsiteX4" fmla="*/ 3871 w 10000"/>
                <a:gd name="connsiteY4" fmla="*/ 9478 h 10000"/>
                <a:gd name="connsiteX5" fmla="*/ 4424 w 10000"/>
                <a:gd name="connsiteY5" fmla="*/ 9678 h 10000"/>
                <a:gd name="connsiteX6" fmla="*/ 4997 w 10000"/>
                <a:gd name="connsiteY6" fmla="*/ 9758 h 10000"/>
                <a:gd name="connsiteX7" fmla="*/ 5571 w 10000"/>
                <a:gd name="connsiteY7" fmla="*/ 9678 h 10000"/>
                <a:gd name="connsiteX8" fmla="*/ 6129 w 10000"/>
                <a:gd name="connsiteY8" fmla="*/ 9478 h 10000"/>
                <a:gd name="connsiteX9" fmla="*/ 6656 w 10000"/>
                <a:gd name="connsiteY9" fmla="*/ 9116 h 10000"/>
                <a:gd name="connsiteX10" fmla="*/ 7163 w 10000"/>
                <a:gd name="connsiteY10" fmla="*/ 8715 h 10000"/>
                <a:gd name="connsiteX11" fmla="*/ 7645 w 10000"/>
                <a:gd name="connsiteY11" fmla="*/ 8232 h 10000"/>
                <a:gd name="connsiteX12" fmla="*/ 8080 w 10000"/>
                <a:gd name="connsiteY12" fmla="*/ 7630 h 10000"/>
                <a:gd name="connsiteX13" fmla="*/ 8495 w 10000"/>
                <a:gd name="connsiteY13" fmla="*/ 6867 h 10000"/>
                <a:gd name="connsiteX14" fmla="*/ 8853 w 10000"/>
                <a:gd name="connsiteY14" fmla="*/ 6104 h 10000"/>
                <a:gd name="connsiteX15" fmla="*/ 9176 w 10000"/>
                <a:gd name="connsiteY15" fmla="*/ 5221 h 10000"/>
                <a:gd name="connsiteX16" fmla="*/ 9447 w 10000"/>
                <a:gd name="connsiteY16" fmla="*/ 4297 h 10000"/>
                <a:gd name="connsiteX17" fmla="*/ 9672 w 10000"/>
                <a:gd name="connsiteY17" fmla="*/ 3293 h 10000"/>
                <a:gd name="connsiteX18" fmla="*/ 9841 w 10000"/>
                <a:gd name="connsiteY18" fmla="*/ 2250 h 10000"/>
                <a:gd name="connsiteX19" fmla="*/ 9944 w 10000"/>
                <a:gd name="connsiteY19" fmla="*/ 1164 h 10000"/>
                <a:gd name="connsiteX20" fmla="*/ 10000 w 10000"/>
                <a:gd name="connsiteY20" fmla="*/ 0 h 10000"/>
                <a:gd name="connsiteX21" fmla="*/ 10000 w 10000"/>
                <a:gd name="connsiteY21" fmla="*/ 241 h 10000"/>
                <a:gd name="connsiteX22" fmla="*/ 9969 w 10000"/>
                <a:gd name="connsiteY22" fmla="*/ 1365 h 10000"/>
                <a:gd name="connsiteX23" fmla="*/ 9882 w 10000"/>
                <a:gd name="connsiteY23" fmla="*/ 2450 h 10000"/>
                <a:gd name="connsiteX24" fmla="*/ 9744 w 10000"/>
                <a:gd name="connsiteY24" fmla="*/ 3413 h 10000"/>
                <a:gd name="connsiteX25" fmla="*/ 9549 w 10000"/>
                <a:gd name="connsiteY25" fmla="*/ 4378 h 10000"/>
                <a:gd name="connsiteX26" fmla="*/ 9314 w 10000"/>
                <a:gd name="connsiteY26" fmla="*/ 5341 h 10000"/>
                <a:gd name="connsiteX27" fmla="*/ 9037 w 10000"/>
                <a:gd name="connsiteY27" fmla="*/ 6185 h 10000"/>
                <a:gd name="connsiteX28" fmla="*/ 8710 w 10000"/>
                <a:gd name="connsiteY28" fmla="*/ 6988 h 10000"/>
                <a:gd name="connsiteX29" fmla="*/ 8351 w 10000"/>
                <a:gd name="connsiteY29" fmla="*/ 7670 h 10000"/>
                <a:gd name="connsiteX30" fmla="*/ 7952 w 10000"/>
                <a:gd name="connsiteY30" fmla="*/ 8353 h 10000"/>
                <a:gd name="connsiteX31" fmla="*/ 7522 w 10000"/>
                <a:gd name="connsiteY31" fmla="*/ 8916 h 10000"/>
                <a:gd name="connsiteX32" fmla="*/ 7066 w 10000"/>
                <a:gd name="connsiteY32" fmla="*/ 9398 h 10000"/>
                <a:gd name="connsiteX33" fmla="*/ 6575 w 10000"/>
                <a:gd name="connsiteY33" fmla="*/ 9758 h 10000"/>
                <a:gd name="connsiteX34" fmla="*/ 6068 w 10000"/>
                <a:gd name="connsiteY34" fmla="*/ 10000 h 10000"/>
                <a:gd name="connsiteX35" fmla="*/ 3922 w 10000"/>
                <a:gd name="connsiteY35" fmla="*/ 10000 h 10000"/>
                <a:gd name="connsiteX36" fmla="*/ 3415 w 10000"/>
                <a:gd name="connsiteY36" fmla="*/ 9758 h 10000"/>
                <a:gd name="connsiteX37" fmla="*/ 2934 w 10000"/>
                <a:gd name="connsiteY37" fmla="*/ 9398 h 10000"/>
                <a:gd name="connsiteX38" fmla="*/ 2478 w 10000"/>
                <a:gd name="connsiteY38" fmla="*/ 8916 h 10000"/>
                <a:gd name="connsiteX39" fmla="*/ 2048 w 10000"/>
                <a:gd name="connsiteY39" fmla="*/ 8353 h 10000"/>
                <a:gd name="connsiteX40" fmla="*/ 0 w 10000"/>
                <a:gd name="connsiteY40" fmla="*/ 241 h 10000"/>
                <a:gd name="connsiteX41" fmla="*/ 0 w 10000"/>
                <a:gd name="connsiteY41" fmla="*/ 0 h 10000"/>
                <a:gd name="connsiteX0" fmla="*/ 0 w 10000"/>
                <a:gd name="connsiteY0" fmla="*/ 0 h 10000"/>
                <a:gd name="connsiteX1" fmla="*/ 2837 w 10000"/>
                <a:gd name="connsiteY1" fmla="*/ 8715 h 10000"/>
                <a:gd name="connsiteX2" fmla="*/ 3338 w 10000"/>
                <a:gd name="connsiteY2" fmla="*/ 9116 h 10000"/>
                <a:gd name="connsiteX3" fmla="*/ 3871 w 10000"/>
                <a:gd name="connsiteY3" fmla="*/ 9478 h 10000"/>
                <a:gd name="connsiteX4" fmla="*/ 4424 w 10000"/>
                <a:gd name="connsiteY4" fmla="*/ 9678 h 10000"/>
                <a:gd name="connsiteX5" fmla="*/ 4997 w 10000"/>
                <a:gd name="connsiteY5" fmla="*/ 9758 h 10000"/>
                <a:gd name="connsiteX6" fmla="*/ 5571 w 10000"/>
                <a:gd name="connsiteY6" fmla="*/ 9678 h 10000"/>
                <a:gd name="connsiteX7" fmla="*/ 6129 w 10000"/>
                <a:gd name="connsiteY7" fmla="*/ 9478 h 10000"/>
                <a:gd name="connsiteX8" fmla="*/ 6656 w 10000"/>
                <a:gd name="connsiteY8" fmla="*/ 9116 h 10000"/>
                <a:gd name="connsiteX9" fmla="*/ 7163 w 10000"/>
                <a:gd name="connsiteY9" fmla="*/ 8715 h 10000"/>
                <a:gd name="connsiteX10" fmla="*/ 7645 w 10000"/>
                <a:gd name="connsiteY10" fmla="*/ 8232 h 10000"/>
                <a:gd name="connsiteX11" fmla="*/ 8080 w 10000"/>
                <a:gd name="connsiteY11" fmla="*/ 7630 h 10000"/>
                <a:gd name="connsiteX12" fmla="*/ 8495 w 10000"/>
                <a:gd name="connsiteY12" fmla="*/ 6867 h 10000"/>
                <a:gd name="connsiteX13" fmla="*/ 8853 w 10000"/>
                <a:gd name="connsiteY13" fmla="*/ 6104 h 10000"/>
                <a:gd name="connsiteX14" fmla="*/ 9176 w 10000"/>
                <a:gd name="connsiteY14" fmla="*/ 5221 h 10000"/>
                <a:gd name="connsiteX15" fmla="*/ 9447 w 10000"/>
                <a:gd name="connsiteY15" fmla="*/ 4297 h 10000"/>
                <a:gd name="connsiteX16" fmla="*/ 9672 w 10000"/>
                <a:gd name="connsiteY16" fmla="*/ 3293 h 10000"/>
                <a:gd name="connsiteX17" fmla="*/ 9841 w 10000"/>
                <a:gd name="connsiteY17" fmla="*/ 2250 h 10000"/>
                <a:gd name="connsiteX18" fmla="*/ 9944 w 10000"/>
                <a:gd name="connsiteY18" fmla="*/ 1164 h 10000"/>
                <a:gd name="connsiteX19" fmla="*/ 10000 w 10000"/>
                <a:gd name="connsiteY19" fmla="*/ 0 h 10000"/>
                <a:gd name="connsiteX20" fmla="*/ 10000 w 10000"/>
                <a:gd name="connsiteY20" fmla="*/ 241 h 10000"/>
                <a:gd name="connsiteX21" fmla="*/ 9969 w 10000"/>
                <a:gd name="connsiteY21" fmla="*/ 1365 h 10000"/>
                <a:gd name="connsiteX22" fmla="*/ 9882 w 10000"/>
                <a:gd name="connsiteY22" fmla="*/ 2450 h 10000"/>
                <a:gd name="connsiteX23" fmla="*/ 9744 w 10000"/>
                <a:gd name="connsiteY23" fmla="*/ 3413 h 10000"/>
                <a:gd name="connsiteX24" fmla="*/ 9549 w 10000"/>
                <a:gd name="connsiteY24" fmla="*/ 4378 h 10000"/>
                <a:gd name="connsiteX25" fmla="*/ 9314 w 10000"/>
                <a:gd name="connsiteY25" fmla="*/ 5341 h 10000"/>
                <a:gd name="connsiteX26" fmla="*/ 9037 w 10000"/>
                <a:gd name="connsiteY26" fmla="*/ 6185 h 10000"/>
                <a:gd name="connsiteX27" fmla="*/ 8710 w 10000"/>
                <a:gd name="connsiteY27" fmla="*/ 6988 h 10000"/>
                <a:gd name="connsiteX28" fmla="*/ 8351 w 10000"/>
                <a:gd name="connsiteY28" fmla="*/ 7670 h 10000"/>
                <a:gd name="connsiteX29" fmla="*/ 7952 w 10000"/>
                <a:gd name="connsiteY29" fmla="*/ 8353 h 10000"/>
                <a:gd name="connsiteX30" fmla="*/ 7522 w 10000"/>
                <a:gd name="connsiteY30" fmla="*/ 8916 h 10000"/>
                <a:gd name="connsiteX31" fmla="*/ 7066 w 10000"/>
                <a:gd name="connsiteY31" fmla="*/ 9398 h 10000"/>
                <a:gd name="connsiteX32" fmla="*/ 6575 w 10000"/>
                <a:gd name="connsiteY32" fmla="*/ 9758 h 10000"/>
                <a:gd name="connsiteX33" fmla="*/ 6068 w 10000"/>
                <a:gd name="connsiteY33" fmla="*/ 10000 h 10000"/>
                <a:gd name="connsiteX34" fmla="*/ 3922 w 10000"/>
                <a:gd name="connsiteY34" fmla="*/ 10000 h 10000"/>
                <a:gd name="connsiteX35" fmla="*/ 3415 w 10000"/>
                <a:gd name="connsiteY35" fmla="*/ 9758 h 10000"/>
                <a:gd name="connsiteX36" fmla="*/ 2934 w 10000"/>
                <a:gd name="connsiteY36" fmla="*/ 9398 h 10000"/>
                <a:gd name="connsiteX37" fmla="*/ 2478 w 10000"/>
                <a:gd name="connsiteY37" fmla="*/ 8916 h 10000"/>
                <a:gd name="connsiteX38" fmla="*/ 2048 w 10000"/>
                <a:gd name="connsiteY38" fmla="*/ 8353 h 10000"/>
                <a:gd name="connsiteX39" fmla="*/ 0 w 10000"/>
                <a:gd name="connsiteY39" fmla="*/ 241 h 10000"/>
                <a:gd name="connsiteX40" fmla="*/ 0 w 10000"/>
                <a:gd name="connsiteY40" fmla="*/ 0 h 10000"/>
                <a:gd name="connsiteX0" fmla="*/ 0 w 10000"/>
                <a:gd name="connsiteY0" fmla="*/ 0 h 10000"/>
                <a:gd name="connsiteX1" fmla="*/ 2837 w 10000"/>
                <a:gd name="connsiteY1" fmla="*/ 8715 h 10000"/>
                <a:gd name="connsiteX2" fmla="*/ 3338 w 10000"/>
                <a:gd name="connsiteY2" fmla="*/ 9116 h 10000"/>
                <a:gd name="connsiteX3" fmla="*/ 3871 w 10000"/>
                <a:gd name="connsiteY3" fmla="*/ 9478 h 10000"/>
                <a:gd name="connsiteX4" fmla="*/ 4424 w 10000"/>
                <a:gd name="connsiteY4" fmla="*/ 9678 h 10000"/>
                <a:gd name="connsiteX5" fmla="*/ 4997 w 10000"/>
                <a:gd name="connsiteY5" fmla="*/ 9758 h 10000"/>
                <a:gd name="connsiteX6" fmla="*/ 5571 w 10000"/>
                <a:gd name="connsiteY6" fmla="*/ 9678 h 10000"/>
                <a:gd name="connsiteX7" fmla="*/ 6129 w 10000"/>
                <a:gd name="connsiteY7" fmla="*/ 9478 h 10000"/>
                <a:gd name="connsiteX8" fmla="*/ 6656 w 10000"/>
                <a:gd name="connsiteY8" fmla="*/ 9116 h 10000"/>
                <a:gd name="connsiteX9" fmla="*/ 7163 w 10000"/>
                <a:gd name="connsiteY9" fmla="*/ 8715 h 10000"/>
                <a:gd name="connsiteX10" fmla="*/ 7645 w 10000"/>
                <a:gd name="connsiteY10" fmla="*/ 8232 h 10000"/>
                <a:gd name="connsiteX11" fmla="*/ 8080 w 10000"/>
                <a:gd name="connsiteY11" fmla="*/ 7630 h 10000"/>
                <a:gd name="connsiteX12" fmla="*/ 8495 w 10000"/>
                <a:gd name="connsiteY12" fmla="*/ 6867 h 10000"/>
                <a:gd name="connsiteX13" fmla="*/ 8853 w 10000"/>
                <a:gd name="connsiteY13" fmla="*/ 6104 h 10000"/>
                <a:gd name="connsiteX14" fmla="*/ 9176 w 10000"/>
                <a:gd name="connsiteY14" fmla="*/ 5221 h 10000"/>
                <a:gd name="connsiteX15" fmla="*/ 9447 w 10000"/>
                <a:gd name="connsiteY15" fmla="*/ 4297 h 10000"/>
                <a:gd name="connsiteX16" fmla="*/ 9672 w 10000"/>
                <a:gd name="connsiteY16" fmla="*/ 3293 h 10000"/>
                <a:gd name="connsiteX17" fmla="*/ 9841 w 10000"/>
                <a:gd name="connsiteY17" fmla="*/ 2250 h 10000"/>
                <a:gd name="connsiteX18" fmla="*/ 9944 w 10000"/>
                <a:gd name="connsiteY18" fmla="*/ 1164 h 10000"/>
                <a:gd name="connsiteX19" fmla="*/ 10000 w 10000"/>
                <a:gd name="connsiteY19" fmla="*/ 0 h 10000"/>
                <a:gd name="connsiteX20" fmla="*/ 10000 w 10000"/>
                <a:gd name="connsiteY20" fmla="*/ 241 h 10000"/>
                <a:gd name="connsiteX21" fmla="*/ 9969 w 10000"/>
                <a:gd name="connsiteY21" fmla="*/ 1365 h 10000"/>
                <a:gd name="connsiteX22" fmla="*/ 9882 w 10000"/>
                <a:gd name="connsiteY22" fmla="*/ 2450 h 10000"/>
                <a:gd name="connsiteX23" fmla="*/ 9744 w 10000"/>
                <a:gd name="connsiteY23" fmla="*/ 3413 h 10000"/>
                <a:gd name="connsiteX24" fmla="*/ 9549 w 10000"/>
                <a:gd name="connsiteY24" fmla="*/ 4378 h 10000"/>
                <a:gd name="connsiteX25" fmla="*/ 9314 w 10000"/>
                <a:gd name="connsiteY25" fmla="*/ 5341 h 10000"/>
                <a:gd name="connsiteX26" fmla="*/ 9037 w 10000"/>
                <a:gd name="connsiteY26" fmla="*/ 6185 h 10000"/>
                <a:gd name="connsiteX27" fmla="*/ 8710 w 10000"/>
                <a:gd name="connsiteY27" fmla="*/ 6988 h 10000"/>
                <a:gd name="connsiteX28" fmla="*/ 8351 w 10000"/>
                <a:gd name="connsiteY28" fmla="*/ 7670 h 10000"/>
                <a:gd name="connsiteX29" fmla="*/ 7952 w 10000"/>
                <a:gd name="connsiteY29" fmla="*/ 8353 h 10000"/>
                <a:gd name="connsiteX30" fmla="*/ 7522 w 10000"/>
                <a:gd name="connsiteY30" fmla="*/ 8916 h 10000"/>
                <a:gd name="connsiteX31" fmla="*/ 7066 w 10000"/>
                <a:gd name="connsiteY31" fmla="*/ 9398 h 10000"/>
                <a:gd name="connsiteX32" fmla="*/ 6575 w 10000"/>
                <a:gd name="connsiteY32" fmla="*/ 9758 h 10000"/>
                <a:gd name="connsiteX33" fmla="*/ 6068 w 10000"/>
                <a:gd name="connsiteY33" fmla="*/ 10000 h 10000"/>
                <a:gd name="connsiteX34" fmla="*/ 3922 w 10000"/>
                <a:gd name="connsiteY34" fmla="*/ 10000 h 10000"/>
                <a:gd name="connsiteX35" fmla="*/ 3415 w 10000"/>
                <a:gd name="connsiteY35" fmla="*/ 9758 h 10000"/>
                <a:gd name="connsiteX36" fmla="*/ 2934 w 10000"/>
                <a:gd name="connsiteY36" fmla="*/ 9398 h 10000"/>
                <a:gd name="connsiteX37" fmla="*/ 2478 w 10000"/>
                <a:gd name="connsiteY37" fmla="*/ 8916 h 10000"/>
                <a:gd name="connsiteX38" fmla="*/ 0 w 10000"/>
                <a:gd name="connsiteY38" fmla="*/ 241 h 10000"/>
                <a:gd name="connsiteX39" fmla="*/ 0 w 10000"/>
                <a:gd name="connsiteY39" fmla="*/ 0 h 10000"/>
                <a:gd name="connsiteX0" fmla="*/ 0 w 10000"/>
                <a:gd name="connsiteY0" fmla="*/ 0 h 10000"/>
                <a:gd name="connsiteX1" fmla="*/ 2837 w 10000"/>
                <a:gd name="connsiteY1" fmla="*/ 8715 h 10000"/>
                <a:gd name="connsiteX2" fmla="*/ 3338 w 10000"/>
                <a:gd name="connsiteY2" fmla="*/ 9116 h 10000"/>
                <a:gd name="connsiteX3" fmla="*/ 3871 w 10000"/>
                <a:gd name="connsiteY3" fmla="*/ 9478 h 10000"/>
                <a:gd name="connsiteX4" fmla="*/ 4424 w 10000"/>
                <a:gd name="connsiteY4" fmla="*/ 9678 h 10000"/>
                <a:gd name="connsiteX5" fmla="*/ 4997 w 10000"/>
                <a:gd name="connsiteY5" fmla="*/ 9758 h 10000"/>
                <a:gd name="connsiteX6" fmla="*/ 5571 w 10000"/>
                <a:gd name="connsiteY6" fmla="*/ 9678 h 10000"/>
                <a:gd name="connsiteX7" fmla="*/ 6129 w 10000"/>
                <a:gd name="connsiteY7" fmla="*/ 9478 h 10000"/>
                <a:gd name="connsiteX8" fmla="*/ 6656 w 10000"/>
                <a:gd name="connsiteY8" fmla="*/ 9116 h 10000"/>
                <a:gd name="connsiteX9" fmla="*/ 7163 w 10000"/>
                <a:gd name="connsiteY9" fmla="*/ 8715 h 10000"/>
                <a:gd name="connsiteX10" fmla="*/ 7645 w 10000"/>
                <a:gd name="connsiteY10" fmla="*/ 8232 h 10000"/>
                <a:gd name="connsiteX11" fmla="*/ 8080 w 10000"/>
                <a:gd name="connsiteY11" fmla="*/ 7630 h 10000"/>
                <a:gd name="connsiteX12" fmla="*/ 8495 w 10000"/>
                <a:gd name="connsiteY12" fmla="*/ 6867 h 10000"/>
                <a:gd name="connsiteX13" fmla="*/ 8853 w 10000"/>
                <a:gd name="connsiteY13" fmla="*/ 6104 h 10000"/>
                <a:gd name="connsiteX14" fmla="*/ 9176 w 10000"/>
                <a:gd name="connsiteY14" fmla="*/ 5221 h 10000"/>
                <a:gd name="connsiteX15" fmla="*/ 9447 w 10000"/>
                <a:gd name="connsiteY15" fmla="*/ 4297 h 10000"/>
                <a:gd name="connsiteX16" fmla="*/ 9672 w 10000"/>
                <a:gd name="connsiteY16" fmla="*/ 3293 h 10000"/>
                <a:gd name="connsiteX17" fmla="*/ 9841 w 10000"/>
                <a:gd name="connsiteY17" fmla="*/ 2250 h 10000"/>
                <a:gd name="connsiteX18" fmla="*/ 9944 w 10000"/>
                <a:gd name="connsiteY18" fmla="*/ 1164 h 10000"/>
                <a:gd name="connsiteX19" fmla="*/ 10000 w 10000"/>
                <a:gd name="connsiteY19" fmla="*/ 0 h 10000"/>
                <a:gd name="connsiteX20" fmla="*/ 10000 w 10000"/>
                <a:gd name="connsiteY20" fmla="*/ 241 h 10000"/>
                <a:gd name="connsiteX21" fmla="*/ 9969 w 10000"/>
                <a:gd name="connsiteY21" fmla="*/ 1365 h 10000"/>
                <a:gd name="connsiteX22" fmla="*/ 9882 w 10000"/>
                <a:gd name="connsiteY22" fmla="*/ 2450 h 10000"/>
                <a:gd name="connsiteX23" fmla="*/ 9744 w 10000"/>
                <a:gd name="connsiteY23" fmla="*/ 3413 h 10000"/>
                <a:gd name="connsiteX24" fmla="*/ 9549 w 10000"/>
                <a:gd name="connsiteY24" fmla="*/ 4378 h 10000"/>
                <a:gd name="connsiteX25" fmla="*/ 9314 w 10000"/>
                <a:gd name="connsiteY25" fmla="*/ 5341 h 10000"/>
                <a:gd name="connsiteX26" fmla="*/ 9037 w 10000"/>
                <a:gd name="connsiteY26" fmla="*/ 6185 h 10000"/>
                <a:gd name="connsiteX27" fmla="*/ 8710 w 10000"/>
                <a:gd name="connsiteY27" fmla="*/ 6988 h 10000"/>
                <a:gd name="connsiteX28" fmla="*/ 8351 w 10000"/>
                <a:gd name="connsiteY28" fmla="*/ 7670 h 10000"/>
                <a:gd name="connsiteX29" fmla="*/ 7952 w 10000"/>
                <a:gd name="connsiteY29" fmla="*/ 8353 h 10000"/>
                <a:gd name="connsiteX30" fmla="*/ 7522 w 10000"/>
                <a:gd name="connsiteY30" fmla="*/ 8916 h 10000"/>
                <a:gd name="connsiteX31" fmla="*/ 7066 w 10000"/>
                <a:gd name="connsiteY31" fmla="*/ 9398 h 10000"/>
                <a:gd name="connsiteX32" fmla="*/ 6575 w 10000"/>
                <a:gd name="connsiteY32" fmla="*/ 9758 h 10000"/>
                <a:gd name="connsiteX33" fmla="*/ 6068 w 10000"/>
                <a:gd name="connsiteY33" fmla="*/ 10000 h 10000"/>
                <a:gd name="connsiteX34" fmla="*/ 3922 w 10000"/>
                <a:gd name="connsiteY34" fmla="*/ 10000 h 10000"/>
                <a:gd name="connsiteX35" fmla="*/ 3415 w 10000"/>
                <a:gd name="connsiteY35" fmla="*/ 9758 h 10000"/>
                <a:gd name="connsiteX36" fmla="*/ 2934 w 10000"/>
                <a:gd name="connsiteY36" fmla="*/ 9398 h 10000"/>
                <a:gd name="connsiteX37" fmla="*/ 0 w 10000"/>
                <a:gd name="connsiteY37" fmla="*/ 241 h 10000"/>
                <a:gd name="connsiteX38" fmla="*/ 0 w 10000"/>
                <a:gd name="connsiteY38" fmla="*/ 0 h 10000"/>
                <a:gd name="connsiteX0" fmla="*/ 0 w 10000"/>
                <a:gd name="connsiteY0" fmla="*/ 0 h 10000"/>
                <a:gd name="connsiteX1" fmla="*/ 3338 w 10000"/>
                <a:gd name="connsiteY1" fmla="*/ 9116 h 10000"/>
                <a:gd name="connsiteX2" fmla="*/ 3871 w 10000"/>
                <a:gd name="connsiteY2" fmla="*/ 9478 h 10000"/>
                <a:gd name="connsiteX3" fmla="*/ 4424 w 10000"/>
                <a:gd name="connsiteY3" fmla="*/ 9678 h 10000"/>
                <a:gd name="connsiteX4" fmla="*/ 4997 w 10000"/>
                <a:gd name="connsiteY4" fmla="*/ 9758 h 10000"/>
                <a:gd name="connsiteX5" fmla="*/ 5571 w 10000"/>
                <a:gd name="connsiteY5" fmla="*/ 9678 h 10000"/>
                <a:gd name="connsiteX6" fmla="*/ 6129 w 10000"/>
                <a:gd name="connsiteY6" fmla="*/ 9478 h 10000"/>
                <a:gd name="connsiteX7" fmla="*/ 6656 w 10000"/>
                <a:gd name="connsiteY7" fmla="*/ 9116 h 10000"/>
                <a:gd name="connsiteX8" fmla="*/ 7163 w 10000"/>
                <a:gd name="connsiteY8" fmla="*/ 8715 h 10000"/>
                <a:gd name="connsiteX9" fmla="*/ 7645 w 10000"/>
                <a:gd name="connsiteY9" fmla="*/ 8232 h 10000"/>
                <a:gd name="connsiteX10" fmla="*/ 8080 w 10000"/>
                <a:gd name="connsiteY10" fmla="*/ 7630 h 10000"/>
                <a:gd name="connsiteX11" fmla="*/ 8495 w 10000"/>
                <a:gd name="connsiteY11" fmla="*/ 6867 h 10000"/>
                <a:gd name="connsiteX12" fmla="*/ 8853 w 10000"/>
                <a:gd name="connsiteY12" fmla="*/ 6104 h 10000"/>
                <a:gd name="connsiteX13" fmla="*/ 9176 w 10000"/>
                <a:gd name="connsiteY13" fmla="*/ 5221 h 10000"/>
                <a:gd name="connsiteX14" fmla="*/ 9447 w 10000"/>
                <a:gd name="connsiteY14" fmla="*/ 4297 h 10000"/>
                <a:gd name="connsiteX15" fmla="*/ 9672 w 10000"/>
                <a:gd name="connsiteY15" fmla="*/ 3293 h 10000"/>
                <a:gd name="connsiteX16" fmla="*/ 9841 w 10000"/>
                <a:gd name="connsiteY16" fmla="*/ 2250 h 10000"/>
                <a:gd name="connsiteX17" fmla="*/ 9944 w 10000"/>
                <a:gd name="connsiteY17" fmla="*/ 1164 h 10000"/>
                <a:gd name="connsiteX18" fmla="*/ 10000 w 10000"/>
                <a:gd name="connsiteY18" fmla="*/ 0 h 10000"/>
                <a:gd name="connsiteX19" fmla="*/ 10000 w 10000"/>
                <a:gd name="connsiteY19" fmla="*/ 241 h 10000"/>
                <a:gd name="connsiteX20" fmla="*/ 9969 w 10000"/>
                <a:gd name="connsiteY20" fmla="*/ 1365 h 10000"/>
                <a:gd name="connsiteX21" fmla="*/ 9882 w 10000"/>
                <a:gd name="connsiteY21" fmla="*/ 2450 h 10000"/>
                <a:gd name="connsiteX22" fmla="*/ 9744 w 10000"/>
                <a:gd name="connsiteY22" fmla="*/ 3413 h 10000"/>
                <a:gd name="connsiteX23" fmla="*/ 9549 w 10000"/>
                <a:gd name="connsiteY23" fmla="*/ 4378 h 10000"/>
                <a:gd name="connsiteX24" fmla="*/ 9314 w 10000"/>
                <a:gd name="connsiteY24" fmla="*/ 5341 h 10000"/>
                <a:gd name="connsiteX25" fmla="*/ 9037 w 10000"/>
                <a:gd name="connsiteY25" fmla="*/ 6185 h 10000"/>
                <a:gd name="connsiteX26" fmla="*/ 8710 w 10000"/>
                <a:gd name="connsiteY26" fmla="*/ 6988 h 10000"/>
                <a:gd name="connsiteX27" fmla="*/ 8351 w 10000"/>
                <a:gd name="connsiteY27" fmla="*/ 7670 h 10000"/>
                <a:gd name="connsiteX28" fmla="*/ 7952 w 10000"/>
                <a:gd name="connsiteY28" fmla="*/ 8353 h 10000"/>
                <a:gd name="connsiteX29" fmla="*/ 7522 w 10000"/>
                <a:gd name="connsiteY29" fmla="*/ 8916 h 10000"/>
                <a:gd name="connsiteX30" fmla="*/ 7066 w 10000"/>
                <a:gd name="connsiteY30" fmla="*/ 9398 h 10000"/>
                <a:gd name="connsiteX31" fmla="*/ 6575 w 10000"/>
                <a:gd name="connsiteY31" fmla="*/ 9758 h 10000"/>
                <a:gd name="connsiteX32" fmla="*/ 6068 w 10000"/>
                <a:gd name="connsiteY32" fmla="*/ 10000 h 10000"/>
                <a:gd name="connsiteX33" fmla="*/ 3922 w 10000"/>
                <a:gd name="connsiteY33" fmla="*/ 10000 h 10000"/>
                <a:gd name="connsiteX34" fmla="*/ 3415 w 10000"/>
                <a:gd name="connsiteY34" fmla="*/ 9758 h 10000"/>
                <a:gd name="connsiteX35" fmla="*/ 2934 w 10000"/>
                <a:gd name="connsiteY35" fmla="*/ 9398 h 10000"/>
                <a:gd name="connsiteX36" fmla="*/ 0 w 10000"/>
                <a:gd name="connsiteY36" fmla="*/ 241 h 10000"/>
                <a:gd name="connsiteX37" fmla="*/ 0 w 10000"/>
                <a:gd name="connsiteY37" fmla="*/ 0 h 10000"/>
                <a:gd name="connsiteX0" fmla="*/ 0 w 10000"/>
                <a:gd name="connsiteY0" fmla="*/ 0 h 10000"/>
                <a:gd name="connsiteX1" fmla="*/ 3338 w 10000"/>
                <a:gd name="connsiteY1" fmla="*/ 9116 h 10000"/>
                <a:gd name="connsiteX2" fmla="*/ 3871 w 10000"/>
                <a:gd name="connsiteY2" fmla="*/ 9478 h 10000"/>
                <a:gd name="connsiteX3" fmla="*/ 4424 w 10000"/>
                <a:gd name="connsiteY3" fmla="*/ 9678 h 10000"/>
                <a:gd name="connsiteX4" fmla="*/ 4997 w 10000"/>
                <a:gd name="connsiteY4" fmla="*/ 9758 h 10000"/>
                <a:gd name="connsiteX5" fmla="*/ 5571 w 10000"/>
                <a:gd name="connsiteY5" fmla="*/ 9678 h 10000"/>
                <a:gd name="connsiteX6" fmla="*/ 6129 w 10000"/>
                <a:gd name="connsiteY6" fmla="*/ 9478 h 10000"/>
                <a:gd name="connsiteX7" fmla="*/ 6656 w 10000"/>
                <a:gd name="connsiteY7" fmla="*/ 9116 h 10000"/>
                <a:gd name="connsiteX8" fmla="*/ 7163 w 10000"/>
                <a:gd name="connsiteY8" fmla="*/ 8715 h 10000"/>
                <a:gd name="connsiteX9" fmla="*/ 7645 w 10000"/>
                <a:gd name="connsiteY9" fmla="*/ 8232 h 10000"/>
                <a:gd name="connsiteX10" fmla="*/ 8080 w 10000"/>
                <a:gd name="connsiteY10" fmla="*/ 7630 h 10000"/>
                <a:gd name="connsiteX11" fmla="*/ 8495 w 10000"/>
                <a:gd name="connsiteY11" fmla="*/ 6867 h 10000"/>
                <a:gd name="connsiteX12" fmla="*/ 8853 w 10000"/>
                <a:gd name="connsiteY12" fmla="*/ 6104 h 10000"/>
                <a:gd name="connsiteX13" fmla="*/ 9176 w 10000"/>
                <a:gd name="connsiteY13" fmla="*/ 5221 h 10000"/>
                <a:gd name="connsiteX14" fmla="*/ 9447 w 10000"/>
                <a:gd name="connsiteY14" fmla="*/ 4297 h 10000"/>
                <a:gd name="connsiteX15" fmla="*/ 9672 w 10000"/>
                <a:gd name="connsiteY15" fmla="*/ 3293 h 10000"/>
                <a:gd name="connsiteX16" fmla="*/ 9841 w 10000"/>
                <a:gd name="connsiteY16" fmla="*/ 2250 h 10000"/>
                <a:gd name="connsiteX17" fmla="*/ 9944 w 10000"/>
                <a:gd name="connsiteY17" fmla="*/ 1164 h 10000"/>
                <a:gd name="connsiteX18" fmla="*/ 10000 w 10000"/>
                <a:gd name="connsiteY18" fmla="*/ 0 h 10000"/>
                <a:gd name="connsiteX19" fmla="*/ 10000 w 10000"/>
                <a:gd name="connsiteY19" fmla="*/ 241 h 10000"/>
                <a:gd name="connsiteX20" fmla="*/ 9969 w 10000"/>
                <a:gd name="connsiteY20" fmla="*/ 1365 h 10000"/>
                <a:gd name="connsiteX21" fmla="*/ 9882 w 10000"/>
                <a:gd name="connsiteY21" fmla="*/ 2450 h 10000"/>
                <a:gd name="connsiteX22" fmla="*/ 9744 w 10000"/>
                <a:gd name="connsiteY22" fmla="*/ 3413 h 10000"/>
                <a:gd name="connsiteX23" fmla="*/ 9549 w 10000"/>
                <a:gd name="connsiteY23" fmla="*/ 4378 h 10000"/>
                <a:gd name="connsiteX24" fmla="*/ 9314 w 10000"/>
                <a:gd name="connsiteY24" fmla="*/ 5341 h 10000"/>
                <a:gd name="connsiteX25" fmla="*/ 9037 w 10000"/>
                <a:gd name="connsiteY25" fmla="*/ 6185 h 10000"/>
                <a:gd name="connsiteX26" fmla="*/ 8710 w 10000"/>
                <a:gd name="connsiteY26" fmla="*/ 6988 h 10000"/>
                <a:gd name="connsiteX27" fmla="*/ 8351 w 10000"/>
                <a:gd name="connsiteY27" fmla="*/ 7670 h 10000"/>
                <a:gd name="connsiteX28" fmla="*/ 7952 w 10000"/>
                <a:gd name="connsiteY28" fmla="*/ 8353 h 10000"/>
                <a:gd name="connsiteX29" fmla="*/ 7522 w 10000"/>
                <a:gd name="connsiteY29" fmla="*/ 8916 h 10000"/>
                <a:gd name="connsiteX30" fmla="*/ 7066 w 10000"/>
                <a:gd name="connsiteY30" fmla="*/ 9398 h 10000"/>
                <a:gd name="connsiteX31" fmla="*/ 6575 w 10000"/>
                <a:gd name="connsiteY31" fmla="*/ 9758 h 10000"/>
                <a:gd name="connsiteX32" fmla="*/ 6068 w 10000"/>
                <a:gd name="connsiteY32" fmla="*/ 10000 h 10000"/>
                <a:gd name="connsiteX33" fmla="*/ 3922 w 10000"/>
                <a:gd name="connsiteY33" fmla="*/ 10000 h 10000"/>
                <a:gd name="connsiteX34" fmla="*/ 3415 w 10000"/>
                <a:gd name="connsiteY34" fmla="*/ 9758 h 10000"/>
                <a:gd name="connsiteX35" fmla="*/ 0 w 10000"/>
                <a:gd name="connsiteY35" fmla="*/ 241 h 10000"/>
                <a:gd name="connsiteX36" fmla="*/ 0 w 10000"/>
                <a:gd name="connsiteY36" fmla="*/ 0 h 10000"/>
                <a:gd name="connsiteX0" fmla="*/ 0 w 10000"/>
                <a:gd name="connsiteY0" fmla="*/ 0 h 10000"/>
                <a:gd name="connsiteX1" fmla="*/ 3871 w 10000"/>
                <a:gd name="connsiteY1" fmla="*/ 9478 h 10000"/>
                <a:gd name="connsiteX2" fmla="*/ 4424 w 10000"/>
                <a:gd name="connsiteY2" fmla="*/ 9678 h 10000"/>
                <a:gd name="connsiteX3" fmla="*/ 4997 w 10000"/>
                <a:gd name="connsiteY3" fmla="*/ 9758 h 10000"/>
                <a:gd name="connsiteX4" fmla="*/ 5571 w 10000"/>
                <a:gd name="connsiteY4" fmla="*/ 9678 h 10000"/>
                <a:gd name="connsiteX5" fmla="*/ 6129 w 10000"/>
                <a:gd name="connsiteY5" fmla="*/ 9478 h 10000"/>
                <a:gd name="connsiteX6" fmla="*/ 6656 w 10000"/>
                <a:gd name="connsiteY6" fmla="*/ 9116 h 10000"/>
                <a:gd name="connsiteX7" fmla="*/ 7163 w 10000"/>
                <a:gd name="connsiteY7" fmla="*/ 8715 h 10000"/>
                <a:gd name="connsiteX8" fmla="*/ 7645 w 10000"/>
                <a:gd name="connsiteY8" fmla="*/ 8232 h 10000"/>
                <a:gd name="connsiteX9" fmla="*/ 8080 w 10000"/>
                <a:gd name="connsiteY9" fmla="*/ 7630 h 10000"/>
                <a:gd name="connsiteX10" fmla="*/ 8495 w 10000"/>
                <a:gd name="connsiteY10" fmla="*/ 6867 h 10000"/>
                <a:gd name="connsiteX11" fmla="*/ 8853 w 10000"/>
                <a:gd name="connsiteY11" fmla="*/ 6104 h 10000"/>
                <a:gd name="connsiteX12" fmla="*/ 9176 w 10000"/>
                <a:gd name="connsiteY12" fmla="*/ 5221 h 10000"/>
                <a:gd name="connsiteX13" fmla="*/ 9447 w 10000"/>
                <a:gd name="connsiteY13" fmla="*/ 4297 h 10000"/>
                <a:gd name="connsiteX14" fmla="*/ 9672 w 10000"/>
                <a:gd name="connsiteY14" fmla="*/ 3293 h 10000"/>
                <a:gd name="connsiteX15" fmla="*/ 9841 w 10000"/>
                <a:gd name="connsiteY15" fmla="*/ 2250 h 10000"/>
                <a:gd name="connsiteX16" fmla="*/ 9944 w 10000"/>
                <a:gd name="connsiteY16" fmla="*/ 1164 h 10000"/>
                <a:gd name="connsiteX17" fmla="*/ 10000 w 10000"/>
                <a:gd name="connsiteY17" fmla="*/ 0 h 10000"/>
                <a:gd name="connsiteX18" fmla="*/ 10000 w 10000"/>
                <a:gd name="connsiteY18" fmla="*/ 241 h 10000"/>
                <a:gd name="connsiteX19" fmla="*/ 9969 w 10000"/>
                <a:gd name="connsiteY19" fmla="*/ 1365 h 10000"/>
                <a:gd name="connsiteX20" fmla="*/ 9882 w 10000"/>
                <a:gd name="connsiteY20" fmla="*/ 2450 h 10000"/>
                <a:gd name="connsiteX21" fmla="*/ 9744 w 10000"/>
                <a:gd name="connsiteY21" fmla="*/ 3413 h 10000"/>
                <a:gd name="connsiteX22" fmla="*/ 9549 w 10000"/>
                <a:gd name="connsiteY22" fmla="*/ 4378 h 10000"/>
                <a:gd name="connsiteX23" fmla="*/ 9314 w 10000"/>
                <a:gd name="connsiteY23" fmla="*/ 5341 h 10000"/>
                <a:gd name="connsiteX24" fmla="*/ 9037 w 10000"/>
                <a:gd name="connsiteY24" fmla="*/ 6185 h 10000"/>
                <a:gd name="connsiteX25" fmla="*/ 8710 w 10000"/>
                <a:gd name="connsiteY25" fmla="*/ 6988 h 10000"/>
                <a:gd name="connsiteX26" fmla="*/ 8351 w 10000"/>
                <a:gd name="connsiteY26" fmla="*/ 7670 h 10000"/>
                <a:gd name="connsiteX27" fmla="*/ 7952 w 10000"/>
                <a:gd name="connsiteY27" fmla="*/ 8353 h 10000"/>
                <a:gd name="connsiteX28" fmla="*/ 7522 w 10000"/>
                <a:gd name="connsiteY28" fmla="*/ 8916 h 10000"/>
                <a:gd name="connsiteX29" fmla="*/ 7066 w 10000"/>
                <a:gd name="connsiteY29" fmla="*/ 9398 h 10000"/>
                <a:gd name="connsiteX30" fmla="*/ 6575 w 10000"/>
                <a:gd name="connsiteY30" fmla="*/ 9758 h 10000"/>
                <a:gd name="connsiteX31" fmla="*/ 6068 w 10000"/>
                <a:gd name="connsiteY31" fmla="*/ 10000 h 10000"/>
                <a:gd name="connsiteX32" fmla="*/ 3922 w 10000"/>
                <a:gd name="connsiteY32" fmla="*/ 10000 h 10000"/>
                <a:gd name="connsiteX33" fmla="*/ 3415 w 10000"/>
                <a:gd name="connsiteY33" fmla="*/ 9758 h 10000"/>
                <a:gd name="connsiteX34" fmla="*/ 0 w 10000"/>
                <a:gd name="connsiteY34" fmla="*/ 241 h 10000"/>
                <a:gd name="connsiteX35" fmla="*/ 0 w 10000"/>
                <a:gd name="connsiteY35" fmla="*/ 0 h 10000"/>
                <a:gd name="connsiteX0" fmla="*/ 0 w 10000"/>
                <a:gd name="connsiteY0" fmla="*/ 0 h 10000"/>
                <a:gd name="connsiteX1" fmla="*/ 3871 w 10000"/>
                <a:gd name="connsiteY1" fmla="*/ 9478 h 10000"/>
                <a:gd name="connsiteX2" fmla="*/ 4424 w 10000"/>
                <a:gd name="connsiteY2" fmla="*/ 9678 h 10000"/>
                <a:gd name="connsiteX3" fmla="*/ 4997 w 10000"/>
                <a:gd name="connsiteY3" fmla="*/ 9758 h 10000"/>
                <a:gd name="connsiteX4" fmla="*/ 5571 w 10000"/>
                <a:gd name="connsiteY4" fmla="*/ 9678 h 10000"/>
                <a:gd name="connsiteX5" fmla="*/ 6129 w 10000"/>
                <a:gd name="connsiteY5" fmla="*/ 9478 h 10000"/>
                <a:gd name="connsiteX6" fmla="*/ 6656 w 10000"/>
                <a:gd name="connsiteY6" fmla="*/ 9116 h 10000"/>
                <a:gd name="connsiteX7" fmla="*/ 7163 w 10000"/>
                <a:gd name="connsiteY7" fmla="*/ 8715 h 10000"/>
                <a:gd name="connsiteX8" fmla="*/ 7645 w 10000"/>
                <a:gd name="connsiteY8" fmla="*/ 8232 h 10000"/>
                <a:gd name="connsiteX9" fmla="*/ 8080 w 10000"/>
                <a:gd name="connsiteY9" fmla="*/ 7630 h 10000"/>
                <a:gd name="connsiteX10" fmla="*/ 8495 w 10000"/>
                <a:gd name="connsiteY10" fmla="*/ 6867 h 10000"/>
                <a:gd name="connsiteX11" fmla="*/ 8853 w 10000"/>
                <a:gd name="connsiteY11" fmla="*/ 6104 h 10000"/>
                <a:gd name="connsiteX12" fmla="*/ 9176 w 10000"/>
                <a:gd name="connsiteY12" fmla="*/ 5221 h 10000"/>
                <a:gd name="connsiteX13" fmla="*/ 9447 w 10000"/>
                <a:gd name="connsiteY13" fmla="*/ 4297 h 10000"/>
                <a:gd name="connsiteX14" fmla="*/ 9672 w 10000"/>
                <a:gd name="connsiteY14" fmla="*/ 3293 h 10000"/>
                <a:gd name="connsiteX15" fmla="*/ 9841 w 10000"/>
                <a:gd name="connsiteY15" fmla="*/ 2250 h 10000"/>
                <a:gd name="connsiteX16" fmla="*/ 9944 w 10000"/>
                <a:gd name="connsiteY16" fmla="*/ 1164 h 10000"/>
                <a:gd name="connsiteX17" fmla="*/ 10000 w 10000"/>
                <a:gd name="connsiteY17" fmla="*/ 0 h 10000"/>
                <a:gd name="connsiteX18" fmla="*/ 10000 w 10000"/>
                <a:gd name="connsiteY18" fmla="*/ 241 h 10000"/>
                <a:gd name="connsiteX19" fmla="*/ 9969 w 10000"/>
                <a:gd name="connsiteY19" fmla="*/ 1365 h 10000"/>
                <a:gd name="connsiteX20" fmla="*/ 9882 w 10000"/>
                <a:gd name="connsiteY20" fmla="*/ 2450 h 10000"/>
                <a:gd name="connsiteX21" fmla="*/ 9744 w 10000"/>
                <a:gd name="connsiteY21" fmla="*/ 3413 h 10000"/>
                <a:gd name="connsiteX22" fmla="*/ 9549 w 10000"/>
                <a:gd name="connsiteY22" fmla="*/ 4378 h 10000"/>
                <a:gd name="connsiteX23" fmla="*/ 9314 w 10000"/>
                <a:gd name="connsiteY23" fmla="*/ 5341 h 10000"/>
                <a:gd name="connsiteX24" fmla="*/ 9037 w 10000"/>
                <a:gd name="connsiteY24" fmla="*/ 6185 h 10000"/>
                <a:gd name="connsiteX25" fmla="*/ 8710 w 10000"/>
                <a:gd name="connsiteY25" fmla="*/ 6988 h 10000"/>
                <a:gd name="connsiteX26" fmla="*/ 8351 w 10000"/>
                <a:gd name="connsiteY26" fmla="*/ 7670 h 10000"/>
                <a:gd name="connsiteX27" fmla="*/ 7952 w 10000"/>
                <a:gd name="connsiteY27" fmla="*/ 8353 h 10000"/>
                <a:gd name="connsiteX28" fmla="*/ 7522 w 10000"/>
                <a:gd name="connsiteY28" fmla="*/ 8916 h 10000"/>
                <a:gd name="connsiteX29" fmla="*/ 7066 w 10000"/>
                <a:gd name="connsiteY29" fmla="*/ 9398 h 10000"/>
                <a:gd name="connsiteX30" fmla="*/ 6575 w 10000"/>
                <a:gd name="connsiteY30" fmla="*/ 9758 h 10000"/>
                <a:gd name="connsiteX31" fmla="*/ 6068 w 10000"/>
                <a:gd name="connsiteY31" fmla="*/ 10000 h 10000"/>
                <a:gd name="connsiteX32" fmla="*/ 3922 w 10000"/>
                <a:gd name="connsiteY32" fmla="*/ 10000 h 10000"/>
                <a:gd name="connsiteX33" fmla="*/ 0 w 10000"/>
                <a:gd name="connsiteY33" fmla="*/ 241 h 10000"/>
                <a:gd name="connsiteX34" fmla="*/ 0 w 10000"/>
                <a:gd name="connsiteY34" fmla="*/ 0 h 10000"/>
                <a:gd name="connsiteX0" fmla="*/ 0 w 10000"/>
                <a:gd name="connsiteY0" fmla="*/ 0 h 10000"/>
                <a:gd name="connsiteX1" fmla="*/ 4424 w 10000"/>
                <a:gd name="connsiteY1" fmla="*/ 9678 h 10000"/>
                <a:gd name="connsiteX2" fmla="*/ 4997 w 10000"/>
                <a:gd name="connsiteY2" fmla="*/ 9758 h 10000"/>
                <a:gd name="connsiteX3" fmla="*/ 5571 w 10000"/>
                <a:gd name="connsiteY3" fmla="*/ 9678 h 10000"/>
                <a:gd name="connsiteX4" fmla="*/ 6129 w 10000"/>
                <a:gd name="connsiteY4" fmla="*/ 9478 h 10000"/>
                <a:gd name="connsiteX5" fmla="*/ 6656 w 10000"/>
                <a:gd name="connsiteY5" fmla="*/ 9116 h 10000"/>
                <a:gd name="connsiteX6" fmla="*/ 7163 w 10000"/>
                <a:gd name="connsiteY6" fmla="*/ 8715 h 10000"/>
                <a:gd name="connsiteX7" fmla="*/ 7645 w 10000"/>
                <a:gd name="connsiteY7" fmla="*/ 8232 h 10000"/>
                <a:gd name="connsiteX8" fmla="*/ 8080 w 10000"/>
                <a:gd name="connsiteY8" fmla="*/ 7630 h 10000"/>
                <a:gd name="connsiteX9" fmla="*/ 8495 w 10000"/>
                <a:gd name="connsiteY9" fmla="*/ 6867 h 10000"/>
                <a:gd name="connsiteX10" fmla="*/ 8853 w 10000"/>
                <a:gd name="connsiteY10" fmla="*/ 6104 h 10000"/>
                <a:gd name="connsiteX11" fmla="*/ 9176 w 10000"/>
                <a:gd name="connsiteY11" fmla="*/ 5221 h 10000"/>
                <a:gd name="connsiteX12" fmla="*/ 9447 w 10000"/>
                <a:gd name="connsiteY12" fmla="*/ 4297 h 10000"/>
                <a:gd name="connsiteX13" fmla="*/ 9672 w 10000"/>
                <a:gd name="connsiteY13" fmla="*/ 3293 h 10000"/>
                <a:gd name="connsiteX14" fmla="*/ 9841 w 10000"/>
                <a:gd name="connsiteY14" fmla="*/ 2250 h 10000"/>
                <a:gd name="connsiteX15" fmla="*/ 9944 w 10000"/>
                <a:gd name="connsiteY15" fmla="*/ 1164 h 10000"/>
                <a:gd name="connsiteX16" fmla="*/ 10000 w 10000"/>
                <a:gd name="connsiteY16" fmla="*/ 0 h 10000"/>
                <a:gd name="connsiteX17" fmla="*/ 10000 w 10000"/>
                <a:gd name="connsiteY17" fmla="*/ 241 h 10000"/>
                <a:gd name="connsiteX18" fmla="*/ 9969 w 10000"/>
                <a:gd name="connsiteY18" fmla="*/ 1365 h 10000"/>
                <a:gd name="connsiteX19" fmla="*/ 9882 w 10000"/>
                <a:gd name="connsiteY19" fmla="*/ 2450 h 10000"/>
                <a:gd name="connsiteX20" fmla="*/ 9744 w 10000"/>
                <a:gd name="connsiteY20" fmla="*/ 3413 h 10000"/>
                <a:gd name="connsiteX21" fmla="*/ 9549 w 10000"/>
                <a:gd name="connsiteY21" fmla="*/ 4378 h 10000"/>
                <a:gd name="connsiteX22" fmla="*/ 9314 w 10000"/>
                <a:gd name="connsiteY22" fmla="*/ 5341 h 10000"/>
                <a:gd name="connsiteX23" fmla="*/ 9037 w 10000"/>
                <a:gd name="connsiteY23" fmla="*/ 6185 h 10000"/>
                <a:gd name="connsiteX24" fmla="*/ 8710 w 10000"/>
                <a:gd name="connsiteY24" fmla="*/ 6988 h 10000"/>
                <a:gd name="connsiteX25" fmla="*/ 8351 w 10000"/>
                <a:gd name="connsiteY25" fmla="*/ 7670 h 10000"/>
                <a:gd name="connsiteX26" fmla="*/ 7952 w 10000"/>
                <a:gd name="connsiteY26" fmla="*/ 8353 h 10000"/>
                <a:gd name="connsiteX27" fmla="*/ 7522 w 10000"/>
                <a:gd name="connsiteY27" fmla="*/ 8916 h 10000"/>
                <a:gd name="connsiteX28" fmla="*/ 7066 w 10000"/>
                <a:gd name="connsiteY28" fmla="*/ 9398 h 10000"/>
                <a:gd name="connsiteX29" fmla="*/ 6575 w 10000"/>
                <a:gd name="connsiteY29" fmla="*/ 9758 h 10000"/>
                <a:gd name="connsiteX30" fmla="*/ 6068 w 10000"/>
                <a:gd name="connsiteY30" fmla="*/ 10000 h 10000"/>
                <a:gd name="connsiteX31" fmla="*/ 3922 w 10000"/>
                <a:gd name="connsiteY31" fmla="*/ 10000 h 10000"/>
                <a:gd name="connsiteX32" fmla="*/ 0 w 10000"/>
                <a:gd name="connsiteY32" fmla="*/ 241 h 10000"/>
                <a:gd name="connsiteX33" fmla="*/ 0 w 10000"/>
                <a:gd name="connsiteY33" fmla="*/ 0 h 10000"/>
                <a:gd name="connsiteX0" fmla="*/ 0 w 10000"/>
                <a:gd name="connsiteY0" fmla="*/ 0 h 10000"/>
                <a:gd name="connsiteX1" fmla="*/ 4424 w 10000"/>
                <a:gd name="connsiteY1" fmla="*/ 9678 h 10000"/>
                <a:gd name="connsiteX2" fmla="*/ 4997 w 10000"/>
                <a:gd name="connsiteY2" fmla="*/ 9758 h 10000"/>
                <a:gd name="connsiteX3" fmla="*/ 5571 w 10000"/>
                <a:gd name="connsiteY3" fmla="*/ 9678 h 10000"/>
                <a:gd name="connsiteX4" fmla="*/ 6129 w 10000"/>
                <a:gd name="connsiteY4" fmla="*/ 9478 h 10000"/>
                <a:gd name="connsiteX5" fmla="*/ 6656 w 10000"/>
                <a:gd name="connsiteY5" fmla="*/ 9116 h 10000"/>
                <a:gd name="connsiteX6" fmla="*/ 7163 w 10000"/>
                <a:gd name="connsiteY6" fmla="*/ 8715 h 10000"/>
                <a:gd name="connsiteX7" fmla="*/ 7645 w 10000"/>
                <a:gd name="connsiteY7" fmla="*/ 8232 h 10000"/>
                <a:gd name="connsiteX8" fmla="*/ 8080 w 10000"/>
                <a:gd name="connsiteY8" fmla="*/ 7630 h 10000"/>
                <a:gd name="connsiteX9" fmla="*/ 8495 w 10000"/>
                <a:gd name="connsiteY9" fmla="*/ 6867 h 10000"/>
                <a:gd name="connsiteX10" fmla="*/ 8853 w 10000"/>
                <a:gd name="connsiteY10" fmla="*/ 6104 h 10000"/>
                <a:gd name="connsiteX11" fmla="*/ 9176 w 10000"/>
                <a:gd name="connsiteY11" fmla="*/ 5221 h 10000"/>
                <a:gd name="connsiteX12" fmla="*/ 9447 w 10000"/>
                <a:gd name="connsiteY12" fmla="*/ 4297 h 10000"/>
                <a:gd name="connsiteX13" fmla="*/ 9672 w 10000"/>
                <a:gd name="connsiteY13" fmla="*/ 3293 h 10000"/>
                <a:gd name="connsiteX14" fmla="*/ 9841 w 10000"/>
                <a:gd name="connsiteY14" fmla="*/ 2250 h 10000"/>
                <a:gd name="connsiteX15" fmla="*/ 9944 w 10000"/>
                <a:gd name="connsiteY15" fmla="*/ 1164 h 10000"/>
                <a:gd name="connsiteX16" fmla="*/ 10000 w 10000"/>
                <a:gd name="connsiteY16" fmla="*/ 0 h 10000"/>
                <a:gd name="connsiteX17" fmla="*/ 10000 w 10000"/>
                <a:gd name="connsiteY17" fmla="*/ 241 h 10000"/>
                <a:gd name="connsiteX18" fmla="*/ 9969 w 10000"/>
                <a:gd name="connsiteY18" fmla="*/ 1365 h 10000"/>
                <a:gd name="connsiteX19" fmla="*/ 9882 w 10000"/>
                <a:gd name="connsiteY19" fmla="*/ 2450 h 10000"/>
                <a:gd name="connsiteX20" fmla="*/ 9744 w 10000"/>
                <a:gd name="connsiteY20" fmla="*/ 3413 h 10000"/>
                <a:gd name="connsiteX21" fmla="*/ 9549 w 10000"/>
                <a:gd name="connsiteY21" fmla="*/ 4378 h 10000"/>
                <a:gd name="connsiteX22" fmla="*/ 9314 w 10000"/>
                <a:gd name="connsiteY22" fmla="*/ 5341 h 10000"/>
                <a:gd name="connsiteX23" fmla="*/ 9037 w 10000"/>
                <a:gd name="connsiteY23" fmla="*/ 6185 h 10000"/>
                <a:gd name="connsiteX24" fmla="*/ 8710 w 10000"/>
                <a:gd name="connsiteY24" fmla="*/ 6988 h 10000"/>
                <a:gd name="connsiteX25" fmla="*/ 8351 w 10000"/>
                <a:gd name="connsiteY25" fmla="*/ 7670 h 10000"/>
                <a:gd name="connsiteX26" fmla="*/ 7952 w 10000"/>
                <a:gd name="connsiteY26" fmla="*/ 8353 h 10000"/>
                <a:gd name="connsiteX27" fmla="*/ 7522 w 10000"/>
                <a:gd name="connsiteY27" fmla="*/ 8916 h 10000"/>
                <a:gd name="connsiteX28" fmla="*/ 7066 w 10000"/>
                <a:gd name="connsiteY28" fmla="*/ 9398 h 10000"/>
                <a:gd name="connsiteX29" fmla="*/ 6575 w 10000"/>
                <a:gd name="connsiteY29" fmla="*/ 9758 h 10000"/>
                <a:gd name="connsiteX30" fmla="*/ 6068 w 10000"/>
                <a:gd name="connsiteY30" fmla="*/ 10000 h 10000"/>
                <a:gd name="connsiteX31" fmla="*/ 0 w 10000"/>
                <a:gd name="connsiteY31" fmla="*/ 241 h 10000"/>
                <a:gd name="connsiteX32" fmla="*/ 0 w 10000"/>
                <a:gd name="connsiteY32" fmla="*/ 0 h 10000"/>
                <a:gd name="connsiteX0" fmla="*/ 0 w 10000"/>
                <a:gd name="connsiteY0" fmla="*/ 0 h 10000"/>
                <a:gd name="connsiteX1" fmla="*/ 4997 w 10000"/>
                <a:gd name="connsiteY1" fmla="*/ 9758 h 10000"/>
                <a:gd name="connsiteX2" fmla="*/ 5571 w 10000"/>
                <a:gd name="connsiteY2" fmla="*/ 9678 h 10000"/>
                <a:gd name="connsiteX3" fmla="*/ 6129 w 10000"/>
                <a:gd name="connsiteY3" fmla="*/ 9478 h 10000"/>
                <a:gd name="connsiteX4" fmla="*/ 6656 w 10000"/>
                <a:gd name="connsiteY4" fmla="*/ 9116 h 10000"/>
                <a:gd name="connsiteX5" fmla="*/ 7163 w 10000"/>
                <a:gd name="connsiteY5" fmla="*/ 8715 h 10000"/>
                <a:gd name="connsiteX6" fmla="*/ 7645 w 10000"/>
                <a:gd name="connsiteY6" fmla="*/ 8232 h 10000"/>
                <a:gd name="connsiteX7" fmla="*/ 8080 w 10000"/>
                <a:gd name="connsiteY7" fmla="*/ 7630 h 10000"/>
                <a:gd name="connsiteX8" fmla="*/ 8495 w 10000"/>
                <a:gd name="connsiteY8" fmla="*/ 6867 h 10000"/>
                <a:gd name="connsiteX9" fmla="*/ 8853 w 10000"/>
                <a:gd name="connsiteY9" fmla="*/ 6104 h 10000"/>
                <a:gd name="connsiteX10" fmla="*/ 9176 w 10000"/>
                <a:gd name="connsiteY10" fmla="*/ 5221 h 10000"/>
                <a:gd name="connsiteX11" fmla="*/ 9447 w 10000"/>
                <a:gd name="connsiteY11" fmla="*/ 4297 h 10000"/>
                <a:gd name="connsiteX12" fmla="*/ 9672 w 10000"/>
                <a:gd name="connsiteY12" fmla="*/ 3293 h 10000"/>
                <a:gd name="connsiteX13" fmla="*/ 9841 w 10000"/>
                <a:gd name="connsiteY13" fmla="*/ 2250 h 10000"/>
                <a:gd name="connsiteX14" fmla="*/ 9944 w 10000"/>
                <a:gd name="connsiteY14" fmla="*/ 1164 h 10000"/>
                <a:gd name="connsiteX15" fmla="*/ 10000 w 10000"/>
                <a:gd name="connsiteY15" fmla="*/ 0 h 10000"/>
                <a:gd name="connsiteX16" fmla="*/ 10000 w 10000"/>
                <a:gd name="connsiteY16" fmla="*/ 241 h 10000"/>
                <a:gd name="connsiteX17" fmla="*/ 9969 w 10000"/>
                <a:gd name="connsiteY17" fmla="*/ 1365 h 10000"/>
                <a:gd name="connsiteX18" fmla="*/ 9882 w 10000"/>
                <a:gd name="connsiteY18" fmla="*/ 2450 h 10000"/>
                <a:gd name="connsiteX19" fmla="*/ 9744 w 10000"/>
                <a:gd name="connsiteY19" fmla="*/ 3413 h 10000"/>
                <a:gd name="connsiteX20" fmla="*/ 9549 w 10000"/>
                <a:gd name="connsiteY20" fmla="*/ 4378 h 10000"/>
                <a:gd name="connsiteX21" fmla="*/ 9314 w 10000"/>
                <a:gd name="connsiteY21" fmla="*/ 5341 h 10000"/>
                <a:gd name="connsiteX22" fmla="*/ 9037 w 10000"/>
                <a:gd name="connsiteY22" fmla="*/ 6185 h 10000"/>
                <a:gd name="connsiteX23" fmla="*/ 8710 w 10000"/>
                <a:gd name="connsiteY23" fmla="*/ 6988 h 10000"/>
                <a:gd name="connsiteX24" fmla="*/ 8351 w 10000"/>
                <a:gd name="connsiteY24" fmla="*/ 7670 h 10000"/>
                <a:gd name="connsiteX25" fmla="*/ 7952 w 10000"/>
                <a:gd name="connsiteY25" fmla="*/ 8353 h 10000"/>
                <a:gd name="connsiteX26" fmla="*/ 7522 w 10000"/>
                <a:gd name="connsiteY26" fmla="*/ 8916 h 10000"/>
                <a:gd name="connsiteX27" fmla="*/ 7066 w 10000"/>
                <a:gd name="connsiteY27" fmla="*/ 9398 h 10000"/>
                <a:gd name="connsiteX28" fmla="*/ 6575 w 10000"/>
                <a:gd name="connsiteY28" fmla="*/ 9758 h 10000"/>
                <a:gd name="connsiteX29" fmla="*/ 6068 w 10000"/>
                <a:gd name="connsiteY29" fmla="*/ 10000 h 10000"/>
                <a:gd name="connsiteX30" fmla="*/ 0 w 10000"/>
                <a:gd name="connsiteY30" fmla="*/ 241 h 10000"/>
                <a:gd name="connsiteX31" fmla="*/ 0 w 10000"/>
                <a:gd name="connsiteY31" fmla="*/ 0 h 10000"/>
                <a:gd name="connsiteX0" fmla="*/ 0 w 10000"/>
                <a:gd name="connsiteY0" fmla="*/ 0 h 10000"/>
                <a:gd name="connsiteX1" fmla="*/ 5571 w 10000"/>
                <a:gd name="connsiteY1" fmla="*/ 9678 h 10000"/>
                <a:gd name="connsiteX2" fmla="*/ 6129 w 10000"/>
                <a:gd name="connsiteY2" fmla="*/ 9478 h 10000"/>
                <a:gd name="connsiteX3" fmla="*/ 6656 w 10000"/>
                <a:gd name="connsiteY3" fmla="*/ 9116 h 10000"/>
                <a:gd name="connsiteX4" fmla="*/ 7163 w 10000"/>
                <a:gd name="connsiteY4" fmla="*/ 8715 h 10000"/>
                <a:gd name="connsiteX5" fmla="*/ 7645 w 10000"/>
                <a:gd name="connsiteY5" fmla="*/ 8232 h 10000"/>
                <a:gd name="connsiteX6" fmla="*/ 8080 w 10000"/>
                <a:gd name="connsiteY6" fmla="*/ 7630 h 10000"/>
                <a:gd name="connsiteX7" fmla="*/ 8495 w 10000"/>
                <a:gd name="connsiteY7" fmla="*/ 6867 h 10000"/>
                <a:gd name="connsiteX8" fmla="*/ 8853 w 10000"/>
                <a:gd name="connsiteY8" fmla="*/ 6104 h 10000"/>
                <a:gd name="connsiteX9" fmla="*/ 9176 w 10000"/>
                <a:gd name="connsiteY9" fmla="*/ 5221 h 10000"/>
                <a:gd name="connsiteX10" fmla="*/ 9447 w 10000"/>
                <a:gd name="connsiteY10" fmla="*/ 4297 h 10000"/>
                <a:gd name="connsiteX11" fmla="*/ 9672 w 10000"/>
                <a:gd name="connsiteY11" fmla="*/ 3293 h 10000"/>
                <a:gd name="connsiteX12" fmla="*/ 9841 w 10000"/>
                <a:gd name="connsiteY12" fmla="*/ 2250 h 10000"/>
                <a:gd name="connsiteX13" fmla="*/ 9944 w 10000"/>
                <a:gd name="connsiteY13" fmla="*/ 1164 h 10000"/>
                <a:gd name="connsiteX14" fmla="*/ 10000 w 10000"/>
                <a:gd name="connsiteY14" fmla="*/ 0 h 10000"/>
                <a:gd name="connsiteX15" fmla="*/ 10000 w 10000"/>
                <a:gd name="connsiteY15" fmla="*/ 241 h 10000"/>
                <a:gd name="connsiteX16" fmla="*/ 9969 w 10000"/>
                <a:gd name="connsiteY16" fmla="*/ 1365 h 10000"/>
                <a:gd name="connsiteX17" fmla="*/ 9882 w 10000"/>
                <a:gd name="connsiteY17" fmla="*/ 2450 h 10000"/>
                <a:gd name="connsiteX18" fmla="*/ 9744 w 10000"/>
                <a:gd name="connsiteY18" fmla="*/ 3413 h 10000"/>
                <a:gd name="connsiteX19" fmla="*/ 9549 w 10000"/>
                <a:gd name="connsiteY19" fmla="*/ 4378 h 10000"/>
                <a:gd name="connsiteX20" fmla="*/ 9314 w 10000"/>
                <a:gd name="connsiteY20" fmla="*/ 5341 h 10000"/>
                <a:gd name="connsiteX21" fmla="*/ 9037 w 10000"/>
                <a:gd name="connsiteY21" fmla="*/ 6185 h 10000"/>
                <a:gd name="connsiteX22" fmla="*/ 8710 w 10000"/>
                <a:gd name="connsiteY22" fmla="*/ 6988 h 10000"/>
                <a:gd name="connsiteX23" fmla="*/ 8351 w 10000"/>
                <a:gd name="connsiteY23" fmla="*/ 7670 h 10000"/>
                <a:gd name="connsiteX24" fmla="*/ 7952 w 10000"/>
                <a:gd name="connsiteY24" fmla="*/ 8353 h 10000"/>
                <a:gd name="connsiteX25" fmla="*/ 7522 w 10000"/>
                <a:gd name="connsiteY25" fmla="*/ 8916 h 10000"/>
                <a:gd name="connsiteX26" fmla="*/ 7066 w 10000"/>
                <a:gd name="connsiteY26" fmla="*/ 9398 h 10000"/>
                <a:gd name="connsiteX27" fmla="*/ 6575 w 10000"/>
                <a:gd name="connsiteY27" fmla="*/ 9758 h 10000"/>
                <a:gd name="connsiteX28" fmla="*/ 6068 w 10000"/>
                <a:gd name="connsiteY28" fmla="*/ 10000 h 10000"/>
                <a:gd name="connsiteX29" fmla="*/ 0 w 10000"/>
                <a:gd name="connsiteY29" fmla="*/ 241 h 10000"/>
                <a:gd name="connsiteX30" fmla="*/ 0 w 10000"/>
                <a:gd name="connsiteY30" fmla="*/ 0 h 10000"/>
                <a:gd name="connsiteX0" fmla="*/ 0 w 10000"/>
                <a:gd name="connsiteY0" fmla="*/ 0 h 10000"/>
                <a:gd name="connsiteX1" fmla="*/ 6129 w 10000"/>
                <a:gd name="connsiteY1" fmla="*/ 9478 h 10000"/>
                <a:gd name="connsiteX2" fmla="*/ 6656 w 10000"/>
                <a:gd name="connsiteY2" fmla="*/ 9116 h 10000"/>
                <a:gd name="connsiteX3" fmla="*/ 7163 w 10000"/>
                <a:gd name="connsiteY3" fmla="*/ 8715 h 10000"/>
                <a:gd name="connsiteX4" fmla="*/ 7645 w 10000"/>
                <a:gd name="connsiteY4" fmla="*/ 8232 h 10000"/>
                <a:gd name="connsiteX5" fmla="*/ 8080 w 10000"/>
                <a:gd name="connsiteY5" fmla="*/ 7630 h 10000"/>
                <a:gd name="connsiteX6" fmla="*/ 8495 w 10000"/>
                <a:gd name="connsiteY6" fmla="*/ 6867 h 10000"/>
                <a:gd name="connsiteX7" fmla="*/ 8853 w 10000"/>
                <a:gd name="connsiteY7" fmla="*/ 6104 h 10000"/>
                <a:gd name="connsiteX8" fmla="*/ 9176 w 10000"/>
                <a:gd name="connsiteY8" fmla="*/ 5221 h 10000"/>
                <a:gd name="connsiteX9" fmla="*/ 9447 w 10000"/>
                <a:gd name="connsiteY9" fmla="*/ 4297 h 10000"/>
                <a:gd name="connsiteX10" fmla="*/ 9672 w 10000"/>
                <a:gd name="connsiteY10" fmla="*/ 3293 h 10000"/>
                <a:gd name="connsiteX11" fmla="*/ 9841 w 10000"/>
                <a:gd name="connsiteY11" fmla="*/ 2250 h 10000"/>
                <a:gd name="connsiteX12" fmla="*/ 9944 w 10000"/>
                <a:gd name="connsiteY12" fmla="*/ 1164 h 10000"/>
                <a:gd name="connsiteX13" fmla="*/ 10000 w 10000"/>
                <a:gd name="connsiteY13" fmla="*/ 0 h 10000"/>
                <a:gd name="connsiteX14" fmla="*/ 10000 w 10000"/>
                <a:gd name="connsiteY14" fmla="*/ 241 h 10000"/>
                <a:gd name="connsiteX15" fmla="*/ 9969 w 10000"/>
                <a:gd name="connsiteY15" fmla="*/ 1365 h 10000"/>
                <a:gd name="connsiteX16" fmla="*/ 9882 w 10000"/>
                <a:gd name="connsiteY16" fmla="*/ 2450 h 10000"/>
                <a:gd name="connsiteX17" fmla="*/ 9744 w 10000"/>
                <a:gd name="connsiteY17" fmla="*/ 3413 h 10000"/>
                <a:gd name="connsiteX18" fmla="*/ 9549 w 10000"/>
                <a:gd name="connsiteY18" fmla="*/ 4378 h 10000"/>
                <a:gd name="connsiteX19" fmla="*/ 9314 w 10000"/>
                <a:gd name="connsiteY19" fmla="*/ 5341 h 10000"/>
                <a:gd name="connsiteX20" fmla="*/ 9037 w 10000"/>
                <a:gd name="connsiteY20" fmla="*/ 6185 h 10000"/>
                <a:gd name="connsiteX21" fmla="*/ 8710 w 10000"/>
                <a:gd name="connsiteY21" fmla="*/ 6988 h 10000"/>
                <a:gd name="connsiteX22" fmla="*/ 8351 w 10000"/>
                <a:gd name="connsiteY22" fmla="*/ 7670 h 10000"/>
                <a:gd name="connsiteX23" fmla="*/ 7952 w 10000"/>
                <a:gd name="connsiteY23" fmla="*/ 8353 h 10000"/>
                <a:gd name="connsiteX24" fmla="*/ 7522 w 10000"/>
                <a:gd name="connsiteY24" fmla="*/ 8916 h 10000"/>
                <a:gd name="connsiteX25" fmla="*/ 7066 w 10000"/>
                <a:gd name="connsiteY25" fmla="*/ 9398 h 10000"/>
                <a:gd name="connsiteX26" fmla="*/ 6575 w 10000"/>
                <a:gd name="connsiteY26" fmla="*/ 9758 h 10000"/>
                <a:gd name="connsiteX27" fmla="*/ 6068 w 10000"/>
                <a:gd name="connsiteY27" fmla="*/ 10000 h 10000"/>
                <a:gd name="connsiteX28" fmla="*/ 0 w 10000"/>
                <a:gd name="connsiteY28" fmla="*/ 241 h 10000"/>
                <a:gd name="connsiteX29" fmla="*/ 0 w 10000"/>
                <a:gd name="connsiteY29" fmla="*/ 0 h 10000"/>
                <a:gd name="connsiteX0" fmla="*/ 0 w 10000"/>
                <a:gd name="connsiteY0" fmla="*/ 0 h 9758"/>
                <a:gd name="connsiteX1" fmla="*/ 6129 w 10000"/>
                <a:gd name="connsiteY1" fmla="*/ 9478 h 9758"/>
                <a:gd name="connsiteX2" fmla="*/ 6656 w 10000"/>
                <a:gd name="connsiteY2" fmla="*/ 9116 h 9758"/>
                <a:gd name="connsiteX3" fmla="*/ 7163 w 10000"/>
                <a:gd name="connsiteY3" fmla="*/ 8715 h 9758"/>
                <a:gd name="connsiteX4" fmla="*/ 7645 w 10000"/>
                <a:gd name="connsiteY4" fmla="*/ 8232 h 9758"/>
                <a:gd name="connsiteX5" fmla="*/ 8080 w 10000"/>
                <a:gd name="connsiteY5" fmla="*/ 7630 h 9758"/>
                <a:gd name="connsiteX6" fmla="*/ 8495 w 10000"/>
                <a:gd name="connsiteY6" fmla="*/ 6867 h 9758"/>
                <a:gd name="connsiteX7" fmla="*/ 8853 w 10000"/>
                <a:gd name="connsiteY7" fmla="*/ 6104 h 9758"/>
                <a:gd name="connsiteX8" fmla="*/ 9176 w 10000"/>
                <a:gd name="connsiteY8" fmla="*/ 5221 h 9758"/>
                <a:gd name="connsiteX9" fmla="*/ 9447 w 10000"/>
                <a:gd name="connsiteY9" fmla="*/ 4297 h 9758"/>
                <a:gd name="connsiteX10" fmla="*/ 9672 w 10000"/>
                <a:gd name="connsiteY10" fmla="*/ 3293 h 9758"/>
                <a:gd name="connsiteX11" fmla="*/ 9841 w 10000"/>
                <a:gd name="connsiteY11" fmla="*/ 2250 h 9758"/>
                <a:gd name="connsiteX12" fmla="*/ 9944 w 10000"/>
                <a:gd name="connsiteY12" fmla="*/ 1164 h 9758"/>
                <a:gd name="connsiteX13" fmla="*/ 10000 w 10000"/>
                <a:gd name="connsiteY13" fmla="*/ 0 h 9758"/>
                <a:gd name="connsiteX14" fmla="*/ 10000 w 10000"/>
                <a:gd name="connsiteY14" fmla="*/ 241 h 9758"/>
                <a:gd name="connsiteX15" fmla="*/ 9969 w 10000"/>
                <a:gd name="connsiteY15" fmla="*/ 1365 h 9758"/>
                <a:gd name="connsiteX16" fmla="*/ 9882 w 10000"/>
                <a:gd name="connsiteY16" fmla="*/ 2450 h 9758"/>
                <a:gd name="connsiteX17" fmla="*/ 9744 w 10000"/>
                <a:gd name="connsiteY17" fmla="*/ 3413 h 9758"/>
                <a:gd name="connsiteX18" fmla="*/ 9549 w 10000"/>
                <a:gd name="connsiteY18" fmla="*/ 4378 h 9758"/>
                <a:gd name="connsiteX19" fmla="*/ 9314 w 10000"/>
                <a:gd name="connsiteY19" fmla="*/ 5341 h 9758"/>
                <a:gd name="connsiteX20" fmla="*/ 9037 w 10000"/>
                <a:gd name="connsiteY20" fmla="*/ 6185 h 9758"/>
                <a:gd name="connsiteX21" fmla="*/ 8710 w 10000"/>
                <a:gd name="connsiteY21" fmla="*/ 6988 h 9758"/>
                <a:gd name="connsiteX22" fmla="*/ 8351 w 10000"/>
                <a:gd name="connsiteY22" fmla="*/ 7670 h 9758"/>
                <a:gd name="connsiteX23" fmla="*/ 7952 w 10000"/>
                <a:gd name="connsiteY23" fmla="*/ 8353 h 9758"/>
                <a:gd name="connsiteX24" fmla="*/ 7522 w 10000"/>
                <a:gd name="connsiteY24" fmla="*/ 8916 h 9758"/>
                <a:gd name="connsiteX25" fmla="*/ 7066 w 10000"/>
                <a:gd name="connsiteY25" fmla="*/ 9398 h 9758"/>
                <a:gd name="connsiteX26" fmla="*/ 6575 w 10000"/>
                <a:gd name="connsiteY26" fmla="*/ 9758 h 9758"/>
                <a:gd name="connsiteX27" fmla="*/ 0 w 10000"/>
                <a:gd name="connsiteY27" fmla="*/ 241 h 9758"/>
                <a:gd name="connsiteX28" fmla="*/ 0 w 10000"/>
                <a:gd name="connsiteY28" fmla="*/ 0 h 9758"/>
                <a:gd name="connsiteX0" fmla="*/ 0 w 10000"/>
                <a:gd name="connsiteY0" fmla="*/ 0 h 10000"/>
                <a:gd name="connsiteX1" fmla="*/ 6656 w 10000"/>
                <a:gd name="connsiteY1" fmla="*/ 9342 h 10000"/>
                <a:gd name="connsiteX2" fmla="*/ 7163 w 10000"/>
                <a:gd name="connsiteY2" fmla="*/ 8931 h 10000"/>
                <a:gd name="connsiteX3" fmla="*/ 7645 w 10000"/>
                <a:gd name="connsiteY3" fmla="*/ 8436 h 10000"/>
                <a:gd name="connsiteX4" fmla="*/ 8080 w 10000"/>
                <a:gd name="connsiteY4" fmla="*/ 7819 h 10000"/>
                <a:gd name="connsiteX5" fmla="*/ 8495 w 10000"/>
                <a:gd name="connsiteY5" fmla="*/ 7037 h 10000"/>
                <a:gd name="connsiteX6" fmla="*/ 8853 w 10000"/>
                <a:gd name="connsiteY6" fmla="*/ 6255 h 10000"/>
                <a:gd name="connsiteX7" fmla="*/ 9176 w 10000"/>
                <a:gd name="connsiteY7" fmla="*/ 5350 h 10000"/>
                <a:gd name="connsiteX8" fmla="*/ 9447 w 10000"/>
                <a:gd name="connsiteY8" fmla="*/ 4404 h 10000"/>
                <a:gd name="connsiteX9" fmla="*/ 9672 w 10000"/>
                <a:gd name="connsiteY9" fmla="*/ 3375 h 10000"/>
                <a:gd name="connsiteX10" fmla="*/ 9841 w 10000"/>
                <a:gd name="connsiteY10" fmla="*/ 2306 h 10000"/>
                <a:gd name="connsiteX11" fmla="*/ 9944 w 10000"/>
                <a:gd name="connsiteY11" fmla="*/ 1193 h 10000"/>
                <a:gd name="connsiteX12" fmla="*/ 10000 w 10000"/>
                <a:gd name="connsiteY12" fmla="*/ 0 h 10000"/>
                <a:gd name="connsiteX13" fmla="*/ 10000 w 10000"/>
                <a:gd name="connsiteY13" fmla="*/ 247 h 10000"/>
                <a:gd name="connsiteX14" fmla="*/ 9969 w 10000"/>
                <a:gd name="connsiteY14" fmla="*/ 1399 h 10000"/>
                <a:gd name="connsiteX15" fmla="*/ 9882 w 10000"/>
                <a:gd name="connsiteY15" fmla="*/ 2511 h 10000"/>
                <a:gd name="connsiteX16" fmla="*/ 9744 w 10000"/>
                <a:gd name="connsiteY16" fmla="*/ 3498 h 10000"/>
                <a:gd name="connsiteX17" fmla="*/ 9549 w 10000"/>
                <a:gd name="connsiteY17" fmla="*/ 4487 h 10000"/>
                <a:gd name="connsiteX18" fmla="*/ 9314 w 10000"/>
                <a:gd name="connsiteY18" fmla="*/ 5473 h 10000"/>
                <a:gd name="connsiteX19" fmla="*/ 9037 w 10000"/>
                <a:gd name="connsiteY19" fmla="*/ 6338 h 10000"/>
                <a:gd name="connsiteX20" fmla="*/ 8710 w 10000"/>
                <a:gd name="connsiteY20" fmla="*/ 7161 h 10000"/>
                <a:gd name="connsiteX21" fmla="*/ 8351 w 10000"/>
                <a:gd name="connsiteY21" fmla="*/ 7860 h 10000"/>
                <a:gd name="connsiteX22" fmla="*/ 7952 w 10000"/>
                <a:gd name="connsiteY22" fmla="*/ 8560 h 10000"/>
                <a:gd name="connsiteX23" fmla="*/ 7522 w 10000"/>
                <a:gd name="connsiteY23" fmla="*/ 9137 h 10000"/>
                <a:gd name="connsiteX24" fmla="*/ 7066 w 10000"/>
                <a:gd name="connsiteY24" fmla="*/ 9631 h 10000"/>
                <a:gd name="connsiteX25" fmla="*/ 6575 w 10000"/>
                <a:gd name="connsiteY25" fmla="*/ 10000 h 10000"/>
                <a:gd name="connsiteX26" fmla="*/ 0 w 10000"/>
                <a:gd name="connsiteY26" fmla="*/ 247 h 10000"/>
                <a:gd name="connsiteX27" fmla="*/ 0 w 10000"/>
                <a:gd name="connsiteY27" fmla="*/ 0 h 10000"/>
                <a:gd name="connsiteX0" fmla="*/ 0 w 10000"/>
                <a:gd name="connsiteY0" fmla="*/ 0 h 9631"/>
                <a:gd name="connsiteX1" fmla="*/ 6656 w 10000"/>
                <a:gd name="connsiteY1" fmla="*/ 9342 h 9631"/>
                <a:gd name="connsiteX2" fmla="*/ 7163 w 10000"/>
                <a:gd name="connsiteY2" fmla="*/ 8931 h 9631"/>
                <a:gd name="connsiteX3" fmla="*/ 7645 w 10000"/>
                <a:gd name="connsiteY3" fmla="*/ 8436 h 9631"/>
                <a:gd name="connsiteX4" fmla="*/ 8080 w 10000"/>
                <a:gd name="connsiteY4" fmla="*/ 7819 h 9631"/>
                <a:gd name="connsiteX5" fmla="*/ 8495 w 10000"/>
                <a:gd name="connsiteY5" fmla="*/ 7037 h 9631"/>
                <a:gd name="connsiteX6" fmla="*/ 8853 w 10000"/>
                <a:gd name="connsiteY6" fmla="*/ 6255 h 9631"/>
                <a:gd name="connsiteX7" fmla="*/ 9176 w 10000"/>
                <a:gd name="connsiteY7" fmla="*/ 5350 h 9631"/>
                <a:gd name="connsiteX8" fmla="*/ 9447 w 10000"/>
                <a:gd name="connsiteY8" fmla="*/ 4404 h 9631"/>
                <a:gd name="connsiteX9" fmla="*/ 9672 w 10000"/>
                <a:gd name="connsiteY9" fmla="*/ 3375 h 9631"/>
                <a:gd name="connsiteX10" fmla="*/ 9841 w 10000"/>
                <a:gd name="connsiteY10" fmla="*/ 2306 h 9631"/>
                <a:gd name="connsiteX11" fmla="*/ 9944 w 10000"/>
                <a:gd name="connsiteY11" fmla="*/ 1193 h 9631"/>
                <a:gd name="connsiteX12" fmla="*/ 10000 w 10000"/>
                <a:gd name="connsiteY12" fmla="*/ 0 h 9631"/>
                <a:gd name="connsiteX13" fmla="*/ 10000 w 10000"/>
                <a:gd name="connsiteY13" fmla="*/ 247 h 9631"/>
                <a:gd name="connsiteX14" fmla="*/ 9969 w 10000"/>
                <a:gd name="connsiteY14" fmla="*/ 1399 h 9631"/>
                <a:gd name="connsiteX15" fmla="*/ 9882 w 10000"/>
                <a:gd name="connsiteY15" fmla="*/ 2511 h 9631"/>
                <a:gd name="connsiteX16" fmla="*/ 9744 w 10000"/>
                <a:gd name="connsiteY16" fmla="*/ 3498 h 9631"/>
                <a:gd name="connsiteX17" fmla="*/ 9549 w 10000"/>
                <a:gd name="connsiteY17" fmla="*/ 4487 h 9631"/>
                <a:gd name="connsiteX18" fmla="*/ 9314 w 10000"/>
                <a:gd name="connsiteY18" fmla="*/ 5473 h 9631"/>
                <a:gd name="connsiteX19" fmla="*/ 9037 w 10000"/>
                <a:gd name="connsiteY19" fmla="*/ 6338 h 9631"/>
                <a:gd name="connsiteX20" fmla="*/ 8710 w 10000"/>
                <a:gd name="connsiteY20" fmla="*/ 7161 h 9631"/>
                <a:gd name="connsiteX21" fmla="*/ 8351 w 10000"/>
                <a:gd name="connsiteY21" fmla="*/ 7860 h 9631"/>
                <a:gd name="connsiteX22" fmla="*/ 7952 w 10000"/>
                <a:gd name="connsiteY22" fmla="*/ 8560 h 9631"/>
                <a:gd name="connsiteX23" fmla="*/ 7522 w 10000"/>
                <a:gd name="connsiteY23" fmla="*/ 9137 h 9631"/>
                <a:gd name="connsiteX24" fmla="*/ 7066 w 10000"/>
                <a:gd name="connsiteY24" fmla="*/ 9631 h 9631"/>
                <a:gd name="connsiteX25" fmla="*/ 0 w 10000"/>
                <a:gd name="connsiteY25" fmla="*/ 247 h 9631"/>
                <a:gd name="connsiteX26" fmla="*/ 0 w 10000"/>
                <a:gd name="connsiteY26" fmla="*/ 0 h 9631"/>
                <a:gd name="connsiteX0" fmla="*/ 0 w 10000"/>
                <a:gd name="connsiteY0" fmla="*/ 0 h 10000"/>
                <a:gd name="connsiteX1" fmla="*/ 7163 w 10000"/>
                <a:gd name="connsiteY1" fmla="*/ 9273 h 10000"/>
                <a:gd name="connsiteX2" fmla="*/ 7645 w 10000"/>
                <a:gd name="connsiteY2" fmla="*/ 8759 h 10000"/>
                <a:gd name="connsiteX3" fmla="*/ 8080 w 10000"/>
                <a:gd name="connsiteY3" fmla="*/ 8119 h 10000"/>
                <a:gd name="connsiteX4" fmla="*/ 8495 w 10000"/>
                <a:gd name="connsiteY4" fmla="*/ 7307 h 10000"/>
                <a:gd name="connsiteX5" fmla="*/ 8853 w 10000"/>
                <a:gd name="connsiteY5" fmla="*/ 6495 h 10000"/>
                <a:gd name="connsiteX6" fmla="*/ 9176 w 10000"/>
                <a:gd name="connsiteY6" fmla="*/ 5555 h 10000"/>
                <a:gd name="connsiteX7" fmla="*/ 9447 w 10000"/>
                <a:gd name="connsiteY7" fmla="*/ 4573 h 10000"/>
                <a:gd name="connsiteX8" fmla="*/ 9672 w 10000"/>
                <a:gd name="connsiteY8" fmla="*/ 3504 h 10000"/>
                <a:gd name="connsiteX9" fmla="*/ 9841 w 10000"/>
                <a:gd name="connsiteY9" fmla="*/ 2394 h 10000"/>
                <a:gd name="connsiteX10" fmla="*/ 9944 w 10000"/>
                <a:gd name="connsiteY10" fmla="*/ 1239 h 10000"/>
                <a:gd name="connsiteX11" fmla="*/ 10000 w 10000"/>
                <a:gd name="connsiteY11" fmla="*/ 0 h 10000"/>
                <a:gd name="connsiteX12" fmla="*/ 10000 w 10000"/>
                <a:gd name="connsiteY12" fmla="*/ 256 h 10000"/>
                <a:gd name="connsiteX13" fmla="*/ 9969 w 10000"/>
                <a:gd name="connsiteY13" fmla="*/ 1453 h 10000"/>
                <a:gd name="connsiteX14" fmla="*/ 9882 w 10000"/>
                <a:gd name="connsiteY14" fmla="*/ 2607 h 10000"/>
                <a:gd name="connsiteX15" fmla="*/ 9744 w 10000"/>
                <a:gd name="connsiteY15" fmla="*/ 3632 h 10000"/>
                <a:gd name="connsiteX16" fmla="*/ 9549 w 10000"/>
                <a:gd name="connsiteY16" fmla="*/ 4659 h 10000"/>
                <a:gd name="connsiteX17" fmla="*/ 9314 w 10000"/>
                <a:gd name="connsiteY17" fmla="*/ 5683 h 10000"/>
                <a:gd name="connsiteX18" fmla="*/ 9037 w 10000"/>
                <a:gd name="connsiteY18" fmla="*/ 6581 h 10000"/>
                <a:gd name="connsiteX19" fmla="*/ 8710 w 10000"/>
                <a:gd name="connsiteY19" fmla="*/ 7435 h 10000"/>
                <a:gd name="connsiteX20" fmla="*/ 8351 w 10000"/>
                <a:gd name="connsiteY20" fmla="*/ 8161 h 10000"/>
                <a:gd name="connsiteX21" fmla="*/ 7952 w 10000"/>
                <a:gd name="connsiteY21" fmla="*/ 8888 h 10000"/>
                <a:gd name="connsiteX22" fmla="*/ 7522 w 10000"/>
                <a:gd name="connsiteY22" fmla="*/ 9487 h 10000"/>
                <a:gd name="connsiteX23" fmla="*/ 7066 w 10000"/>
                <a:gd name="connsiteY23" fmla="*/ 10000 h 10000"/>
                <a:gd name="connsiteX24" fmla="*/ 0 w 10000"/>
                <a:gd name="connsiteY24" fmla="*/ 256 h 10000"/>
                <a:gd name="connsiteX25" fmla="*/ 0 w 10000"/>
                <a:gd name="connsiteY25" fmla="*/ 0 h 10000"/>
                <a:gd name="connsiteX0" fmla="*/ 0 w 10000"/>
                <a:gd name="connsiteY0" fmla="*/ 0 h 9487"/>
                <a:gd name="connsiteX1" fmla="*/ 7163 w 10000"/>
                <a:gd name="connsiteY1" fmla="*/ 9273 h 9487"/>
                <a:gd name="connsiteX2" fmla="*/ 7645 w 10000"/>
                <a:gd name="connsiteY2" fmla="*/ 8759 h 9487"/>
                <a:gd name="connsiteX3" fmla="*/ 8080 w 10000"/>
                <a:gd name="connsiteY3" fmla="*/ 8119 h 9487"/>
                <a:gd name="connsiteX4" fmla="*/ 8495 w 10000"/>
                <a:gd name="connsiteY4" fmla="*/ 7307 h 9487"/>
                <a:gd name="connsiteX5" fmla="*/ 8853 w 10000"/>
                <a:gd name="connsiteY5" fmla="*/ 6495 h 9487"/>
                <a:gd name="connsiteX6" fmla="*/ 9176 w 10000"/>
                <a:gd name="connsiteY6" fmla="*/ 5555 h 9487"/>
                <a:gd name="connsiteX7" fmla="*/ 9447 w 10000"/>
                <a:gd name="connsiteY7" fmla="*/ 4573 h 9487"/>
                <a:gd name="connsiteX8" fmla="*/ 9672 w 10000"/>
                <a:gd name="connsiteY8" fmla="*/ 3504 h 9487"/>
                <a:gd name="connsiteX9" fmla="*/ 9841 w 10000"/>
                <a:gd name="connsiteY9" fmla="*/ 2394 h 9487"/>
                <a:gd name="connsiteX10" fmla="*/ 9944 w 10000"/>
                <a:gd name="connsiteY10" fmla="*/ 1239 h 9487"/>
                <a:gd name="connsiteX11" fmla="*/ 10000 w 10000"/>
                <a:gd name="connsiteY11" fmla="*/ 0 h 9487"/>
                <a:gd name="connsiteX12" fmla="*/ 10000 w 10000"/>
                <a:gd name="connsiteY12" fmla="*/ 256 h 9487"/>
                <a:gd name="connsiteX13" fmla="*/ 9969 w 10000"/>
                <a:gd name="connsiteY13" fmla="*/ 1453 h 9487"/>
                <a:gd name="connsiteX14" fmla="*/ 9882 w 10000"/>
                <a:gd name="connsiteY14" fmla="*/ 2607 h 9487"/>
                <a:gd name="connsiteX15" fmla="*/ 9744 w 10000"/>
                <a:gd name="connsiteY15" fmla="*/ 3632 h 9487"/>
                <a:gd name="connsiteX16" fmla="*/ 9549 w 10000"/>
                <a:gd name="connsiteY16" fmla="*/ 4659 h 9487"/>
                <a:gd name="connsiteX17" fmla="*/ 9314 w 10000"/>
                <a:gd name="connsiteY17" fmla="*/ 5683 h 9487"/>
                <a:gd name="connsiteX18" fmla="*/ 9037 w 10000"/>
                <a:gd name="connsiteY18" fmla="*/ 6581 h 9487"/>
                <a:gd name="connsiteX19" fmla="*/ 8710 w 10000"/>
                <a:gd name="connsiteY19" fmla="*/ 7435 h 9487"/>
                <a:gd name="connsiteX20" fmla="*/ 8351 w 10000"/>
                <a:gd name="connsiteY20" fmla="*/ 8161 h 9487"/>
                <a:gd name="connsiteX21" fmla="*/ 7952 w 10000"/>
                <a:gd name="connsiteY21" fmla="*/ 8888 h 9487"/>
                <a:gd name="connsiteX22" fmla="*/ 7522 w 10000"/>
                <a:gd name="connsiteY22" fmla="*/ 9487 h 9487"/>
                <a:gd name="connsiteX23" fmla="*/ 0 w 10000"/>
                <a:gd name="connsiteY23" fmla="*/ 256 h 9487"/>
                <a:gd name="connsiteX24" fmla="*/ 0 w 10000"/>
                <a:gd name="connsiteY24" fmla="*/ 0 h 9487"/>
                <a:gd name="connsiteX0" fmla="*/ 0 w 10000"/>
                <a:gd name="connsiteY0" fmla="*/ 0 h 10000"/>
                <a:gd name="connsiteX1" fmla="*/ 7645 w 10000"/>
                <a:gd name="connsiteY1" fmla="*/ 9233 h 10000"/>
                <a:gd name="connsiteX2" fmla="*/ 8080 w 10000"/>
                <a:gd name="connsiteY2" fmla="*/ 8558 h 10000"/>
                <a:gd name="connsiteX3" fmla="*/ 8495 w 10000"/>
                <a:gd name="connsiteY3" fmla="*/ 7702 h 10000"/>
                <a:gd name="connsiteX4" fmla="*/ 8853 w 10000"/>
                <a:gd name="connsiteY4" fmla="*/ 6846 h 10000"/>
                <a:gd name="connsiteX5" fmla="*/ 9176 w 10000"/>
                <a:gd name="connsiteY5" fmla="*/ 5855 h 10000"/>
                <a:gd name="connsiteX6" fmla="*/ 9447 w 10000"/>
                <a:gd name="connsiteY6" fmla="*/ 4820 h 10000"/>
                <a:gd name="connsiteX7" fmla="*/ 9672 w 10000"/>
                <a:gd name="connsiteY7" fmla="*/ 3693 h 10000"/>
                <a:gd name="connsiteX8" fmla="*/ 9841 w 10000"/>
                <a:gd name="connsiteY8" fmla="*/ 2523 h 10000"/>
                <a:gd name="connsiteX9" fmla="*/ 9944 w 10000"/>
                <a:gd name="connsiteY9" fmla="*/ 1306 h 10000"/>
                <a:gd name="connsiteX10" fmla="*/ 10000 w 10000"/>
                <a:gd name="connsiteY10" fmla="*/ 0 h 10000"/>
                <a:gd name="connsiteX11" fmla="*/ 10000 w 10000"/>
                <a:gd name="connsiteY11" fmla="*/ 270 h 10000"/>
                <a:gd name="connsiteX12" fmla="*/ 9969 w 10000"/>
                <a:gd name="connsiteY12" fmla="*/ 1532 h 10000"/>
                <a:gd name="connsiteX13" fmla="*/ 9882 w 10000"/>
                <a:gd name="connsiteY13" fmla="*/ 2748 h 10000"/>
                <a:gd name="connsiteX14" fmla="*/ 9744 w 10000"/>
                <a:gd name="connsiteY14" fmla="*/ 3828 h 10000"/>
                <a:gd name="connsiteX15" fmla="*/ 9549 w 10000"/>
                <a:gd name="connsiteY15" fmla="*/ 4911 h 10000"/>
                <a:gd name="connsiteX16" fmla="*/ 9314 w 10000"/>
                <a:gd name="connsiteY16" fmla="*/ 5990 h 10000"/>
                <a:gd name="connsiteX17" fmla="*/ 9037 w 10000"/>
                <a:gd name="connsiteY17" fmla="*/ 6937 h 10000"/>
                <a:gd name="connsiteX18" fmla="*/ 8710 w 10000"/>
                <a:gd name="connsiteY18" fmla="*/ 7837 h 10000"/>
                <a:gd name="connsiteX19" fmla="*/ 8351 w 10000"/>
                <a:gd name="connsiteY19" fmla="*/ 8602 h 10000"/>
                <a:gd name="connsiteX20" fmla="*/ 7952 w 10000"/>
                <a:gd name="connsiteY20" fmla="*/ 9369 h 10000"/>
                <a:gd name="connsiteX21" fmla="*/ 7522 w 10000"/>
                <a:gd name="connsiteY21" fmla="*/ 10000 h 10000"/>
                <a:gd name="connsiteX22" fmla="*/ 0 w 10000"/>
                <a:gd name="connsiteY22" fmla="*/ 270 h 10000"/>
                <a:gd name="connsiteX23" fmla="*/ 0 w 10000"/>
                <a:gd name="connsiteY23" fmla="*/ 0 h 10000"/>
                <a:gd name="connsiteX0" fmla="*/ 0 w 10000"/>
                <a:gd name="connsiteY0" fmla="*/ 0 h 9369"/>
                <a:gd name="connsiteX1" fmla="*/ 7645 w 10000"/>
                <a:gd name="connsiteY1" fmla="*/ 9233 h 9369"/>
                <a:gd name="connsiteX2" fmla="*/ 8080 w 10000"/>
                <a:gd name="connsiteY2" fmla="*/ 8558 h 9369"/>
                <a:gd name="connsiteX3" fmla="*/ 8495 w 10000"/>
                <a:gd name="connsiteY3" fmla="*/ 7702 h 9369"/>
                <a:gd name="connsiteX4" fmla="*/ 8853 w 10000"/>
                <a:gd name="connsiteY4" fmla="*/ 6846 h 9369"/>
                <a:gd name="connsiteX5" fmla="*/ 9176 w 10000"/>
                <a:gd name="connsiteY5" fmla="*/ 5855 h 9369"/>
                <a:gd name="connsiteX6" fmla="*/ 9447 w 10000"/>
                <a:gd name="connsiteY6" fmla="*/ 4820 h 9369"/>
                <a:gd name="connsiteX7" fmla="*/ 9672 w 10000"/>
                <a:gd name="connsiteY7" fmla="*/ 3693 h 9369"/>
                <a:gd name="connsiteX8" fmla="*/ 9841 w 10000"/>
                <a:gd name="connsiteY8" fmla="*/ 2523 h 9369"/>
                <a:gd name="connsiteX9" fmla="*/ 9944 w 10000"/>
                <a:gd name="connsiteY9" fmla="*/ 1306 h 9369"/>
                <a:gd name="connsiteX10" fmla="*/ 10000 w 10000"/>
                <a:gd name="connsiteY10" fmla="*/ 0 h 9369"/>
                <a:gd name="connsiteX11" fmla="*/ 10000 w 10000"/>
                <a:gd name="connsiteY11" fmla="*/ 270 h 9369"/>
                <a:gd name="connsiteX12" fmla="*/ 9969 w 10000"/>
                <a:gd name="connsiteY12" fmla="*/ 1532 h 9369"/>
                <a:gd name="connsiteX13" fmla="*/ 9882 w 10000"/>
                <a:gd name="connsiteY13" fmla="*/ 2748 h 9369"/>
                <a:gd name="connsiteX14" fmla="*/ 9744 w 10000"/>
                <a:gd name="connsiteY14" fmla="*/ 3828 h 9369"/>
                <a:gd name="connsiteX15" fmla="*/ 9549 w 10000"/>
                <a:gd name="connsiteY15" fmla="*/ 4911 h 9369"/>
                <a:gd name="connsiteX16" fmla="*/ 9314 w 10000"/>
                <a:gd name="connsiteY16" fmla="*/ 5990 h 9369"/>
                <a:gd name="connsiteX17" fmla="*/ 9037 w 10000"/>
                <a:gd name="connsiteY17" fmla="*/ 6937 h 9369"/>
                <a:gd name="connsiteX18" fmla="*/ 8710 w 10000"/>
                <a:gd name="connsiteY18" fmla="*/ 7837 h 9369"/>
                <a:gd name="connsiteX19" fmla="*/ 8351 w 10000"/>
                <a:gd name="connsiteY19" fmla="*/ 8602 h 9369"/>
                <a:gd name="connsiteX20" fmla="*/ 7952 w 10000"/>
                <a:gd name="connsiteY20" fmla="*/ 9369 h 9369"/>
                <a:gd name="connsiteX21" fmla="*/ 0 w 10000"/>
                <a:gd name="connsiteY21" fmla="*/ 270 h 9369"/>
                <a:gd name="connsiteX22" fmla="*/ 0 w 10000"/>
                <a:gd name="connsiteY22" fmla="*/ 0 h 9369"/>
                <a:gd name="connsiteX0" fmla="*/ 0 w 10000"/>
                <a:gd name="connsiteY0" fmla="*/ 0 h 10000"/>
                <a:gd name="connsiteX1" fmla="*/ 8080 w 10000"/>
                <a:gd name="connsiteY1" fmla="*/ 9134 h 10000"/>
                <a:gd name="connsiteX2" fmla="*/ 8495 w 10000"/>
                <a:gd name="connsiteY2" fmla="*/ 8221 h 10000"/>
                <a:gd name="connsiteX3" fmla="*/ 8853 w 10000"/>
                <a:gd name="connsiteY3" fmla="*/ 7307 h 10000"/>
                <a:gd name="connsiteX4" fmla="*/ 9176 w 10000"/>
                <a:gd name="connsiteY4" fmla="*/ 6249 h 10000"/>
                <a:gd name="connsiteX5" fmla="*/ 9447 w 10000"/>
                <a:gd name="connsiteY5" fmla="*/ 5145 h 10000"/>
                <a:gd name="connsiteX6" fmla="*/ 9672 w 10000"/>
                <a:gd name="connsiteY6" fmla="*/ 3942 h 10000"/>
                <a:gd name="connsiteX7" fmla="*/ 9841 w 10000"/>
                <a:gd name="connsiteY7" fmla="*/ 2693 h 10000"/>
                <a:gd name="connsiteX8" fmla="*/ 9944 w 10000"/>
                <a:gd name="connsiteY8" fmla="*/ 1394 h 10000"/>
                <a:gd name="connsiteX9" fmla="*/ 10000 w 10000"/>
                <a:gd name="connsiteY9" fmla="*/ 0 h 10000"/>
                <a:gd name="connsiteX10" fmla="*/ 10000 w 10000"/>
                <a:gd name="connsiteY10" fmla="*/ 288 h 10000"/>
                <a:gd name="connsiteX11" fmla="*/ 9969 w 10000"/>
                <a:gd name="connsiteY11" fmla="*/ 1635 h 10000"/>
                <a:gd name="connsiteX12" fmla="*/ 9882 w 10000"/>
                <a:gd name="connsiteY12" fmla="*/ 2933 h 10000"/>
                <a:gd name="connsiteX13" fmla="*/ 9744 w 10000"/>
                <a:gd name="connsiteY13" fmla="*/ 4086 h 10000"/>
                <a:gd name="connsiteX14" fmla="*/ 9549 w 10000"/>
                <a:gd name="connsiteY14" fmla="*/ 5242 h 10000"/>
                <a:gd name="connsiteX15" fmla="*/ 9314 w 10000"/>
                <a:gd name="connsiteY15" fmla="*/ 6393 h 10000"/>
                <a:gd name="connsiteX16" fmla="*/ 9037 w 10000"/>
                <a:gd name="connsiteY16" fmla="*/ 7404 h 10000"/>
                <a:gd name="connsiteX17" fmla="*/ 8710 w 10000"/>
                <a:gd name="connsiteY17" fmla="*/ 8365 h 10000"/>
                <a:gd name="connsiteX18" fmla="*/ 8351 w 10000"/>
                <a:gd name="connsiteY18" fmla="*/ 9181 h 10000"/>
                <a:gd name="connsiteX19" fmla="*/ 7952 w 10000"/>
                <a:gd name="connsiteY19" fmla="*/ 10000 h 10000"/>
                <a:gd name="connsiteX20" fmla="*/ 0 w 10000"/>
                <a:gd name="connsiteY20" fmla="*/ 288 h 10000"/>
                <a:gd name="connsiteX21" fmla="*/ 0 w 10000"/>
                <a:gd name="connsiteY21" fmla="*/ 0 h 10000"/>
                <a:gd name="connsiteX0" fmla="*/ 0 w 10000"/>
                <a:gd name="connsiteY0" fmla="*/ 0 h 9181"/>
                <a:gd name="connsiteX1" fmla="*/ 8080 w 10000"/>
                <a:gd name="connsiteY1" fmla="*/ 9134 h 9181"/>
                <a:gd name="connsiteX2" fmla="*/ 8495 w 10000"/>
                <a:gd name="connsiteY2" fmla="*/ 8221 h 9181"/>
                <a:gd name="connsiteX3" fmla="*/ 8853 w 10000"/>
                <a:gd name="connsiteY3" fmla="*/ 7307 h 9181"/>
                <a:gd name="connsiteX4" fmla="*/ 9176 w 10000"/>
                <a:gd name="connsiteY4" fmla="*/ 6249 h 9181"/>
                <a:gd name="connsiteX5" fmla="*/ 9447 w 10000"/>
                <a:gd name="connsiteY5" fmla="*/ 5145 h 9181"/>
                <a:gd name="connsiteX6" fmla="*/ 9672 w 10000"/>
                <a:gd name="connsiteY6" fmla="*/ 3942 h 9181"/>
                <a:gd name="connsiteX7" fmla="*/ 9841 w 10000"/>
                <a:gd name="connsiteY7" fmla="*/ 2693 h 9181"/>
                <a:gd name="connsiteX8" fmla="*/ 9944 w 10000"/>
                <a:gd name="connsiteY8" fmla="*/ 1394 h 9181"/>
                <a:gd name="connsiteX9" fmla="*/ 10000 w 10000"/>
                <a:gd name="connsiteY9" fmla="*/ 0 h 9181"/>
                <a:gd name="connsiteX10" fmla="*/ 10000 w 10000"/>
                <a:gd name="connsiteY10" fmla="*/ 288 h 9181"/>
                <a:gd name="connsiteX11" fmla="*/ 9969 w 10000"/>
                <a:gd name="connsiteY11" fmla="*/ 1635 h 9181"/>
                <a:gd name="connsiteX12" fmla="*/ 9882 w 10000"/>
                <a:gd name="connsiteY12" fmla="*/ 2933 h 9181"/>
                <a:gd name="connsiteX13" fmla="*/ 9744 w 10000"/>
                <a:gd name="connsiteY13" fmla="*/ 4086 h 9181"/>
                <a:gd name="connsiteX14" fmla="*/ 9549 w 10000"/>
                <a:gd name="connsiteY14" fmla="*/ 5242 h 9181"/>
                <a:gd name="connsiteX15" fmla="*/ 9314 w 10000"/>
                <a:gd name="connsiteY15" fmla="*/ 6393 h 9181"/>
                <a:gd name="connsiteX16" fmla="*/ 9037 w 10000"/>
                <a:gd name="connsiteY16" fmla="*/ 7404 h 9181"/>
                <a:gd name="connsiteX17" fmla="*/ 8710 w 10000"/>
                <a:gd name="connsiteY17" fmla="*/ 8365 h 9181"/>
                <a:gd name="connsiteX18" fmla="*/ 8351 w 10000"/>
                <a:gd name="connsiteY18" fmla="*/ 9181 h 9181"/>
                <a:gd name="connsiteX19" fmla="*/ 0 w 10000"/>
                <a:gd name="connsiteY19" fmla="*/ 288 h 9181"/>
                <a:gd name="connsiteX20" fmla="*/ 0 w 10000"/>
                <a:gd name="connsiteY20" fmla="*/ 0 h 9181"/>
                <a:gd name="connsiteX0" fmla="*/ 0 w 10000"/>
                <a:gd name="connsiteY0" fmla="*/ 0 h 10000"/>
                <a:gd name="connsiteX1" fmla="*/ 8495 w 10000"/>
                <a:gd name="connsiteY1" fmla="*/ 8954 h 10000"/>
                <a:gd name="connsiteX2" fmla="*/ 8853 w 10000"/>
                <a:gd name="connsiteY2" fmla="*/ 7959 h 10000"/>
                <a:gd name="connsiteX3" fmla="*/ 9176 w 10000"/>
                <a:gd name="connsiteY3" fmla="*/ 6806 h 10000"/>
                <a:gd name="connsiteX4" fmla="*/ 9447 w 10000"/>
                <a:gd name="connsiteY4" fmla="*/ 5604 h 10000"/>
                <a:gd name="connsiteX5" fmla="*/ 9672 w 10000"/>
                <a:gd name="connsiteY5" fmla="*/ 4294 h 10000"/>
                <a:gd name="connsiteX6" fmla="*/ 9841 w 10000"/>
                <a:gd name="connsiteY6" fmla="*/ 2933 h 10000"/>
                <a:gd name="connsiteX7" fmla="*/ 9944 w 10000"/>
                <a:gd name="connsiteY7" fmla="*/ 1518 h 10000"/>
                <a:gd name="connsiteX8" fmla="*/ 10000 w 10000"/>
                <a:gd name="connsiteY8" fmla="*/ 0 h 10000"/>
                <a:gd name="connsiteX9" fmla="*/ 10000 w 10000"/>
                <a:gd name="connsiteY9" fmla="*/ 314 h 10000"/>
                <a:gd name="connsiteX10" fmla="*/ 9969 w 10000"/>
                <a:gd name="connsiteY10" fmla="*/ 1781 h 10000"/>
                <a:gd name="connsiteX11" fmla="*/ 9882 w 10000"/>
                <a:gd name="connsiteY11" fmla="*/ 3195 h 10000"/>
                <a:gd name="connsiteX12" fmla="*/ 9744 w 10000"/>
                <a:gd name="connsiteY12" fmla="*/ 4450 h 10000"/>
                <a:gd name="connsiteX13" fmla="*/ 9549 w 10000"/>
                <a:gd name="connsiteY13" fmla="*/ 5710 h 10000"/>
                <a:gd name="connsiteX14" fmla="*/ 9314 w 10000"/>
                <a:gd name="connsiteY14" fmla="*/ 6963 h 10000"/>
                <a:gd name="connsiteX15" fmla="*/ 9037 w 10000"/>
                <a:gd name="connsiteY15" fmla="*/ 8064 h 10000"/>
                <a:gd name="connsiteX16" fmla="*/ 8710 w 10000"/>
                <a:gd name="connsiteY16" fmla="*/ 9111 h 10000"/>
                <a:gd name="connsiteX17" fmla="*/ 8351 w 10000"/>
                <a:gd name="connsiteY17" fmla="*/ 10000 h 10000"/>
                <a:gd name="connsiteX18" fmla="*/ 0 w 10000"/>
                <a:gd name="connsiteY18" fmla="*/ 314 h 10000"/>
                <a:gd name="connsiteX19" fmla="*/ 0 w 10000"/>
                <a:gd name="connsiteY19" fmla="*/ 0 h 10000"/>
                <a:gd name="connsiteX0" fmla="*/ 0 w 10000"/>
                <a:gd name="connsiteY0" fmla="*/ 0 h 9111"/>
                <a:gd name="connsiteX1" fmla="*/ 8495 w 10000"/>
                <a:gd name="connsiteY1" fmla="*/ 8954 h 9111"/>
                <a:gd name="connsiteX2" fmla="*/ 8853 w 10000"/>
                <a:gd name="connsiteY2" fmla="*/ 7959 h 9111"/>
                <a:gd name="connsiteX3" fmla="*/ 9176 w 10000"/>
                <a:gd name="connsiteY3" fmla="*/ 6806 h 9111"/>
                <a:gd name="connsiteX4" fmla="*/ 9447 w 10000"/>
                <a:gd name="connsiteY4" fmla="*/ 5604 h 9111"/>
                <a:gd name="connsiteX5" fmla="*/ 9672 w 10000"/>
                <a:gd name="connsiteY5" fmla="*/ 4294 h 9111"/>
                <a:gd name="connsiteX6" fmla="*/ 9841 w 10000"/>
                <a:gd name="connsiteY6" fmla="*/ 2933 h 9111"/>
                <a:gd name="connsiteX7" fmla="*/ 9944 w 10000"/>
                <a:gd name="connsiteY7" fmla="*/ 1518 h 9111"/>
                <a:gd name="connsiteX8" fmla="*/ 10000 w 10000"/>
                <a:gd name="connsiteY8" fmla="*/ 0 h 9111"/>
                <a:gd name="connsiteX9" fmla="*/ 10000 w 10000"/>
                <a:gd name="connsiteY9" fmla="*/ 314 h 9111"/>
                <a:gd name="connsiteX10" fmla="*/ 9969 w 10000"/>
                <a:gd name="connsiteY10" fmla="*/ 1781 h 9111"/>
                <a:gd name="connsiteX11" fmla="*/ 9882 w 10000"/>
                <a:gd name="connsiteY11" fmla="*/ 3195 h 9111"/>
                <a:gd name="connsiteX12" fmla="*/ 9744 w 10000"/>
                <a:gd name="connsiteY12" fmla="*/ 4450 h 9111"/>
                <a:gd name="connsiteX13" fmla="*/ 9549 w 10000"/>
                <a:gd name="connsiteY13" fmla="*/ 5710 h 9111"/>
                <a:gd name="connsiteX14" fmla="*/ 9314 w 10000"/>
                <a:gd name="connsiteY14" fmla="*/ 6963 h 9111"/>
                <a:gd name="connsiteX15" fmla="*/ 9037 w 10000"/>
                <a:gd name="connsiteY15" fmla="*/ 8064 h 9111"/>
                <a:gd name="connsiteX16" fmla="*/ 8710 w 10000"/>
                <a:gd name="connsiteY16" fmla="*/ 9111 h 9111"/>
                <a:gd name="connsiteX17" fmla="*/ 0 w 10000"/>
                <a:gd name="connsiteY17" fmla="*/ 314 h 9111"/>
                <a:gd name="connsiteX18" fmla="*/ 0 w 10000"/>
                <a:gd name="connsiteY18" fmla="*/ 0 h 9111"/>
                <a:gd name="connsiteX0" fmla="*/ 0 w 10000"/>
                <a:gd name="connsiteY0" fmla="*/ 0 h 10000"/>
                <a:gd name="connsiteX1" fmla="*/ 8853 w 10000"/>
                <a:gd name="connsiteY1" fmla="*/ 8736 h 10000"/>
                <a:gd name="connsiteX2" fmla="*/ 9176 w 10000"/>
                <a:gd name="connsiteY2" fmla="*/ 7470 h 10000"/>
                <a:gd name="connsiteX3" fmla="*/ 9447 w 10000"/>
                <a:gd name="connsiteY3" fmla="*/ 6151 h 10000"/>
                <a:gd name="connsiteX4" fmla="*/ 9672 w 10000"/>
                <a:gd name="connsiteY4" fmla="*/ 4713 h 10000"/>
                <a:gd name="connsiteX5" fmla="*/ 9841 w 10000"/>
                <a:gd name="connsiteY5" fmla="*/ 3219 h 10000"/>
                <a:gd name="connsiteX6" fmla="*/ 9944 w 10000"/>
                <a:gd name="connsiteY6" fmla="*/ 1666 h 10000"/>
                <a:gd name="connsiteX7" fmla="*/ 10000 w 10000"/>
                <a:gd name="connsiteY7" fmla="*/ 0 h 10000"/>
                <a:gd name="connsiteX8" fmla="*/ 10000 w 10000"/>
                <a:gd name="connsiteY8" fmla="*/ 345 h 10000"/>
                <a:gd name="connsiteX9" fmla="*/ 9969 w 10000"/>
                <a:gd name="connsiteY9" fmla="*/ 1955 h 10000"/>
                <a:gd name="connsiteX10" fmla="*/ 9882 w 10000"/>
                <a:gd name="connsiteY10" fmla="*/ 3507 h 10000"/>
                <a:gd name="connsiteX11" fmla="*/ 9744 w 10000"/>
                <a:gd name="connsiteY11" fmla="*/ 4884 h 10000"/>
                <a:gd name="connsiteX12" fmla="*/ 9549 w 10000"/>
                <a:gd name="connsiteY12" fmla="*/ 6267 h 10000"/>
                <a:gd name="connsiteX13" fmla="*/ 9314 w 10000"/>
                <a:gd name="connsiteY13" fmla="*/ 7642 h 10000"/>
                <a:gd name="connsiteX14" fmla="*/ 9037 w 10000"/>
                <a:gd name="connsiteY14" fmla="*/ 8851 h 10000"/>
                <a:gd name="connsiteX15" fmla="*/ 8710 w 10000"/>
                <a:gd name="connsiteY15" fmla="*/ 10000 h 10000"/>
                <a:gd name="connsiteX16" fmla="*/ 0 w 10000"/>
                <a:gd name="connsiteY16" fmla="*/ 345 h 10000"/>
                <a:gd name="connsiteX17" fmla="*/ 0 w 10000"/>
                <a:gd name="connsiteY17" fmla="*/ 0 h 10000"/>
                <a:gd name="connsiteX0" fmla="*/ 0 w 10000"/>
                <a:gd name="connsiteY0" fmla="*/ 0 h 8851"/>
                <a:gd name="connsiteX1" fmla="*/ 8853 w 10000"/>
                <a:gd name="connsiteY1" fmla="*/ 8736 h 8851"/>
                <a:gd name="connsiteX2" fmla="*/ 9176 w 10000"/>
                <a:gd name="connsiteY2" fmla="*/ 7470 h 8851"/>
                <a:gd name="connsiteX3" fmla="*/ 9447 w 10000"/>
                <a:gd name="connsiteY3" fmla="*/ 6151 h 8851"/>
                <a:gd name="connsiteX4" fmla="*/ 9672 w 10000"/>
                <a:gd name="connsiteY4" fmla="*/ 4713 h 8851"/>
                <a:gd name="connsiteX5" fmla="*/ 9841 w 10000"/>
                <a:gd name="connsiteY5" fmla="*/ 3219 h 8851"/>
                <a:gd name="connsiteX6" fmla="*/ 9944 w 10000"/>
                <a:gd name="connsiteY6" fmla="*/ 1666 h 8851"/>
                <a:gd name="connsiteX7" fmla="*/ 10000 w 10000"/>
                <a:gd name="connsiteY7" fmla="*/ 0 h 8851"/>
                <a:gd name="connsiteX8" fmla="*/ 10000 w 10000"/>
                <a:gd name="connsiteY8" fmla="*/ 345 h 8851"/>
                <a:gd name="connsiteX9" fmla="*/ 9969 w 10000"/>
                <a:gd name="connsiteY9" fmla="*/ 1955 h 8851"/>
                <a:gd name="connsiteX10" fmla="*/ 9882 w 10000"/>
                <a:gd name="connsiteY10" fmla="*/ 3507 h 8851"/>
                <a:gd name="connsiteX11" fmla="*/ 9744 w 10000"/>
                <a:gd name="connsiteY11" fmla="*/ 4884 h 8851"/>
                <a:gd name="connsiteX12" fmla="*/ 9549 w 10000"/>
                <a:gd name="connsiteY12" fmla="*/ 6267 h 8851"/>
                <a:gd name="connsiteX13" fmla="*/ 9314 w 10000"/>
                <a:gd name="connsiteY13" fmla="*/ 7642 h 8851"/>
                <a:gd name="connsiteX14" fmla="*/ 9037 w 10000"/>
                <a:gd name="connsiteY14" fmla="*/ 8851 h 8851"/>
                <a:gd name="connsiteX15" fmla="*/ 0 w 10000"/>
                <a:gd name="connsiteY15" fmla="*/ 345 h 8851"/>
                <a:gd name="connsiteX16" fmla="*/ 0 w 10000"/>
                <a:gd name="connsiteY16" fmla="*/ 0 h 8851"/>
                <a:gd name="connsiteX0" fmla="*/ 0 w 10000"/>
                <a:gd name="connsiteY0" fmla="*/ 0 h 10000"/>
                <a:gd name="connsiteX1" fmla="*/ 9176 w 10000"/>
                <a:gd name="connsiteY1" fmla="*/ 8440 h 10000"/>
                <a:gd name="connsiteX2" fmla="*/ 9447 w 10000"/>
                <a:gd name="connsiteY2" fmla="*/ 6949 h 10000"/>
                <a:gd name="connsiteX3" fmla="*/ 9672 w 10000"/>
                <a:gd name="connsiteY3" fmla="*/ 5325 h 10000"/>
                <a:gd name="connsiteX4" fmla="*/ 9841 w 10000"/>
                <a:gd name="connsiteY4" fmla="*/ 3637 h 10000"/>
                <a:gd name="connsiteX5" fmla="*/ 9944 w 10000"/>
                <a:gd name="connsiteY5" fmla="*/ 1882 h 10000"/>
                <a:gd name="connsiteX6" fmla="*/ 10000 w 10000"/>
                <a:gd name="connsiteY6" fmla="*/ 0 h 10000"/>
                <a:gd name="connsiteX7" fmla="*/ 10000 w 10000"/>
                <a:gd name="connsiteY7" fmla="*/ 390 h 10000"/>
                <a:gd name="connsiteX8" fmla="*/ 9969 w 10000"/>
                <a:gd name="connsiteY8" fmla="*/ 2209 h 10000"/>
                <a:gd name="connsiteX9" fmla="*/ 9882 w 10000"/>
                <a:gd name="connsiteY9" fmla="*/ 3962 h 10000"/>
                <a:gd name="connsiteX10" fmla="*/ 9744 w 10000"/>
                <a:gd name="connsiteY10" fmla="*/ 5518 h 10000"/>
                <a:gd name="connsiteX11" fmla="*/ 9549 w 10000"/>
                <a:gd name="connsiteY11" fmla="*/ 7081 h 10000"/>
                <a:gd name="connsiteX12" fmla="*/ 9314 w 10000"/>
                <a:gd name="connsiteY12" fmla="*/ 8634 h 10000"/>
                <a:gd name="connsiteX13" fmla="*/ 9037 w 10000"/>
                <a:gd name="connsiteY13" fmla="*/ 10000 h 10000"/>
                <a:gd name="connsiteX14" fmla="*/ 0 w 10000"/>
                <a:gd name="connsiteY14" fmla="*/ 390 h 10000"/>
                <a:gd name="connsiteX15" fmla="*/ 0 w 10000"/>
                <a:gd name="connsiteY15" fmla="*/ 0 h 10000"/>
                <a:gd name="connsiteX0" fmla="*/ 0 w 10000"/>
                <a:gd name="connsiteY0" fmla="*/ 0 h 8634"/>
                <a:gd name="connsiteX1" fmla="*/ 9176 w 10000"/>
                <a:gd name="connsiteY1" fmla="*/ 8440 h 8634"/>
                <a:gd name="connsiteX2" fmla="*/ 9447 w 10000"/>
                <a:gd name="connsiteY2" fmla="*/ 6949 h 8634"/>
                <a:gd name="connsiteX3" fmla="*/ 9672 w 10000"/>
                <a:gd name="connsiteY3" fmla="*/ 5325 h 8634"/>
                <a:gd name="connsiteX4" fmla="*/ 9841 w 10000"/>
                <a:gd name="connsiteY4" fmla="*/ 3637 h 8634"/>
                <a:gd name="connsiteX5" fmla="*/ 9944 w 10000"/>
                <a:gd name="connsiteY5" fmla="*/ 1882 h 8634"/>
                <a:gd name="connsiteX6" fmla="*/ 10000 w 10000"/>
                <a:gd name="connsiteY6" fmla="*/ 0 h 8634"/>
                <a:gd name="connsiteX7" fmla="*/ 10000 w 10000"/>
                <a:gd name="connsiteY7" fmla="*/ 390 h 8634"/>
                <a:gd name="connsiteX8" fmla="*/ 9969 w 10000"/>
                <a:gd name="connsiteY8" fmla="*/ 2209 h 8634"/>
                <a:gd name="connsiteX9" fmla="*/ 9882 w 10000"/>
                <a:gd name="connsiteY9" fmla="*/ 3962 h 8634"/>
                <a:gd name="connsiteX10" fmla="*/ 9744 w 10000"/>
                <a:gd name="connsiteY10" fmla="*/ 5518 h 8634"/>
                <a:gd name="connsiteX11" fmla="*/ 9549 w 10000"/>
                <a:gd name="connsiteY11" fmla="*/ 7081 h 8634"/>
                <a:gd name="connsiteX12" fmla="*/ 9314 w 10000"/>
                <a:gd name="connsiteY12" fmla="*/ 8634 h 8634"/>
                <a:gd name="connsiteX13" fmla="*/ 0 w 10000"/>
                <a:gd name="connsiteY13" fmla="*/ 390 h 8634"/>
                <a:gd name="connsiteX14" fmla="*/ 0 w 10000"/>
                <a:gd name="connsiteY14" fmla="*/ 0 h 8634"/>
                <a:gd name="connsiteX0" fmla="*/ 0 w 10000"/>
                <a:gd name="connsiteY0" fmla="*/ 0 h 9775"/>
                <a:gd name="connsiteX1" fmla="*/ 9176 w 10000"/>
                <a:gd name="connsiteY1" fmla="*/ 9775 h 9775"/>
                <a:gd name="connsiteX2" fmla="*/ 9447 w 10000"/>
                <a:gd name="connsiteY2" fmla="*/ 8048 h 9775"/>
                <a:gd name="connsiteX3" fmla="*/ 9672 w 10000"/>
                <a:gd name="connsiteY3" fmla="*/ 6167 h 9775"/>
                <a:gd name="connsiteX4" fmla="*/ 9841 w 10000"/>
                <a:gd name="connsiteY4" fmla="*/ 4212 h 9775"/>
                <a:gd name="connsiteX5" fmla="*/ 9944 w 10000"/>
                <a:gd name="connsiteY5" fmla="*/ 2180 h 9775"/>
                <a:gd name="connsiteX6" fmla="*/ 10000 w 10000"/>
                <a:gd name="connsiteY6" fmla="*/ 0 h 9775"/>
                <a:gd name="connsiteX7" fmla="*/ 10000 w 10000"/>
                <a:gd name="connsiteY7" fmla="*/ 452 h 9775"/>
                <a:gd name="connsiteX8" fmla="*/ 9969 w 10000"/>
                <a:gd name="connsiteY8" fmla="*/ 2558 h 9775"/>
                <a:gd name="connsiteX9" fmla="*/ 9882 w 10000"/>
                <a:gd name="connsiteY9" fmla="*/ 4589 h 9775"/>
                <a:gd name="connsiteX10" fmla="*/ 9744 w 10000"/>
                <a:gd name="connsiteY10" fmla="*/ 6391 h 9775"/>
                <a:gd name="connsiteX11" fmla="*/ 9549 w 10000"/>
                <a:gd name="connsiteY11" fmla="*/ 8201 h 9775"/>
                <a:gd name="connsiteX12" fmla="*/ 0 w 10000"/>
                <a:gd name="connsiteY12" fmla="*/ 452 h 9775"/>
                <a:gd name="connsiteX13" fmla="*/ 0 w 10000"/>
                <a:gd name="connsiteY13" fmla="*/ 0 h 9775"/>
                <a:gd name="connsiteX0" fmla="*/ 0 w 10000"/>
                <a:gd name="connsiteY0" fmla="*/ 0 h 10000"/>
                <a:gd name="connsiteX1" fmla="*/ 9176 w 10000"/>
                <a:gd name="connsiteY1" fmla="*/ 10000 h 10000"/>
                <a:gd name="connsiteX2" fmla="*/ 9447 w 10000"/>
                <a:gd name="connsiteY2" fmla="*/ 8233 h 10000"/>
                <a:gd name="connsiteX3" fmla="*/ 9672 w 10000"/>
                <a:gd name="connsiteY3" fmla="*/ 6309 h 10000"/>
                <a:gd name="connsiteX4" fmla="*/ 9841 w 10000"/>
                <a:gd name="connsiteY4" fmla="*/ 4309 h 10000"/>
                <a:gd name="connsiteX5" fmla="*/ 9944 w 10000"/>
                <a:gd name="connsiteY5" fmla="*/ 2230 h 10000"/>
                <a:gd name="connsiteX6" fmla="*/ 10000 w 10000"/>
                <a:gd name="connsiteY6" fmla="*/ 0 h 10000"/>
                <a:gd name="connsiteX7" fmla="*/ 10000 w 10000"/>
                <a:gd name="connsiteY7" fmla="*/ 462 h 10000"/>
                <a:gd name="connsiteX8" fmla="*/ 9969 w 10000"/>
                <a:gd name="connsiteY8" fmla="*/ 2617 h 10000"/>
                <a:gd name="connsiteX9" fmla="*/ 9882 w 10000"/>
                <a:gd name="connsiteY9" fmla="*/ 4695 h 10000"/>
                <a:gd name="connsiteX10" fmla="*/ 9744 w 10000"/>
                <a:gd name="connsiteY10" fmla="*/ 6538 h 10000"/>
                <a:gd name="connsiteX11" fmla="*/ 0 w 10000"/>
                <a:gd name="connsiteY11" fmla="*/ 462 h 10000"/>
                <a:gd name="connsiteX12" fmla="*/ 0 w 10000"/>
                <a:gd name="connsiteY12" fmla="*/ 0 h 10000"/>
                <a:gd name="connsiteX0" fmla="*/ 0 w 10000"/>
                <a:gd name="connsiteY0" fmla="*/ 0 h 10000"/>
                <a:gd name="connsiteX1" fmla="*/ 9176 w 10000"/>
                <a:gd name="connsiteY1" fmla="*/ 10000 h 10000"/>
                <a:gd name="connsiteX2" fmla="*/ 9447 w 10000"/>
                <a:gd name="connsiteY2" fmla="*/ 8233 h 10000"/>
                <a:gd name="connsiteX3" fmla="*/ 9672 w 10000"/>
                <a:gd name="connsiteY3" fmla="*/ 6309 h 10000"/>
                <a:gd name="connsiteX4" fmla="*/ 9841 w 10000"/>
                <a:gd name="connsiteY4" fmla="*/ 4309 h 10000"/>
                <a:gd name="connsiteX5" fmla="*/ 9944 w 10000"/>
                <a:gd name="connsiteY5" fmla="*/ 2230 h 10000"/>
                <a:gd name="connsiteX6" fmla="*/ 10000 w 10000"/>
                <a:gd name="connsiteY6" fmla="*/ 0 h 10000"/>
                <a:gd name="connsiteX7" fmla="*/ 10000 w 10000"/>
                <a:gd name="connsiteY7" fmla="*/ 462 h 10000"/>
                <a:gd name="connsiteX8" fmla="*/ 9969 w 10000"/>
                <a:gd name="connsiteY8" fmla="*/ 2617 h 10000"/>
                <a:gd name="connsiteX9" fmla="*/ 9882 w 10000"/>
                <a:gd name="connsiteY9" fmla="*/ 4695 h 10000"/>
                <a:gd name="connsiteX10" fmla="*/ 0 w 10000"/>
                <a:gd name="connsiteY10" fmla="*/ 462 h 10000"/>
                <a:gd name="connsiteX11" fmla="*/ 0 w 10000"/>
                <a:gd name="connsiteY11" fmla="*/ 0 h 10000"/>
                <a:gd name="connsiteX0" fmla="*/ 0 w 10000"/>
                <a:gd name="connsiteY0" fmla="*/ 0 h 10000"/>
                <a:gd name="connsiteX1" fmla="*/ 9176 w 10000"/>
                <a:gd name="connsiteY1" fmla="*/ 10000 h 10000"/>
                <a:gd name="connsiteX2" fmla="*/ 9447 w 10000"/>
                <a:gd name="connsiteY2" fmla="*/ 8233 h 10000"/>
                <a:gd name="connsiteX3" fmla="*/ 9672 w 10000"/>
                <a:gd name="connsiteY3" fmla="*/ 6309 h 10000"/>
                <a:gd name="connsiteX4" fmla="*/ 9841 w 10000"/>
                <a:gd name="connsiteY4" fmla="*/ 4309 h 10000"/>
                <a:gd name="connsiteX5" fmla="*/ 9944 w 10000"/>
                <a:gd name="connsiteY5" fmla="*/ 2230 h 10000"/>
                <a:gd name="connsiteX6" fmla="*/ 10000 w 10000"/>
                <a:gd name="connsiteY6" fmla="*/ 0 h 10000"/>
                <a:gd name="connsiteX7" fmla="*/ 10000 w 10000"/>
                <a:gd name="connsiteY7" fmla="*/ 462 h 10000"/>
                <a:gd name="connsiteX8" fmla="*/ 9969 w 10000"/>
                <a:gd name="connsiteY8" fmla="*/ 2617 h 10000"/>
                <a:gd name="connsiteX9" fmla="*/ 0 w 10000"/>
                <a:gd name="connsiteY9" fmla="*/ 462 h 10000"/>
                <a:gd name="connsiteX10" fmla="*/ 0 w 10000"/>
                <a:gd name="connsiteY10" fmla="*/ 0 h 10000"/>
                <a:gd name="connsiteX0" fmla="*/ 0 w 10015"/>
                <a:gd name="connsiteY0" fmla="*/ 0 h 10182"/>
                <a:gd name="connsiteX1" fmla="*/ 9176 w 10015"/>
                <a:gd name="connsiteY1" fmla="*/ 10000 h 10182"/>
                <a:gd name="connsiteX2" fmla="*/ 9672 w 10015"/>
                <a:gd name="connsiteY2" fmla="*/ 6309 h 10182"/>
                <a:gd name="connsiteX3" fmla="*/ 9841 w 10015"/>
                <a:gd name="connsiteY3" fmla="*/ 4309 h 10182"/>
                <a:gd name="connsiteX4" fmla="*/ 9944 w 10015"/>
                <a:gd name="connsiteY4" fmla="*/ 2230 h 10182"/>
                <a:gd name="connsiteX5" fmla="*/ 10000 w 10015"/>
                <a:gd name="connsiteY5" fmla="*/ 0 h 10182"/>
                <a:gd name="connsiteX6" fmla="*/ 10000 w 10015"/>
                <a:gd name="connsiteY6" fmla="*/ 462 h 10182"/>
                <a:gd name="connsiteX7" fmla="*/ 9969 w 10015"/>
                <a:gd name="connsiteY7" fmla="*/ 2617 h 10182"/>
                <a:gd name="connsiteX8" fmla="*/ 0 w 10015"/>
                <a:gd name="connsiteY8" fmla="*/ 462 h 10182"/>
                <a:gd name="connsiteX9" fmla="*/ 0 w 10015"/>
                <a:gd name="connsiteY9" fmla="*/ 0 h 10182"/>
                <a:gd name="connsiteX0" fmla="*/ 0 w 10000"/>
                <a:gd name="connsiteY0" fmla="*/ 0 h 6309"/>
                <a:gd name="connsiteX1" fmla="*/ 9672 w 10000"/>
                <a:gd name="connsiteY1" fmla="*/ 6309 h 6309"/>
                <a:gd name="connsiteX2" fmla="*/ 9841 w 10000"/>
                <a:gd name="connsiteY2" fmla="*/ 4309 h 6309"/>
                <a:gd name="connsiteX3" fmla="*/ 9944 w 10000"/>
                <a:gd name="connsiteY3" fmla="*/ 2230 h 6309"/>
                <a:gd name="connsiteX4" fmla="*/ 10000 w 10000"/>
                <a:gd name="connsiteY4" fmla="*/ 0 h 6309"/>
                <a:gd name="connsiteX5" fmla="*/ 10000 w 10000"/>
                <a:gd name="connsiteY5" fmla="*/ 462 h 6309"/>
                <a:gd name="connsiteX6" fmla="*/ 9969 w 10000"/>
                <a:gd name="connsiteY6" fmla="*/ 2617 h 6309"/>
                <a:gd name="connsiteX7" fmla="*/ 0 w 10000"/>
                <a:gd name="connsiteY7" fmla="*/ 462 h 6309"/>
                <a:gd name="connsiteX8" fmla="*/ 0 w 10000"/>
                <a:gd name="connsiteY8" fmla="*/ 0 h 6309"/>
                <a:gd name="connsiteX0" fmla="*/ 0 w 10000"/>
                <a:gd name="connsiteY0" fmla="*/ 0 h 10000"/>
                <a:gd name="connsiteX1" fmla="*/ 9672 w 10000"/>
                <a:gd name="connsiteY1" fmla="*/ 10000 h 10000"/>
                <a:gd name="connsiteX2" fmla="*/ 9841 w 10000"/>
                <a:gd name="connsiteY2" fmla="*/ 6830 h 10000"/>
                <a:gd name="connsiteX3" fmla="*/ 9944 w 10000"/>
                <a:gd name="connsiteY3" fmla="*/ 3535 h 10000"/>
                <a:gd name="connsiteX4" fmla="*/ 10000 w 10000"/>
                <a:gd name="connsiteY4" fmla="*/ 0 h 10000"/>
                <a:gd name="connsiteX5" fmla="*/ 10000 w 10000"/>
                <a:gd name="connsiteY5" fmla="*/ 732 h 10000"/>
                <a:gd name="connsiteX6" fmla="*/ 0 w 10000"/>
                <a:gd name="connsiteY6" fmla="*/ 732 h 10000"/>
                <a:gd name="connsiteX7" fmla="*/ 0 w 10000"/>
                <a:gd name="connsiteY7" fmla="*/ 0 h 10000"/>
                <a:gd name="connsiteX0" fmla="*/ 0 w 10000"/>
                <a:gd name="connsiteY0" fmla="*/ 0 h 10000"/>
                <a:gd name="connsiteX1" fmla="*/ 9672 w 10000"/>
                <a:gd name="connsiteY1" fmla="*/ 10000 h 10000"/>
                <a:gd name="connsiteX2" fmla="*/ 9841 w 10000"/>
                <a:gd name="connsiteY2" fmla="*/ 6830 h 10000"/>
                <a:gd name="connsiteX3" fmla="*/ 10000 w 10000"/>
                <a:gd name="connsiteY3" fmla="*/ 0 h 10000"/>
                <a:gd name="connsiteX4" fmla="*/ 10000 w 10000"/>
                <a:gd name="connsiteY4" fmla="*/ 732 h 10000"/>
                <a:gd name="connsiteX5" fmla="*/ 0 w 10000"/>
                <a:gd name="connsiteY5" fmla="*/ 732 h 10000"/>
                <a:gd name="connsiteX6" fmla="*/ 0 w 10000"/>
                <a:gd name="connsiteY6" fmla="*/ 0 h 10000"/>
                <a:gd name="connsiteX0" fmla="*/ 0 w 10493"/>
                <a:gd name="connsiteY0" fmla="*/ 0 h 10000"/>
                <a:gd name="connsiteX1" fmla="*/ 9672 w 10493"/>
                <a:gd name="connsiteY1" fmla="*/ 10000 h 10000"/>
                <a:gd name="connsiteX2" fmla="*/ 10000 w 10493"/>
                <a:gd name="connsiteY2" fmla="*/ 0 h 10000"/>
                <a:gd name="connsiteX3" fmla="*/ 10000 w 10493"/>
                <a:gd name="connsiteY3" fmla="*/ 732 h 10000"/>
                <a:gd name="connsiteX4" fmla="*/ 0 w 10493"/>
                <a:gd name="connsiteY4" fmla="*/ 732 h 10000"/>
                <a:gd name="connsiteX5" fmla="*/ 0 w 10493"/>
                <a:gd name="connsiteY5" fmla="*/ 0 h 10000"/>
                <a:gd name="connsiteX0" fmla="*/ 0 w 10000"/>
                <a:gd name="connsiteY0" fmla="*/ 91 h 914"/>
                <a:gd name="connsiteX1" fmla="*/ 10000 w 10000"/>
                <a:gd name="connsiteY1" fmla="*/ 91 h 914"/>
                <a:gd name="connsiteX2" fmla="*/ 10000 w 10000"/>
                <a:gd name="connsiteY2" fmla="*/ 823 h 914"/>
                <a:gd name="connsiteX3" fmla="*/ 0 w 10000"/>
                <a:gd name="connsiteY3" fmla="*/ 823 h 914"/>
                <a:gd name="connsiteX4" fmla="*/ 0 w 10000"/>
                <a:gd name="connsiteY4" fmla="*/ 91 h 914"/>
                <a:gd name="connsiteX0" fmla="*/ 0 w 10000"/>
                <a:gd name="connsiteY0" fmla="*/ 1001 h 195006"/>
                <a:gd name="connsiteX1" fmla="*/ 10000 w 10000"/>
                <a:gd name="connsiteY1" fmla="*/ 1001 h 195006"/>
                <a:gd name="connsiteX2" fmla="*/ 10000 w 10000"/>
                <a:gd name="connsiteY2" fmla="*/ 9009 h 195006"/>
                <a:gd name="connsiteX3" fmla="*/ 0 w 10000"/>
                <a:gd name="connsiteY3" fmla="*/ 9009 h 195006"/>
                <a:gd name="connsiteX4" fmla="*/ 0 w 10000"/>
                <a:gd name="connsiteY4" fmla="*/ 1001 h 195006"/>
                <a:gd name="connsiteX0" fmla="*/ 0 w 10000"/>
                <a:gd name="connsiteY0" fmla="*/ 67373 h 261378"/>
                <a:gd name="connsiteX1" fmla="*/ 10000 w 10000"/>
                <a:gd name="connsiteY1" fmla="*/ 67373 h 261378"/>
                <a:gd name="connsiteX2" fmla="*/ 10000 w 10000"/>
                <a:gd name="connsiteY2" fmla="*/ 75381 h 261378"/>
                <a:gd name="connsiteX3" fmla="*/ 0 w 10000"/>
                <a:gd name="connsiteY3" fmla="*/ 75381 h 261378"/>
                <a:gd name="connsiteX4" fmla="*/ 0 w 10000"/>
                <a:gd name="connsiteY4" fmla="*/ 67373 h 261378"/>
                <a:gd name="connsiteX0" fmla="*/ 0 w 10000"/>
                <a:gd name="connsiteY0" fmla="*/ 8008 h 194005"/>
                <a:gd name="connsiteX1" fmla="*/ 10000 w 10000"/>
                <a:gd name="connsiteY1" fmla="*/ 0 h 194005"/>
                <a:gd name="connsiteX2" fmla="*/ 10000 w 10000"/>
                <a:gd name="connsiteY2" fmla="*/ 8008 h 194005"/>
                <a:gd name="connsiteX3" fmla="*/ 0 w 10000"/>
                <a:gd name="connsiteY3" fmla="*/ 8008 h 194005"/>
                <a:gd name="connsiteX0" fmla="*/ 0 w 10000"/>
                <a:gd name="connsiteY0" fmla="*/ 8008 h 235359"/>
                <a:gd name="connsiteX1" fmla="*/ 10000 w 10000"/>
                <a:gd name="connsiteY1" fmla="*/ 0 h 235359"/>
                <a:gd name="connsiteX2" fmla="*/ 10000 w 10000"/>
                <a:gd name="connsiteY2" fmla="*/ 8008 h 235359"/>
                <a:gd name="connsiteX3" fmla="*/ 0 w 10000"/>
                <a:gd name="connsiteY3" fmla="*/ 8008 h 235359"/>
                <a:gd name="connsiteX0" fmla="*/ 0 w 10000"/>
                <a:gd name="connsiteY0" fmla="*/ 8008 h 8008"/>
                <a:gd name="connsiteX1" fmla="*/ 10000 w 10000"/>
                <a:gd name="connsiteY1" fmla="*/ 0 h 8008"/>
                <a:gd name="connsiteX2" fmla="*/ 0 w 10000"/>
                <a:gd name="connsiteY2" fmla="*/ 8008 h 8008"/>
                <a:gd name="connsiteX0" fmla="*/ 0 w 10000"/>
                <a:gd name="connsiteY0" fmla="*/ 10000 h 81513"/>
                <a:gd name="connsiteX1" fmla="*/ 10000 w 10000"/>
                <a:gd name="connsiteY1" fmla="*/ 0 h 81513"/>
                <a:gd name="connsiteX2" fmla="*/ 0 w 10000"/>
                <a:gd name="connsiteY2" fmla="*/ 10000 h 81513"/>
                <a:gd name="connsiteX0" fmla="*/ 0 w 10000"/>
                <a:gd name="connsiteY0" fmla="*/ 45743 h 117256"/>
                <a:gd name="connsiteX1" fmla="*/ 10000 w 10000"/>
                <a:gd name="connsiteY1" fmla="*/ 35743 h 117256"/>
                <a:gd name="connsiteX2" fmla="*/ 0 w 10000"/>
                <a:gd name="connsiteY2" fmla="*/ 45743 h 117256"/>
                <a:gd name="connsiteX0" fmla="*/ 0 w 10000"/>
                <a:gd name="connsiteY0" fmla="*/ 45743 h 163021"/>
                <a:gd name="connsiteX1" fmla="*/ 10000 w 10000"/>
                <a:gd name="connsiteY1" fmla="*/ 35743 h 163021"/>
                <a:gd name="connsiteX2" fmla="*/ 0 w 10000"/>
                <a:gd name="connsiteY2" fmla="*/ 45743 h 163021"/>
                <a:gd name="connsiteX0" fmla="*/ 0 w 10000"/>
                <a:gd name="connsiteY0" fmla="*/ 10000 h 127278"/>
                <a:gd name="connsiteX1" fmla="*/ 10000 w 10000"/>
                <a:gd name="connsiteY1" fmla="*/ 0 h 127278"/>
                <a:gd name="connsiteX2" fmla="*/ 0 w 10000"/>
                <a:gd name="connsiteY2" fmla="*/ 10000 h 127278"/>
                <a:gd name="connsiteX0" fmla="*/ 0 w 10000"/>
                <a:gd name="connsiteY0" fmla="*/ 10000 h 127278"/>
                <a:gd name="connsiteX1" fmla="*/ 10000 w 10000"/>
                <a:gd name="connsiteY1" fmla="*/ 0 h 127278"/>
                <a:gd name="connsiteX2" fmla="*/ 0 w 10000"/>
                <a:gd name="connsiteY2" fmla="*/ 10000 h 127278"/>
                <a:gd name="connsiteX0" fmla="*/ 0 w 11688"/>
                <a:gd name="connsiteY0" fmla="*/ 0 h 330104"/>
                <a:gd name="connsiteX1" fmla="*/ 11688 w 11688"/>
                <a:gd name="connsiteY1" fmla="*/ 275671 h 330104"/>
                <a:gd name="connsiteX2" fmla="*/ 0 w 11688"/>
                <a:gd name="connsiteY2" fmla="*/ 0 h 330104"/>
                <a:gd name="connsiteX0" fmla="*/ 0 w 10017"/>
                <a:gd name="connsiteY0" fmla="*/ 0 h 126059"/>
                <a:gd name="connsiteX1" fmla="*/ 10017 w 10017"/>
                <a:gd name="connsiteY1" fmla="*/ 6481 h 126059"/>
                <a:gd name="connsiteX2" fmla="*/ 0 w 10017"/>
                <a:gd name="connsiteY2" fmla="*/ 0 h 126059"/>
                <a:gd name="connsiteX0" fmla="*/ 0 w 10017"/>
                <a:gd name="connsiteY0" fmla="*/ 0 h 336791"/>
                <a:gd name="connsiteX1" fmla="*/ 10017 w 10017"/>
                <a:gd name="connsiteY1" fmla="*/ 6481 h 336791"/>
                <a:gd name="connsiteX2" fmla="*/ 0 w 10017"/>
                <a:gd name="connsiteY2" fmla="*/ 0 h 336791"/>
                <a:gd name="connsiteX0" fmla="*/ 0 w 10017"/>
                <a:gd name="connsiteY0" fmla="*/ 0 h 433950"/>
                <a:gd name="connsiteX1" fmla="*/ 10017 w 10017"/>
                <a:gd name="connsiteY1" fmla="*/ 6481 h 433950"/>
                <a:gd name="connsiteX2" fmla="*/ 0 w 10017"/>
                <a:gd name="connsiteY2" fmla="*/ 0 h 433950"/>
                <a:gd name="connsiteX0" fmla="*/ 0 w 10017"/>
                <a:gd name="connsiteY0" fmla="*/ 0 h 409643"/>
                <a:gd name="connsiteX1" fmla="*/ 10017 w 10017"/>
                <a:gd name="connsiteY1" fmla="*/ 6481 h 409643"/>
                <a:gd name="connsiteX2" fmla="*/ 0 w 10017"/>
                <a:gd name="connsiteY2" fmla="*/ 0 h 409643"/>
                <a:gd name="connsiteX0" fmla="*/ 0 w 10051"/>
                <a:gd name="connsiteY0" fmla="*/ 0 h 411666"/>
                <a:gd name="connsiteX1" fmla="*/ 10051 w 10051"/>
                <a:gd name="connsiteY1" fmla="*/ 10143 h 411666"/>
                <a:gd name="connsiteX2" fmla="*/ 0 w 10051"/>
                <a:gd name="connsiteY2" fmla="*/ 0 h 411666"/>
                <a:gd name="connsiteX0" fmla="*/ 0 w 10051"/>
                <a:gd name="connsiteY0" fmla="*/ 0 h 400004"/>
                <a:gd name="connsiteX1" fmla="*/ 10051 w 10051"/>
                <a:gd name="connsiteY1" fmla="*/ 10143 h 400004"/>
                <a:gd name="connsiteX2" fmla="*/ 0 w 10051"/>
                <a:gd name="connsiteY2" fmla="*/ 0 h 400004"/>
                <a:gd name="connsiteX0" fmla="*/ 0 w 10051"/>
                <a:gd name="connsiteY0" fmla="*/ 0 h 400004"/>
                <a:gd name="connsiteX1" fmla="*/ 10051 w 10051"/>
                <a:gd name="connsiteY1" fmla="*/ 10143 h 400004"/>
                <a:gd name="connsiteX2" fmla="*/ 0 w 10051"/>
                <a:gd name="connsiteY2" fmla="*/ 0 h 400004"/>
                <a:gd name="connsiteX0" fmla="*/ 0 w 10051"/>
                <a:gd name="connsiteY0" fmla="*/ 0 h 400004"/>
                <a:gd name="connsiteX1" fmla="*/ 10051 w 10051"/>
                <a:gd name="connsiteY1" fmla="*/ 10143 h 400004"/>
                <a:gd name="connsiteX2" fmla="*/ 0 w 10051"/>
                <a:gd name="connsiteY2" fmla="*/ 0 h 400004"/>
                <a:gd name="connsiteX0" fmla="*/ 0 w 10074"/>
                <a:gd name="connsiteY0" fmla="*/ 11832 h 400025"/>
                <a:gd name="connsiteX1" fmla="*/ 10074 w 10074"/>
                <a:gd name="connsiteY1" fmla="*/ 0 h 400025"/>
                <a:gd name="connsiteX2" fmla="*/ 0 w 10074"/>
                <a:gd name="connsiteY2" fmla="*/ 11832 h 400025"/>
                <a:gd name="connsiteX0" fmla="*/ 0 w 10074"/>
                <a:gd name="connsiteY0" fmla="*/ 11832 h 400025"/>
                <a:gd name="connsiteX1" fmla="*/ 10074 w 10074"/>
                <a:gd name="connsiteY1" fmla="*/ 0 h 400025"/>
                <a:gd name="connsiteX2" fmla="*/ 0 w 10074"/>
                <a:gd name="connsiteY2" fmla="*/ 11832 h 400025"/>
                <a:gd name="connsiteX0" fmla="*/ 0 w 10074"/>
                <a:gd name="connsiteY0" fmla="*/ 11832 h 414038"/>
                <a:gd name="connsiteX1" fmla="*/ 10074 w 10074"/>
                <a:gd name="connsiteY1" fmla="*/ 0 h 414038"/>
                <a:gd name="connsiteX2" fmla="*/ 0 w 10074"/>
                <a:gd name="connsiteY2" fmla="*/ 11832 h 414038"/>
                <a:gd name="connsiteX0" fmla="*/ 0 w 10158"/>
                <a:gd name="connsiteY0" fmla="*/ 0 h 411617"/>
                <a:gd name="connsiteX1" fmla="*/ 10158 w 10158"/>
                <a:gd name="connsiteY1" fmla="*/ 7396 h 411617"/>
                <a:gd name="connsiteX2" fmla="*/ 0 w 10158"/>
                <a:gd name="connsiteY2" fmla="*/ 0 h 411617"/>
                <a:gd name="connsiteX0" fmla="*/ 0 w 9331"/>
                <a:gd name="connsiteY0" fmla="*/ 0 h 511029"/>
                <a:gd name="connsiteX1" fmla="*/ 9331 w 9331"/>
                <a:gd name="connsiteY1" fmla="*/ 185942 h 511029"/>
                <a:gd name="connsiteX2" fmla="*/ 0 w 9331"/>
                <a:gd name="connsiteY2" fmla="*/ 0 h 511029"/>
                <a:gd name="connsiteX0" fmla="*/ 0 w 9349"/>
                <a:gd name="connsiteY0" fmla="*/ 6090 h 11696"/>
                <a:gd name="connsiteX1" fmla="*/ 9349 w 9349"/>
                <a:gd name="connsiteY1" fmla="*/ 0 h 11696"/>
                <a:gd name="connsiteX2" fmla="*/ 0 w 9349"/>
                <a:gd name="connsiteY2" fmla="*/ 6090 h 11696"/>
                <a:gd name="connsiteX0" fmla="*/ 0 w 10697"/>
                <a:gd name="connsiteY0" fmla="*/ 1760 h 7784"/>
                <a:gd name="connsiteX1" fmla="*/ 10697 w 10697"/>
                <a:gd name="connsiteY1" fmla="*/ 0 h 7784"/>
                <a:gd name="connsiteX2" fmla="*/ 0 w 10697"/>
                <a:gd name="connsiteY2" fmla="*/ 1760 h 7784"/>
                <a:gd name="connsiteX0" fmla="*/ 0 w 10289"/>
                <a:gd name="connsiteY0" fmla="*/ 1612 h 9630"/>
                <a:gd name="connsiteX1" fmla="*/ 10289 w 10289"/>
                <a:gd name="connsiteY1" fmla="*/ 0 h 9630"/>
                <a:gd name="connsiteX2" fmla="*/ 0 w 10289"/>
                <a:gd name="connsiteY2" fmla="*/ 1612 h 9630"/>
                <a:gd name="connsiteX0" fmla="*/ 0 w 10000"/>
                <a:gd name="connsiteY0" fmla="*/ 1674 h 10338"/>
                <a:gd name="connsiteX1" fmla="*/ 10000 w 10000"/>
                <a:gd name="connsiteY1" fmla="*/ 0 h 10338"/>
                <a:gd name="connsiteX2" fmla="*/ 0 w 10000"/>
                <a:gd name="connsiteY2" fmla="*/ 1674 h 10338"/>
                <a:gd name="connsiteX0" fmla="*/ 114 w 10217"/>
                <a:gd name="connsiteY0" fmla="*/ 1674 h 11251"/>
                <a:gd name="connsiteX1" fmla="*/ 10114 w 10217"/>
                <a:gd name="connsiteY1" fmla="*/ 0 h 11251"/>
                <a:gd name="connsiteX2" fmla="*/ 5213 w 10217"/>
                <a:gd name="connsiteY2" fmla="*/ 11245 h 11251"/>
                <a:gd name="connsiteX3" fmla="*/ 114 w 10217"/>
                <a:gd name="connsiteY3" fmla="*/ 1674 h 11251"/>
                <a:gd name="connsiteX0" fmla="*/ 131 w 10234"/>
                <a:gd name="connsiteY0" fmla="*/ 1674 h 12453"/>
                <a:gd name="connsiteX1" fmla="*/ 10131 w 10234"/>
                <a:gd name="connsiteY1" fmla="*/ 0 h 12453"/>
                <a:gd name="connsiteX2" fmla="*/ 5230 w 10234"/>
                <a:gd name="connsiteY2" fmla="*/ 11245 h 12453"/>
                <a:gd name="connsiteX3" fmla="*/ 131 w 10234"/>
                <a:gd name="connsiteY3" fmla="*/ 1674 h 12453"/>
                <a:gd name="connsiteX0" fmla="*/ 131 w 10234"/>
                <a:gd name="connsiteY0" fmla="*/ 1674 h 12453"/>
                <a:gd name="connsiteX1" fmla="*/ 10131 w 10234"/>
                <a:gd name="connsiteY1" fmla="*/ 0 h 12453"/>
                <a:gd name="connsiteX2" fmla="*/ 5230 w 10234"/>
                <a:gd name="connsiteY2" fmla="*/ 11245 h 12453"/>
                <a:gd name="connsiteX3" fmla="*/ 131 w 10234"/>
                <a:gd name="connsiteY3" fmla="*/ 1674 h 12453"/>
                <a:gd name="connsiteX0" fmla="*/ 3 w 10106"/>
                <a:gd name="connsiteY0" fmla="*/ 1674 h 12719"/>
                <a:gd name="connsiteX1" fmla="*/ 10003 w 10106"/>
                <a:gd name="connsiteY1" fmla="*/ 0 h 12719"/>
                <a:gd name="connsiteX2" fmla="*/ 5102 w 10106"/>
                <a:gd name="connsiteY2" fmla="*/ 11245 h 12719"/>
                <a:gd name="connsiteX3" fmla="*/ 3 w 10106"/>
                <a:gd name="connsiteY3" fmla="*/ 1674 h 12719"/>
                <a:gd name="connsiteX0" fmla="*/ 2 w 10105"/>
                <a:gd name="connsiteY0" fmla="*/ 1674 h 11274"/>
                <a:gd name="connsiteX1" fmla="*/ 10002 w 10105"/>
                <a:gd name="connsiteY1" fmla="*/ 0 h 11274"/>
                <a:gd name="connsiteX2" fmla="*/ 5101 w 10105"/>
                <a:gd name="connsiteY2" fmla="*/ 11245 h 11274"/>
                <a:gd name="connsiteX3" fmla="*/ 2 w 10105"/>
                <a:gd name="connsiteY3" fmla="*/ 1674 h 11274"/>
                <a:gd name="connsiteX0" fmla="*/ 0 w 10103"/>
                <a:gd name="connsiteY0" fmla="*/ 1674 h 11318"/>
                <a:gd name="connsiteX1" fmla="*/ 10000 w 10103"/>
                <a:gd name="connsiteY1" fmla="*/ 0 h 11318"/>
                <a:gd name="connsiteX2" fmla="*/ 5099 w 10103"/>
                <a:gd name="connsiteY2" fmla="*/ 11245 h 11318"/>
                <a:gd name="connsiteX3" fmla="*/ 0 w 10103"/>
                <a:gd name="connsiteY3" fmla="*/ 1674 h 11318"/>
                <a:gd name="connsiteX0" fmla="*/ 0 w 10103"/>
                <a:gd name="connsiteY0" fmla="*/ 1674 h 11290"/>
                <a:gd name="connsiteX1" fmla="*/ 10000 w 10103"/>
                <a:gd name="connsiteY1" fmla="*/ 0 h 11290"/>
                <a:gd name="connsiteX2" fmla="*/ 5099 w 10103"/>
                <a:gd name="connsiteY2" fmla="*/ 11245 h 11290"/>
                <a:gd name="connsiteX3" fmla="*/ 0 w 10103"/>
                <a:gd name="connsiteY3" fmla="*/ 1674 h 11290"/>
                <a:gd name="connsiteX0" fmla="*/ 0 w 10505"/>
                <a:gd name="connsiteY0" fmla="*/ 0 h 9616"/>
                <a:gd name="connsiteX1" fmla="*/ 10410 w 10505"/>
                <a:gd name="connsiteY1" fmla="*/ 288 h 9616"/>
                <a:gd name="connsiteX2" fmla="*/ 5099 w 10505"/>
                <a:gd name="connsiteY2" fmla="*/ 9571 h 9616"/>
                <a:gd name="connsiteX3" fmla="*/ 0 w 10505"/>
                <a:gd name="connsiteY3" fmla="*/ 0 h 9616"/>
                <a:gd name="connsiteX0" fmla="*/ 0 w 10000"/>
                <a:gd name="connsiteY0" fmla="*/ 0 h 10000"/>
                <a:gd name="connsiteX1" fmla="*/ 9910 w 10000"/>
                <a:gd name="connsiteY1" fmla="*/ 300 h 10000"/>
                <a:gd name="connsiteX2" fmla="*/ 4854 w 10000"/>
                <a:gd name="connsiteY2" fmla="*/ 9953 h 10000"/>
                <a:gd name="connsiteX3" fmla="*/ 0 w 10000"/>
                <a:gd name="connsiteY3" fmla="*/ 0 h 10000"/>
                <a:gd name="connsiteX0" fmla="*/ 0 w 10000"/>
                <a:gd name="connsiteY0" fmla="*/ 0 h 10000"/>
                <a:gd name="connsiteX1" fmla="*/ 9910 w 10000"/>
                <a:gd name="connsiteY1" fmla="*/ 300 h 10000"/>
                <a:gd name="connsiteX2" fmla="*/ 4854 w 10000"/>
                <a:gd name="connsiteY2" fmla="*/ 9953 h 10000"/>
                <a:gd name="connsiteX3" fmla="*/ 0 w 10000"/>
                <a:gd name="connsiteY3" fmla="*/ 0 h 10000"/>
                <a:gd name="connsiteX0" fmla="*/ 0 w 9937"/>
                <a:gd name="connsiteY0" fmla="*/ 0 h 10000"/>
                <a:gd name="connsiteX1" fmla="*/ 9910 w 9937"/>
                <a:gd name="connsiteY1" fmla="*/ 300 h 10000"/>
                <a:gd name="connsiteX2" fmla="*/ 4854 w 9937"/>
                <a:gd name="connsiteY2" fmla="*/ 9953 h 10000"/>
                <a:gd name="connsiteX3" fmla="*/ 0 w 9937"/>
                <a:gd name="connsiteY3" fmla="*/ 0 h 10000"/>
                <a:gd name="connsiteX0" fmla="*/ 0 w 9973"/>
                <a:gd name="connsiteY0" fmla="*/ 0 h 10000"/>
                <a:gd name="connsiteX1" fmla="*/ 9973 w 9973"/>
                <a:gd name="connsiteY1" fmla="*/ 300 h 10000"/>
                <a:gd name="connsiteX2" fmla="*/ 4885 w 9973"/>
                <a:gd name="connsiteY2" fmla="*/ 9953 h 10000"/>
                <a:gd name="connsiteX3" fmla="*/ 0 w 9973"/>
                <a:gd name="connsiteY3" fmla="*/ 0 h 10000"/>
                <a:gd name="connsiteX0" fmla="*/ 0 w 10000"/>
                <a:gd name="connsiteY0" fmla="*/ 0 h 10056"/>
                <a:gd name="connsiteX1" fmla="*/ 10000 w 10000"/>
                <a:gd name="connsiteY1" fmla="*/ 300 h 10056"/>
                <a:gd name="connsiteX2" fmla="*/ 4898 w 10000"/>
                <a:gd name="connsiteY2" fmla="*/ 9953 h 10056"/>
                <a:gd name="connsiteX3" fmla="*/ 0 w 10000"/>
                <a:gd name="connsiteY3" fmla="*/ 0 h 10056"/>
                <a:gd name="connsiteX0" fmla="*/ 0 w 10000"/>
                <a:gd name="connsiteY0" fmla="*/ 66 h 10122"/>
                <a:gd name="connsiteX1" fmla="*/ 4898 w 10000"/>
                <a:gd name="connsiteY1" fmla="*/ 9381 h 10122"/>
                <a:gd name="connsiteX2" fmla="*/ 10000 w 10000"/>
                <a:gd name="connsiteY2" fmla="*/ 366 h 10122"/>
                <a:gd name="connsiteX3" fmla="*/ 4898 w 10000"/>
                <a:gd name="connsiteY3" fmla="*/ 10019 h 10122"/>
                <a:gd name="connsiteX4" fmla="*/ 0 w 10000"/>
                <a:gd name="connsiteY4" fmla="*/ 66 h 10122"/>
                <a:gd name="connsiteX0" fmla="*/ 0 w 10000"/>
                <a:gd name="connsiteY0" fmla="*/ 66 h 10122"/>
                <a:gd name="connsiteX1" fmla="*/ 4898 w 10000"/>
                <a:gd name="connsiteY1" fmla="*/ 9381 h 10122"/>
                <a:gd name="connsiteX2" fmla="*/ 10000 w 10000"/>
                <a:gd name="connsiteY2" fmla="*/ 366 h 10122"/>
                <a:gd name="connsiteX3" fmla="*/ 4898 w 10000"/>
                <a:gd name="connsiteY3" fmla="*/ 10019 h 10122"/>
                <a:gd name="connsiteX4" fmla="*/ 0 w 10000"/>
                <a:gd name="connsiteY4" fmla="*/ 66 h 10122"/>
                <a:gd name="connsiteX0" fmla="*/ 0 w 10000"/>
                <a:gd name="connsiteY0" fmla="*/ 0 h 10056"/>
                <a:gd name="connsiteX1" fmla="*/ 4898 w 10000"/>
                <a:gd name="connsiteY1" fmla="*/ 9315 h 10056"/>
                <a:gd name="connsiteX2" fmla="*/ 10000 w 10000"/>
                <a:gd name="connsiteY2" fmla="*/ 300 h 10056"/>
                <a:gd name="connsiteX3" fmla="*/ 4898 w 10000"/>
                <a:gd name="connsiteY3" fmla="*/ 9953 h 10056"/>
                <a:gd name="connsiteX4" fmla="*/ 0 w 10000"/>
                <a:gd name="connsiteY4" fmla="*/ 0 h 10056"/>
                <a:gd name="connsiteX0" fmla="*/ 0 w 10000"/>
                <a:gd name="connsiteY0" fmla="*/ 0 h 10056"/>
                <a:gd name="connsiteX1" fmla="*/ 4898 w 10000"/>
                <a:gd name="connsiteY1" fmla="*/ 9315 h 10056"/>
                <a:gd name="connsiteX2" fmla="*/ 10000 w 10000"/>
                <a:gd name="connsiteY2" fmla="*/ 300 h 10056"/>
                <a:gd name="connsiteX3" fmla="*/ 4898 w 10000"/>
                <a:gd name="connsiteY3" fmla="*/ 9953 h 10056"/>
                <a:gd name="connsiteX4" fmla="*/ 0 w 10000"/>
                <a:gd name="connsiteY4" fmla="*/ 0 h 10056"/>
                <a:gd name="connsiteX0" fmla="*/ 0 w 9992"/>
                <a:gd name="connsiteY0" fmla="*/ 0 h 9928"/>
                <a:gd name="connsiteX1" fmla="*/ 4890 w 9992"/>
                <a:gd name="connsiteY1" fmla="*/ 9187 h 9928"/>
                <a:gd name="connsiteX2" fmla="*/ 9992 w 9992"/>
                <a:gd name="connsiteY2" fmla="*/ 172 h 9928"/>
                <a:gd name="connsiteX3" fmla="*/ 4890 w 9992"/>
                <a:gd name="connsiteY3" fmla="*/ 9825 h 9928"/>
                <a:gd name="connsiteX4" fmla="*/ 0 w 9992"/>
                <a:gd name="connsiteY4" fmla="*/ 0 h 9928"/>
                <a:gd name="connsiteX0" fmla="*/ 0 w 10000"/>
                <a:gd name="connsiteY0" fmla="*/ 0 h 10125"/>
                <a:gd name="connsiteX1" fmla="*/ 4894 w 10000"/>
                <a:gd name="connsiteY1" fmla="*/ 9254 h 10125"/>
                <a:gd name="connsiteX2" fmla="*/ 10000 w 10000"/>
                <a:gd name="connsiteY2" fmla="*/ 173 h 10125"/>
                <a:gd name="connsiteX3" fmla="*/ 4911 w 10000"/>
                <a:gd name="connsiteY3" fmla="*/ 10024 h 10125"/>
                <a:gd name="connsiteX4" fmla="*/ 0 w 10000"/>
                <a:gd name="connsiteY4" fmla="*/ 0 h 10125"/>
                <a:gd name="connsiteX0" fmla="*/ 0 w 10000"/>
                <a:gd name="connsiteY0" fmla="*/ 0 h 10125"/>
                <a:gd name="connsiteX1" fmla="*/ 4902 w 10000"/>
                <a:gd name="connsiteY1" fmla="*/ 9318 h 10125"/>
                <a:gd name="connsiteX2" fmla="*/ 10000 w 10000"/>
                <a:gd name="connsiteY2" fmla="*/ 173 h 10125"/>
                <a:gd name="connsiteX3" fmla="*/ 4911 w 10000"/>
                <a:gd name="connsiteY3" fmla="*/ 10024 h 10125"/>
                <a:gd name="connsiteX4" fmla="*/ 0 w 10000"/>
                <a:gd name="connsiteY4" fmla="*/ 0 h 10125"/>
                <a:gd name="connsiteX0" fmla="*/ 0 w 9983"/>
                <a:gd name="connsiteY0" fmla="*/ 0 h 10125"/>
                <a:gd name="connsiteX1" fmla="*/ 4885 w 9983"/>
                <a:gd name="connsiteY1" fmla="*/ 9318 h 10125"/>
                <a:gd name="connsiteX2" fmla="*/ 9983 w 9983"/>
                <a:gd name="connsiteY2" fmla="*/ 173 h 10125"/>
                <a:gd name="connsiteX3" fmla="*/ 4894 w 9983"/>
                <a:gd name="connsiteY3" fmla="*/ 10024 h 10125"/>
                <a:gd name="connsiteX4" fmla="*/ 0 w 9983"/>
                <a:gd name="connsiteY4" fmla="*/ 0 h 10125"/>
                <a:gd name="connsiteX0" fmla="*/ 0 w 10042"/>
                <a:gd name="connsiteY0" fmla="*/ 0 h 10000"/>
                <a:gd name="connsiteX1" fmla="*/ 4893 w 10042"/>
                <a:gd name="connsiteY1" fmla="*/ 9203 h 10000"/>
                <a:gd name="connsiteX2" fmla="*/ 10042 w 10042"/>
                <a:gd name="connsiteY2" fmla="*/ 171 h 10000"/>
                <a:gd name="connsiteX3" fmla="*/ 4902 w 10042"/>
                <a:gd name="connsiteY3" fmla="*/ 9900 h 10000"/>
                <a:gd name="connsiteX4" fmla="*/ 0 w 10042"/>
                <a:gd name="connsiteY4" fmla="*/ 0 h 10000"/>
                <a:gd name="connsiteX0" fmla="*/ 0 w 10025"/>
                <a:gd name="connsiteY0" fmla="*/ 0 h 10000"/>
                <a:gd name="connsiteX1" fmla="*/ 4893 w 10025"/>
                <a:gd name="connsiteY1" fmla="*/ 9203 h 10000"/>
                <a:gd name="connsiteX2" fmla="*/ 10025 w 10025"/>
                <a:gd name="connsiteY2" fmla="*/ 171 h 10000"/>
                <a:gd name="connsiteX3" fmla="*/ 4902 w 10025"/>
                <a:gd name="connsiteY3" fmla="*/ 9900 h 10000"/>
                <a:gd name="connsiteX4" fmla="*/ 0 w 10025"/>
                <a:gd name="connsiteY4" fmla="*/ 0 h 10000"/>
                <a:gd name="connsiteX0" fmla="*/ 0 w 10025"/>
                <a:gd name="connsiteY0" fmla="*/ 0 h 9952"/>
                <a:gd name="connsiteX1" fmla="*/ 4893 w 10025"/>
                <a:gd name="connsiteY1" fmla="*/ 9203 h 9952"/>
                <a:gd name="connsiteX2" fmla="*/ 10025 w 10025"/>
                <a:gd name="connsiteY2" fmla="*/ 171 h 9952"/>
                <a:gd name="connsiteX3" fmla="*/ 4902 w 10025"/>
                <a:gd name="connsiteY3" fmla="*/ 9900 h 9952"/>
                <a:gd name="connsiteX4" fmla="*/ 0 w 10025"/>
                <a:gd name="connsiteY4" fmla="*/ 0 h 9952"/>
                <a:gd name="connsiteX0" fmla="*/ 0 w 10000"/>
                <a:gd name="connsiteY0" fmla="*/ 0 h 10000"/>
                <a:gd name="connsiteX1" fmla="*/ 4892 w 10000"/>
                <a:gd name="connsiteY1" fmla="*/ 9587 h 10000"/>
                <a:gd name="connsiteX2" fmla="*/ 10000 w 10000"/>
                <a:gd name="connsiteY2" fmla="*/ 172 h 10000"/>
                <a:gd name="connsiteX3" fmla="*/ 4890 w 10000"/>
                <a:gd name="connsiteY3" fmla="*/ 9948 h 10000"/>
                <a:gd name="connsiteX4" fmla="*/ 0 w 10000"/>
                <a:gd name="connsiteY4" fmla="*/ 0 h 10000"/>
                <a:gd name="connsiteX0" fmla="*/ 0 w 10000"/>
                <a:gd name="connsiteY0" fmla="*/ 0 h 9835"/>
                <a:gd name="connsiteX1" fmla="*/ 4892 w 10000"/>
                <a:gd name="connsiteY1" fmla="*/ 9417 h 9835"/>
                <a:gd name="connsiteX2" fmla="*/ 10000 w 10000"/>
                <a:gd name="connsiteY2" fmla="*/ 2 h 9835"/>
                <a:gd name="connsiteX3" fmla="*/ 4890 w 10000"/>
                <a:gd name="connsiteY3" fmla="*/ 9778 h 9835"/>
                <a:gd name="connsiteX4" fmla="*/ 0 w 10000"/>
                <a:gd name="connsiteY4" fmla="*/ 0 h 9835"/>
                <a:gd name="connsiteX0" fmla="*/ 0 w 10000"/>
                <a:gd name="connsiteY0" fmla="*/ 0 h 10252"/>
                <a:gd name="connsiteX1" fmla="*/ 4892 w 10000"/>
                <a:gd name="connsiteY1" fmla="*/ 9575 h 10252"/>
                <a:gd name="connsiteX2" fmla="*/ 10000 w 10000"/>
                <a:gd name="connsiteY2" fmla="*/ 2 h 10252"/>
                <a:gd name="connsiteX3" fmla="*/ 4898 w 10000"/>
                <a:gd name="connsiteY3" fmla="*/ 10201 h 10252"/>
                <a:gd name="connsiteX4" fmla="*/ 0 w 10000"/>
                <a:gd name="connsiteY4" fmla="*/ 0 h 10252"/>
                <a:gd name="connsiteX0" fmla="*/ 0 w 10000"/>
                <a:gd name="connsiteY0" fmla="*/ 0 h 10252"/>
                <a:gd name="connsiteX1" fmla="*/ 4900 w 10000"/>
                <a:gd name="connsiteY1" fmla="*/ 9769 h 10252"/>
                <a:gd name="connsiteX2" fmla="*/ 10000 w 10000"/>
                <a:gd name="connsiteY2" fmla="*/ 2 h 10252"/>
                <a:gd name="connsiteX3" fmla="*/ 4898 w 10000"/>
                <a:gd name="connsiteY3" fmla="*/ 10201 h 10252"/>
                <a:gd name="connsiteX4" fmla="*/ 0 w 10000"/>
                <a:gd name="connsiteY4" fmla="*/ 0 h 10252"/>
                <a:gd name="connsiteX0" fmla="*/ 0 w 10000"/>
                <a:gd name="connsiteY0" fmla="*/ 0 h 10252"/>
                <a:gd name="connsiteX1" fmla="*/ 4900 w 10000"/>
                <a:gd name="connsiteY1" fmla="*/ 9510 h 10252"/>
                <a:gd name="connsiteX2" fmla="*/ 10000 w 10000"/>
                <a:gd name="connsiteY2" fmla="*/ 2 h 10252"/>
                <a:gd name="connsiteX3" fmla="*/ 4898 w 10000"/>
                <a:gd name="connsiteY3" fmla="*/ 10201 h 10252"/>
                <a:gd name="connsiteX4" fmla="*/ 0 w 10000"/>
                <a:gd name="connsiteY4" fmla="*/ 0 h 10252"/>
                <a:gd name="connsiteX0" fmla="*/ 0 w 10017"/>
                <a:gd name="connsiteY0" fmla="*/ 63 h 10315"/>
                <a:gd name="connsiteX1" fmla="*/ 4900 w 10017"/>
                <a:gd name="connsiteY1" fmla="*/ 9573 h 10315"/>
                <a:gd name="connsiteX2" fmla="*/ 10017 w 10017"/>
                <a:gd name="connsiteY2" fmla="*/ 0 h 10315"/>
                <a:gd name="connsiteX3" fmla="*/ 4898 w 10017"/>
                <a:gd name="connsiteY3" fmla="*/ 10264 h 10315"/>
                <a:gd name="connsiteX4" fmla="*/ 0 w 10017"/>
                <a:gd name="connsiteY4" fmla="*/ 63 h 10315"/>
                <a:gd name="connsiteX0" fmla="*/ 0 w 10017"/>
                <a:gd name="connsiteY0" fmla="*/ 63 h 10315"/>
                <a:gd name="connsiteX1" fmla="*/ 4900 w 10017"/>
                <a:gd name="connsiteY1" fmla="*/ 9573 h 10315"/>
                <a:gd name="connsiteX2" fmla="*/ 10017 w 10017"/>
                <a:gd name="connsiteY2" fmla="*/ 0 h 10315"/>
                <a:gd name="connsiteX3" fmla="*/ 4898 w 10017"/>
                <a:gd name="connsiteY3" fmla="*/ 10264 h 10315"/>
                <a:gd name="connsiteX4" fmla="*/ 0 w 10017"/>
                <a:gd name="connsiteY4" fmla="*/ 63 h 10315"/>
                <a:gd name="connsiteX0" fmla="*/ 0 w 10017"/>
                <a:gd name="connsiteY0" fmla="*/ 63 h 10315"/>
                <a:gd name="connsiteX1" fmla="*/ 4900 w 10017"/>
                <a:gd name="connsiteY1" fmla="*/ 9573 h 10315"/>
                <a:gd name="connsiteX2" fmla="*/ 10017 w 10017"/>
                <a:gd name="connsiteY2" fmla="*/ 0 h 10315"/>
                <a:gd name="connsiteX3" fmla="*/ 4898 w 10017"/>
                <a:gd name="connsiteY3" fmla="*/ 10264 h 10315"/>
                <a:gd name="connsiteX4" fmla="*/ 0 w 10017"/>
                <a:gd name="connsiteY4" fmla="*/ 63 h 10315"/>
                <a:gd name="connsiteX0" fmla="*/ 0 w 10038"/>
                <a:gd name="connsiteY0" fmla="*/ 117 h 10369"/>
                <a:gd name="connsiteX1" fmla="*/ 4900 w 10038"/>
                <a:gd name="connsiteY1" fmla="*/ 9627 h 10369"/>
                <a:gd name="connsiteX2" fmla="*/ 10038 w 10038"/>
                <a:gd name="connsiteY2" fmla="*/ 0 h 10369"/>
                <a:gd name="connsiteX3" fmla="*/ 4898 w 10038"/>
                <a:gd name="connsiteY3" fmla="*/ 10318 h 10369"/>
                <a:gd name="connsiteX4" fmla="*/ 0 w 10038"/>
                <a:gd name="connsiteY4" fmla="*/ 117 h 10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8" h="10369">
                  <a:moveTo>
                    <a:pt x="0" y="117"/>
                  </a:moveTo>
                  <a:cubicBezTo>
                    <a:pt x="371" y="7671"/>
                    <a:pt x="3227" y="9647"/>
                    <a:pt x="4900" y="9627"/>
                  </a:cubicBezTo>
                  <a:cubicBezTo>
                    <a:pt x="6573" y="9608"/>
                    <a:pt x="9621" y="6797"/>
                    <a:pt x="10038" y="0"/>
                  </a:cubicBezTo>
                  <a:cubicBezTo>
                    <a:pt x="10017" y="6490"/>
                    <a:pt x="6576" y="10822"/>
                    <a:pt x="4898" y="10318"/>
                  </a:cubicBezTo>
                  <a:cubicBezTo>
                    <a:pt x="4309" y="10678"/>
                    <a:pt x="187" y="9346"/>
                    <a:pt x="0" y="117"/>
                  </a:cubicBezTo>
                  <a:close/>
                </a:path>
              </a:pathLst>
            </a:custGeom>
            <a:solidFill>
              <a:schemeClr val="accent5">
                <a:lumMod val="50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grpSp>
      <p:sp>
        <p:nvSpPr>
          <p:cNvPr id="17" name="TextBox 175"/>
          <p:cNvSpPr txBox="1"/>
          <p:nvPr/>
        </p:nvSpPr>
        <p:spPr>
          <a:xfrm>
            <a:off x="2081136" y="1557424"/>
            <a:ext cx="1753976"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I – Genel Amaçlar:</a:t>
            </a:r>
            <a:endParaRPr lang="en-US" sz="1400" b="1" dirty="0">
              <a:latin typeface="Arial" panose="020B0604020202020204" pitchFamily="34" charset="0"/>
              <a:cs typeface="Arial" panose="020B0604020202020204" pitchFamily="34" charset="0"/>
            </a:endParaRPr>
          </a:p>
        </p:txBody>
      </p:sp>
      <p:sp>
        <p:nvSpPr>
          <p:cNvPr id="18" name="TextBox 177"/>
          <p:cNvSpPr txBox="1"/>
          <p:nvPr/>
        </p:nvSpPr>
        <p:spPr>
          <a:xfrm>
            <a:off x="2657199" y="3742290"/>
            <a:ext cx="1667189" cy="307777"/>
          </a:xfrm>
          <a:prstGeom prst="rect">
            <a:avLst/>
          </a:prstGeom>
          <a:noFill/>
        </p:spPr>
        <p:txBody>
          <a:bodyPr wrap="square" rtlCol="0">
            <a:spAutoFit/>
          </a:bodyPr>
          <a:lstStyle/>
          <a:p>
            <a:pPr algn="ctr"/>
            <a:r>
              <a:rPr lang="tr-TR" sz="1400" b="1" dirty="0">
                <a:latin typeface="Arial" panose="020B0604020202020204" pitchFamily="34" charset="0"/>
                <a:cs typeface="Arial" panose="020B0604020202020204" pitchFamily="34" charset="0"/>
              </a:rPr>
              <a:t>II – Özel Amaçlar:</a:t>
            </a:r>
            <a:endParaRPr lang="en-US" sz="1400" b="1" dirty="0">
              <a:latin typeface="Arial" panose="020B0604020202020204" pitchFamily="34" charset="0"/>
              <a:cs typeface="Arial" panose="020B0604020202020204" pitchFamily="34" charset="0"/>
            </a:endParaRPr>
          </a:p>
        </p:txBody>
      </p:sp>
      <p:sp>
        <p:nvSpPr>
          <p:cNvPr id="19" name="TextBox 252"/>
          <p:cNvSpPr txBox="1"/>
          <p:nvPr/>
        </p:nvSpPr>
        <p:spPr>
          <a:xfrm>
            <a:off x="5057545" y="3119685"/>
            <a:ext cx="3576318" cy="1015663"/>
          </a:xfrm>
          <a:prstGeom prst="rect">
            <a:avLst/>
          </a:prstGeom>
          <a:noFill/>
        </p:spPr>
        <p:txBody>
          <a:bodyPr wrap="square" rtlCol="0">
            <a:spAutoFit/>
          </a:bodyPr>
          <a:lstStyle/>
          <a:p>
            <a:pPr>
              <a:buFont typeface="Arial" pitchFamily="34" charset="0"/>
              <a:buChar char="•"/>
            </a:pPr>
            <a:r>
              <a:rPr lang="tr-TR" sz="1200" dirty="0">
                <a:latin typeface="+mj-lt"/>
                <a:cs typeface="Arial" panose="020B0604020202020204" pitchFamily="34" charset="0"/>
              </a:rPr>
              <a:t>Madde 3 – Türk eğitim ve öğretim sistemi, bu genel amaçları gerçekleştirecek şekilde düzenlenir ve çeşitli derece ve türdeki eğitim kurumlarının özel amaçları, genel amaçlara ve aşağıda sıralanan temel ilkelere uygun olarak tespit edilir.</a:t>
            </a:r>
            <a:endParaRPr lang="tr-TR" sz="1200" dirty="0" smtClean="0">
              <a:latin typeface="+mj-lt"/>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551001878"/>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anim calcmode="lin" valueType="num">
                                      <p:cBhvr>
                                        <p:cTn id="39" dur="2000" fill="hold"/>
                                        <p:tgtEl>
                                          <p:spTgt spid="18"/>
                                        </p:tgtEl>
                                        <p:attrNameLst>
                                          <p:attrName>ppt_w</p:attrName>
                                        </p:attrNameLst>
                                      </p:cBhvr>
                                      <p:tavLst>
                                        <p:tav tm="0" fmla="#ppt_w*sin(2.5*pi*$)">
                                          <p:val>
                                            <p:fltVal val="0"/>
                                          </p:val>
                                        </p:tav>
                                        <p:tav tm="100000">
                                          <p:val>
                                            <p:fltVal val="1"/>
                                          </p:val>
                                        </p:tav>
                                      </p:tavLst>
                                    </p:anim>
                                    <p:anim calcmode="lin" valueType="num">
                                      <p:cBhvr>
                                        <p:cTn id="40"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2" grpId="0" animBg="1"/>
      <p:bldP spid="14"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Brace 1"/>
          <p:cNvSpPr/>
          <p:nvPr/>
        </p:nvSpPr>
        <p:spPr>
          <a:xfrm>
            <a:off x="2778304" y="653158"/>
            <a:ext cx="1555064" cy="3986634"/>
          </a:xfrm>
          <a:prstGeom prst="rightBrace">
            <a:avLst>
              <a:gd name="adj1" fmla="val 11949"/>
              <a:gd name="adj2" fmla="val 50000"/>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 name="Right Brace 35"/>
          <p:cNvSpPr/>
          <p:nvPr/>
        </p:nvSpPr>
        <p:spPr>
          <a:xfrm flipH="1">
            <a:off x="5097366" y="710314"/>
            <a:ext cx="1555064" cy="3857325"/>
          </a:xfrm>
          <a:prstGeom prst="rightBrace">
            <a:avLst>
              <a:gd name="adj1" fmla="val 11949"/>
              <a:gd name="adj2" fmla="val 50000"/>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nvGrpSpPr>
          <p:cNvPr id="58" name="Group 85"/>
          <p:cNvGrpSpPr/>
          <p:nvPr/>
        </p:nvGrpSpPr>
        <p:grpSpPr>
          <a:xfrm>
            <a:off x="827584" y="1080653"/>
            <a:ext cx="3407113" cy="3136685"/>
            <a:chOff x="204790" y="1401686"/>
            <a:chExt cx="3827262" cy="4596603"/>
          </a:xfrm>
        </p:grpSpPr>
        <p:cxnSp>
          <p:nvCxnSpPr>
            <p:cNvPr id="93" name="Straight Connector 107"/>
            <p:cNvCxnSpPr/>
            <p:nvPr/>
          </p:nvCxnSpPr>
          <p:spPr>
            <a:xfrm>
              <a:off x="2380069" y="3697520"/>
              <a:ext cx="130490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4" name="Right Brace 1"/>
            <p:cNvSpPr/>
            <p:nvPr/>
          </p:nvSpPr>
          <p:spPr>
            <a:xfrm>
              <a:off x="2285225" y="1825979"/>
              <a:ext cx="1746827" cy="3738640"/>
            </a:xfrm>
            <a:prstGeom prst="rightBrace">
              <a:avLst>
                <a:gd name="adj1" fmla="val 11949"/>
                <a:gd name="adj2" fmla="val 50000"/>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95" name="Right Brace 2"/>
            <p:cNvSpPr/>
            <p:nvPr/>
          </p:nvSpPr>
          <p:spPr>
            <a:xfrm>
              <a:off x="2358085" y="2796907"/>
              <a:ext cx="1137316" cy="1796784"/>
            </a:xfrm>
            <a:prstGeom prst="rightBrace">
              <a:avLst>
                <a:gd name="adj1" fmla="val 16797"/>
                <a:gd name="adj2" fmla="val 50000"/>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nvGrpSpPr>
            <p:cNvPr id="96" name="Group 76"/>
            <p:cNvGrpSpPr/>
            <p:nvPr/>
          </p:nvGrpSpPr>
          <p:grpSpPr>
            <a:xfrm>
              <a:off x="204790" y="2353455"/>
              <a:ext cx="2175279" cy="789526"/>
              <a:chOff x="204790" y="2353455"/>
              <a:chExt cx="2175279" cy="789526"/>
            </a:xfrm>
          </p:grpSpPr>
          <p:grpSp>
            <p:nvGrpSpPr>
              <p:cNvPr id="121" name="Group 33"/>
              <p:cNvGrpSpPr/>
              <p:nvPr/>
            </p:nvGrpSpPr>
            <p:grpSpPr>
              <a:xfrm>
                <a:off x="204790" y="2353455"/>
                <a:ext cx="2175279" cy="789526"/>
                <a:chOff x="357052" y="2902489"/>
                <a:chExt cx="2099439" cy="762000"/>
              </a:xfrm>
            </p:grpSpPr>
            <p:sp>
              <p:nvSpPr>
                <p:cNvPr id="123" name="Round Same Side Corner Rectangle 10"/>
                <p:cNvSpPr/>
                <p:nvPr/>
              </p:nvSpPr>
              <p:spPr>
                <a:xfrm rot="16200000">
                  <a:off x="1023757" y="2235784"/>
                  <a:ext cx="762000" cy="2095409"/>
                </a:xfrm>
                <a:prstGeom prst="round2SameRect">
                  <a:avLst>
                    <a:gd name="adj1" fmla="val 50000"/>
                    <a:gd name="adj2" fmla="val 0"/>
                  </a:avLst>
                </a:prstGeom>
                <a:solidFill>
                  <a:srgbClr val="F4A6B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24" name="Rectangle 12"/>
                <p:cNvSpPr/>
                <p:nvPr/>
              </p:nvSpPr>
              <p:spPr>
                <a:xfrm>
                  <a:off x="2125495" y="2904076"/>
                  <a:ext cx="97884" cy="758825"/>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25" name="Isosceles Triangle 13"/>
                <p:cNvSpPr/>
                <p:nvPr/>
              </p:nvSpPr>
              <p:spPr>
                <a:xfrm rot="2200522">
                  <a:off x="2081218" y="3245388"/>
                  <a:ext cx="99760" cy="8572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26" name="Rectangle 11"/>
                <p:cNvSpPr/>
                <p:nvPr/>
              </p:nvSpPr>
              <p:spPr>
                <a:xfrm>
                  <a:off x="2177886" y="2904076"/>
                  <a:ext cx="278605" cy="758825"/>
                </a:xfrm>
                <a:prstGeom prst="rect">
                  <a:avLst/>
                </a:prstGeom>
                <a:solidFill>
                  <a:srgbClr val="EC637D"/>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sp>
            <p:nvSpPr>
              <p:cNvPr id="122" name="TextBox 212"/>
              <p:cNvSpPr txBox="1"/>
              <p:nvPr/>
            </p:nvSpPr>
            <p:spPr>
              <a:xfrm>
                <a:off x="471053" y="2493737"/>
                <a:ext cx="1440873" cy="383372"/>
              </a:xfrm>
              <a:prstGeom prst="rect">
                <a:avLst/>
              </a:prstGeom>
              <a:noFill/>
            </p:spPr>
            <p:txBody>
              <a:bodyPr wrap="square" rtlCol="0">
                <a:spAutoFit/>
              </a:bodyPr>
              <a:lstStyle/>
              <a:p>
                <a:r>
                  <a:rPr lang="tr-TR" sz="1100" b="1" dirty="0"/>
                  <a:t>Yöneltme:</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grpSp>
          <p:nvGrpSpPr>
            <p:cNvPr id="97" name="Group 77"/>
            <p:cNvGrpSpPr/>
            <p:nvPr/>
          </p:nvGrpSpPr>
          <p:grpSpPr>
            <a:xfrm>
              <a:off x="204790" y="3305224"/>
              <a:ext cx="2175279" cy="789526"/>
              <a:chOff x="204790" y="3305224"/>
              <a:chExt cx="2175279" cy="789526"/>
            </a:xfrm>
          </p:grpSpPr>
          <p:grpSp>
            <p:nvGrpSpPr>
              <p:cNvPr id="115" name="Group 37"/>
              <p:cNvGrpSpPr/>
              <p:nvPr/>
            </p:nvGrpSpPr>
            <p:grpSpPr>
              <a:xfrm>
                <a:off x="204790" y="3305224"/>
                <a:ext cx="2175279" cy="789526"/>
                <a:chOff x="357052" y="3821075"/>
                <a:chExt cx="2099439" cy="762000"/>
              </a:xfrm>
            </p:grpSpPr>
            <p:sp>
              <p:nvSpPr>
                <p:cNvPr id="117" name="Round Same Side Corner Rectangle 16"/>
                <p:cNvSpPr/>
                <p:nvPr/>
              </p:nvSpPr>
              <p:spPr>
                <a:xfrm rot="16200000">
                  <a:off x="1023757" y="3154370"/>
                  <a:ext cx="762000" cy="2095409"/>
                </a:xfrm>
                <a:prstGeom prst="round2SameRect">
                  <a:avLst>
                    <a:gd name="adj1" fmla="val 50000"/>
                    <a:gd name="adj2" fmla="val 0"/>
                  </a:avLst>
                </a:prstGeom>
                <a:solidFill>
                  <a:srgbClr val="D9B98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18" name="Rectangle 18"/>
                <p:cNvSpPr/>
                <p:nvPr/>
              </p:nvSpPr>
              <p:spPr>
                <a:xfrm>
                  <a:off x="2125495" y="3822662"/>
                  <a:ext cx="97884" cy="758825"/>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19" name="Isosceles Triangle 19"/>
                <p:cNvSpPr/>
                <p:nvPr/>
              </p:nvSpPr>
              <p:spPr>
                <a:xfrm rot="2200522">
                  <a:off x="2081218" y="4163974"/>
                  <a:ext cx="99760" cy="8572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20" name="Rectangle 17"/>
                <p:cNvSpPr/>
                <p:nvPr/>
              </p:nvSpPr>
              <p:spPr>
                <a:xfrm>
                  <a:off x="2177886" y="3822662"/>
                  <a:ext cx="278605" cy="758825"/>
                </a:xfrm>
                <a:prstGeom prst="rect">
                  <a:avLst/>
                </a:prstGeom>
                <a:solidFill>
                  <a:srgbClr val="B8843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sp>
            <p:nvSpPr>
              <p:cNvPr id="116" name="TextBox 216"/>
              <p:cNvSpPr txBox="1"/>
              <p:nvPr/>
            </p:nvSpPr>
            <p:spPr>
              <a:xfrm>
                <a:off x="446265" y="3537484"/>
                <a:ext cx="1689110" cy="383372"/>
              </a:xfrm>
              <a:prstGeom prst="rect">
                <a:avLst/>
              </a:prstGeom>
              <a:noFill/>
            </p:spPr>
            <p:txBody>
              <a:bodyPr wrap="square" rtlCol="0">
                <a:spAutoFit/>
              </a:bodyPr>
              <a:lstStyle/>
              <a:p>
                <a:r>
                  <a:rPr lang="tr-TR" sz="1100" b="1" dirty="0"/>
                  <a:t>Eğitim hakkı:</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grpSp>
          <p:nvGrpSpPr>
            <p:cNvPr id="98" name="Group 39"/>
            <p:cNvGrpSpPr/>
            <p:nvPr/>
          </p:nvGrpSpPr>
          <p:grpSpPr>
            <a:xfrm>
              <a:off x="204790" y="4256993"/>
              <a:ext cx="2175279" cy="789526"/>
              <a:chOff x="357052" y="4739661"/>
              <a:chExt cx="2099439" cy="762000"/>
            </a:xfrm>
          </p:grpSpPr>
          <p:sp>
            <p:nvSpPr>
              <p:cNvPr id="111" name="Round Same Side Corner Rectangle 22"/>
              <p:cNvSpPr/>
              <p:nvPr/>
            </p:nvSpPr>
            <p:spPr>
              <a:xfrm rot="16200000">
                <a:off x="1023757" y="4072956"/>
                <a:ext cx="762000" cy="2095409"/>
              </a:xfrm>
              <a:prstGeom prst="round2SameRect">
                <a:avLst>
                  <a:gd name="adj1" fmla="val 50000"/>
                  <a:gd name="adj2" fmla="val 0"/>
                </a:avLst>
              </a:prstGeom>
              <a:solidFill>
                <a:srgbClr val="7BCFB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12" name="Rectangle 24"/>
              <p:cNvSpPr/>
              <p:nvPr/>
            </p:nvSpPr>
            <p:spPr>
              <a:xfrm>
                <a:off x="2125495" y="4741248"/>
                <a:ext cx="97884" cy="758825"/>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13" name="Isosceles Triangle 25"/>
              <p:cNvSpPr/>
              <p:nvPr/>
            </p:nvSpPr>
            <p:spPr>
              <a:xfrm rot="2200522">
                <a:off x="2081218" y="5082560"/>
                <a:ext cx="99760" cy="8572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14" name="Rectangle 23"/>
              <p:cNvSpPr/>
              <p:nvPr/>
            </p:nvSpPr>
            <p:spPr>
              <a:xfrm>
                <a:off x="2177886" y="4741248"/>
                <a:ext cx="278605" cy="758825"/>
              </a:xfrm>
              <a:prstGeom prst="rect">
                <a:avLst/>
              </a:prstGeom>
              <a:solidFill>
                <a:srgbClr val="36967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99" name="Group 41"/>
            <p:cNvGrpSpPr/>
            <p:nvPr/>
          </p:nvGrpSpPr>
          <p:grpSpPr>
            <a:xfrm>
              <a:off x="204790" y="5208763"/>
              <a:ext cx="2175279" cy="789526"/>
              <a:chOff x="357052" y="5658248"/>
              <a:chExt cx="2099439" cy="762000"/>
            </a:xfrm>
          </p:grpSpPr>
          <p:sp>
            <p:nvSpPr>
              <p:cNvPr id="107" name="Round Same Side Corner Rectangle 28"/>
              <p:cNvSpPr/>
              <p:nvPr/>
            </p:nvSpPr>
            <p:spPr>
              <a:xfrm rot="16200000">
                <a:off x="1023757" y="4991543"/>
                <a:ext cx="762000" cy="2095409"/>
              </a:xfrm>
              <a:prstGeom prst="round2SameRect">
                <a:avLst>
                  <a:gd name="adj1" fmla="val 50000"/>
                  <a:gd name="adj2" fmla="val 0"/>
                </a:avLst>
              </a:prstGeom>
              <a:solidFill>
                <a:srgbClr val="889BC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08" name="Rectangle 30"/>
              <p:cNvSpPr/>
              <p:nvPr/>
            </p:nvSpPr>
            <p:spPr>
              <a:xfrm>
                <a:off x="2125495" y="5659835"/>
                <a:ext cx="97884" cy="758825"/>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09" name="Isosceles Triangle 31"/>
              <p:cNvSpPr/>
              <p:nvPr/>
            </p:nvSpPr>
            <p:spPr>
              <a:xfrm rot="2200522">
                <a:off x="2081218" y="6001147"/>
                <a:ext cx="99760" cy="8572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10" name="Rectangle 29"/>
              <p:cNvSpPr/>
              <p:nvPr/>
            </p:nvSpPr>
            <p:spPr>
              <a:xfrm>
                <a:off x="2177886" y="5659835"/>
                <a:ext cx="278605" cy="758825"/>
              </a:xfrm>
              <a:prstGeom prst="rect">
                <a:avLst/>
              </a:prstGeom>
              <a:solidFill>
                <a:srgbClr val="4C67A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100" name="Group 75"/>
            <p:cNvGrpSpPr/>
            <p:nvPr/>
          </p:nvGrpSpPr>
          <p:grpSpPr>
            <a:xfrm>
              <a:off x="204790" y="1401686"/>
              <a:ext cx="2175279" cy="954146"/>
              <a:chOff x="204790" y="1401686"/>
              <a:chExt cx="2175279" cy="954146"/>
            </a:xfrm>
          </p:grpSpPr>
          <p:grpSp>
            <p:nvGrpSpPr>
              <p:cNvPr id="101" name="Group 21"/>
              <p:cNvGrpSpPr/>
              <p:nvPr/>
            </p:nvGrpSpPr>
            <p:grpSpPr>
              <a:xfrm>
                <a:off x="204790" y="1401686"/>
                <a:ext cx="2175279" cy="789526"/>
                <a:chOff x="357052" y="1983903"/>
                <a:chExt cx="2099439" cy="762000"/>
              </a:xfrm>
            </p:grpSpPr>
            <p:sp>
              <p:nvSpPr>
                <p:cNvPr id="103" name="Round Same Side Corner Rectangle 4"/>
                <p:cNvSpPr/>
                <p:nvPr/>
              </p:nvSpPr>
              <p:spPr>
                <a:xfrm rot="16200000">
                  <a:off x="1023757" y="1317198"/>
                  <a:ext cx="762000" cy="2095409"/>
                </a:xfrm>
                <a:prstGeom prst="round2SameRect">
                  <a:avLst>
                    <a:gd name="adj1" fmla="val 50000"/>
                    <a:gd name="adj2" fmla="val 0"/>
                  </a:avLst>
                </a:prstGeom>
                <a:solidFill>
                  <a:srgbClr val="BDA3DD"/>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04" name="Rectangle 6"/>
                <p:cNvSpPr/>
                <p:nvPr/>
              </p:nvSpPr>
              <p:spPr>
                <a:xfrm>
                  <a:off x="2125495" y="1985490"/>
                  <a:ext cx="97884" cy="758825"/>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05" name="Isosceles Triangle 7"/>
                <p:cNvSpPr/>
                <p:nvPr/>
              </p:nvSpPr>
              <p:spPr>
                <a:xfrm rot="2200522">
                  <a:off x="2081218" y="2273314"/>
                  <a:ext cx="99760" cy="85725"/>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06" name="Rectangle 5"/>
                <p:cNvSpPr/>
                <p:nvPr/>
              </p:nvSpPr>
              <p:spPr>
                <a:xfrm>
                  <a:off x="2177886" y="1985490"/>
                  <a:ext cx="278605" cy="758825"/>
                </a:xfrm>
                <a:prstGeom prst="rect">
                  <a:avLst/>
                </a:prstGeom>
                <a:solidFill>
                  <a:srgbClr val="9267C7"/>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sp>
            <p:nvSpPr>
              <p:cNvPr id="102" name="TextBox 295"/>
              <p:cNvSpPr txBox="1"/>
              <p:nvPr/>
            </p:nvSpPr>
            <p:spPr>
              <a:xfrm>
                <a:off x="409668" y="1476331"/>
                <a:ext cx="1563642" cy="879501"/>
              </a:xfrm>
              <a:prstGeom prst="rect">
                <a:avLst/>
              </a:prstGeom>
              <a:noFill/>
            </p:spPr>
            <p:txBody>
              <a:bodyPr wrap="square" rtlCol="0">
                <a:spAutoFit/>
              </a:bodyPr>
              <a:lstStyle/>
              <a:p>
                <a:r>
                  <a:rPr lang="tr-TR" sz="1100" b="1" dirty="0"/>
                  <a:t>Ferdin ve </a:t>
                </a:r>
                <a:r>
                  <a:rPr lang="tr-TR" sz="1100" b="1" dirty="0" smtClean="0"/>
                  <a:t>toplumun ihtiyaçları</a:t>
                </a:r>
                <a:r>
                  <a:rPr lang="tr-TR" sz="1100" b="1" dirty="0"/>
                  <a:t>: </a:t>
                </a:r>
              </a:p>
              <a:p>
                <a:endParaRPr lang="tr-TR" sz="1100" b="1" dirty="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grpSp>
      <p:grpSp>
        <p:nvGrpSpPr>
          <p:cNvPr id="59" name="Group 86"/>
          <p:cNvGrpSpPr/>
          <p:nvPr/>
        </p:nvGrpSpPr>
        <p:grpSpPr>
          <a:xfrm>
            <a:off x="5196046" y="1073306"/>
            <a:ext cx="3407112" cy="3136685"/>
            <a:chOff x="5111949" y="1390919"/>
            <a:chExt cx="3827261" cy="4596603"/>
          </a:xfrm>
        </p:grpSpPr>
        <p:cxnSp>
          <p:nvCxnSpPr>
            <p:cNvPr id="65" name="Straight Connector 110"/>
            <p:cNvCxnSpPr/>
            <p:nvPr/>
          </p:nvCxnSpPr>
          <p:spPr>
            <a:xfrm flipV="1">
              <a:off x="5444983" y="3687278"/>
              <a:ext cx="1349645" cy="551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6" name="Right Brace 35"/>
            <p:cNvSpPr/>
            <p:nvPr/>
          </p:nvSpPr>
          <p:spPr>
            <a:xfrm flipH="1">
              <a:off x="5111949" y="1823517"/>
              <a:ext cx="1746827" cy="3738640"/>
            </a:xfrm>
            <a:prstGeom prst="rightBrace">
              <a:avLst>
                <a:gd name="adj1" fmla="val 11949"/>
                <a:gd name="adj2" fmla="val 50000"/>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67" name="Right Brace 36"/>
            <p:cNvSpPr/>
            <p:nvPr/>
          </p:nvSpPr>
          <p:spPr>
            <a:xfrm flipH="1">
              <a:off x="5648600" y="2794445"/>
              <a:ext cx="1115332" cy="1796784"/>
            </a:xfrm>
            <a:prstGeom prst="rightBrace">
              <a:avLst>
                <a:gd name="adj1" fmla="val 16797"/>
                <a:gd name="adj2" fmla="val 50000"/>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nvGrpSpPr>
            <p:cNvPr id="68" name="Group 314"/>
            <p:cNvGrpSpPr/>
            <p:nvPr/>
          </p:nvGrpSpPr>
          <p:grpSpPr>
            <a:xfrm>
              <a:off x="6763932" y="2342688"/>
              <a:ext cx="2175278" cy="789526"/>
              <a:chOff x="6687511" y="2892097"/>
              <a:chExt cx="2099438" cy="762000"/>
            </a:xfrm>
          </p:grpSpPr>
          <p:sp>
            <p:nvSpPr>
              <p:cNvPr id="89" name="Round Same Side Corner Rectangle 57"/>
              <p:cNvSpPr/>
              <p:nvPr/>
            </p:nvSpPr>
            <p:spPr>
              <a:xfrm rot="5400000" flipH="1">
                <a:off x="7358245" y="2225392"/>
                <a:ext cx="762000" cy="2095409"/>
              </a:xfrm>
              <a:prstGeom prst="round2SameRect">
                <a:avLst>
                  <a:gd name="adj1" fmla="val 50000"/>
                  <a:gd name="adj2" fmla="val 0"/>
                </a:avLst>
              </a:prstGeom>
              <a:solidFill>
                <a:srgbClr val="F4A6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90" name="Rectangle 59"/>
              <p:cNvSpPr/>
              <p:nvPr/>
            </p:nvSpPr>
            <p:spPr>
              <a:xfrm flipH="1">
                <a:off x="6920623" y="2893684"/>
                <a:ext cx="97884" cy="7588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91" name="Isosceles Triangle 60"/>
              <p:cNvSpPr/>
              <p:nvPr/>
            </p:nvSpPr>
            <p:spPr>
              <a:xfrm rot="19399478" flipH="1">
                <a:off x="6963024" y="3234996"/>
                <a:ext cx="99760" cy="85725"/>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92" name="Rectangle 58"/>
              <p:cNvSpPr/>
              <p:nvPr/>
            </p:nvSpPr>
            <p:spPr>
              <a:xfrm flipH="1">
                <a:off x="6687511" y="2893684"/>
                <a:ext cx="278605" cy="758825"/>
              </a:xfrm>
              <a:prstGeom prst="rect">
                <a:avLst/>
              </a:prstGeom>
              <a:solidFill>
                <a:srgbClr val="EC63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69" name="Group 323"/>
            <p:cNvGrpSpPr/>
            <p:nvPr/>
          </p:nvGrpSpPr>
          <p:grpSpPr>
            <a:xfrm>
              <a:off x="6763932" y="4246226"/>
              <a:ext cx="2175278" cy="789526"/>
              <a:chOff x="6687511" y="4729269"/>
              <a:chExt cx="2099438" cy="762000"/>
            </a:xfrm>
          </p:grpSpPr>
          <p:sp>
            <p:nvSpPr>
              <p:cNvPr id="85" name="Round Same Side Corner Rectangle 47"/>
              <p:cNvSpPr/>
              <p:nvPr/>
            </p:nvSpPr>
            <p:spPr>
              <a:xfrm rot="5400000" flipH="1">
                <a:off x="7358245" y="4062564"/>
                <a:ext cx="762000" cy="2095409"/>
              </a:xfrm>
              <a:prstGeom prst="round2SameRect">
                <a:avLst>
                  <a:gd name="adj1" fmla="val 50000"/>
                  <a:gd name="adj2" fmla="val 0"/>
                </a:avLst>
              </a:prstGeom>
              <a:solidFill>
                <a:srgbClr val="7BCF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6" name="Rectangle 49"/>
              <p:cNvSpPr/>
              <p:nvPr/>
            </p:nvSpPr>
            <p:spPr>
              <a:xfrm flipH="1">
                <a:off x="6920623" y="4730856"/>
                <a:ext cx="97884" cy="7588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7" name="Isosceles Triangle 50"/>
              <p:cNvSpPr/>
              <p:nvPr/>
            </p:nvSpPr>
            <p:spPr>
              <a:xfrm rot="19399478" flipH="1">
                <a:off x="6963024" y="5072168"/>
                <a:ext cx="99760" cy="85725"/>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8" name="Rectangle 48"/>
              <p:cNvSpPr/>
              <p:nvPr/>
            </p:nvSpPr>
            <p:spPr>
              <a:xfrm flipH="1">
                <a:off x="6687511" y="4730856"/>
                <a:ext cx="278605" cy="758825"/>
              </a:xfrm>
              <a:prstGeom prst="rect">
                <a:avLst/>
              </a:prstGeom>
              <a:solidFill>
                <a:srgbClr val="3696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70" name="Group 325"/>
            <p:cNvGrpSpPr/>
            <p:nvPr/>
          </p:nvGrpSpPr>
          <p:grpSpPr>
            <a:xfrm>
              <a:off x="6763932" y="5197996"/>
              <a:ext cx="2175278" cy="789526"/>
              <a:chOff x="6687511" y="5647856"/>
              <a:chExt cx="2099438" cy="762000"/>
            </a:xfrm>
          </p:grpSpPr>
          <p:sp>
            <p:nvSpPr>
              <p:cNvPr id="81" name="Round Same Side Corner Rectangle 42"/>
              <p:cNvSpPr/>
              <p:nvPr/>
            </p:nvSpPr>
            <p:spPr>
              <a:xfrm rot="5400000" flipH="1">
                <a:off x="7358245" y="4981151"/>
                <a:ext cx="762000" cy="2095409"/>
              </a:xfrm>
              <a:prstGeom prst="round2SameRect">
                <a:avLst>
                  <a:gd name="adj1" fmla="val 50000"/>
                  <a:gd name="adj2" fmla="val 0"/>
                </a:avLst>
              </a:prstGeom>
              <a:solidFill>
                <a:srgbClr val="889B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2" name="Rectangle 44"/>
              <p:cNvSpPr/>
              <p:nvPr/>
            </p:nvSpPr>
            <p:spPr>
              <a:xfrm flipH="1">
                <a:off x="6920623" y="5649443"/>
                <a:ext cx="97884" cy="7588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3" name="Isosceles Triangle 45"/>
              <p:cNvSpPr/>
              <p:nvPr/>
            </p:nvSpPr>
            <p:spPr>
              <a:xfrm rot="19399478" flipH="1">
                <a:off x="6963024" y="5990755"/>
                <a:ext cx="99760" cy="85725"/>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4" name="Rectangle 43"/>
              <p:cNvSpPr/>
              <p:nvPr/>
            </p:nvSpPr>
            <p:spPr>
              <a:xfrm flipH="1">
                <a:off x="6687511" y="5649443"/>
                <a:ext cx="278605" cy="758825"/>
              </a:xfrm>
              <a:prstGeom prst="rect">
                <a:avLst/>
              </a:prstGeom>
              <a:solidFill>
                <a:srgbClr val="4C67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71" name="Group 312"/>
            <p:cNvGrpSpPr/>
            <p:nvPr/>
          </p:nvGrpSpPr>
          <p:grpSpPr>
            <a:xfrm>
              <a:off x="6763926" y="1390919"/>
              <a:ext cx="2175276" cy="789526"/>
              <a:chOff x="6687511" y="1973511"/>
              <a:chExt cx="2099438" cy="762000"/>
            </a:xfrm>
          </p:grpSpPr>
          <p:sp>
            <p:nvSpPr>
              <p:cNvPr id="77" name="Round Same Side Corner Rectangle 62"/>
              <p:cNvSpPr/>
              <p:nvPr/>
            </p:nvSpPr>
            <p:spPr>
              <a:xfrm rot="5400000" flipH="1">
                <a:off x="7358245" y="1306806"/>
                <a:ext cx="762000" cy="2095409"/>
              </a:xfrm>
              <a:prstGeom prst="round2SameRect">
                <a:avLst>
                  <a:gd name="adj1" fmla="val 50000"/>
                  <a:gd name="adj2" fmla="val 0"/>
                </a:avLst>
              </a:prstGeom>
              <a:solidFill>
                <a:srgbClr val="BDA3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78" name="Rectangle 64"/>
              <p:cNvSpPr/>
              <p:nvPr/>
            </p:nvSpPr>
            <p:spPr>
              <a:xfrm flipH="1">
                <a:off x="6920623" y="1975098"/>
                <a:ext cx="97884" cy="7588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79" name="Isosceles Triangle 65"/>
              <p:cNvSpPr/>
              <p:nvPr/>
            </p:nvSpPr>
            <p:spPr>
              <a:xfrm rot="19399478" flipH="1">
                <a:off x="6963024" y="2316410"/>
                <a:ext cx="99760" cy="85725"/>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80" name="Rectangle 63"/>
              <p:cNvSpPr/>
              <p:nvPr/>
            </p:nvSpPr>
            <p:spPr>
              <a:xfrm flipH="1">
                <a:off x="6687511" y="1975098"/>
                <a:ext cx="278605" cy="758825"/>
              </a:xfrm>
              <a:prstGeom prst="rect">
                <a:avLst/>
              </a:prstGeom>
              <a:solidFill>
                <a:srgbClr val="926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72" name="Group 318"/>
            <p:cNvGrpSpPr/>
            <p:nvPr/>
          </p:nvGrpSpPr>
          <p:grpSpPr>
            <a:xfrm>
              <a:off x="6763932" y="3294457"/>
              <a:ext cx="2175278" cy="789526"/>
              <a:chOff x="6687511" y="3810683"/>
              <a:chExt cx="2099438" cy="762000"/>
            </a:xfrm>
          </p:grpSpPr>
          <p:sp>
            <p:nvSpPr>
              <p:cNvPr id="73" name="Round Same Side Corner Rectangle 52"/>
              <p:cNvSpPr/>
              <p:nvPr/>
            </p:nvSpPr>
            <p:spPr>
              <a:xfrm rot="5400000" flipH="1">
                <a:off x="7358245" y="3143978"/>
                <a:ext cx="762000" cy="2095409"/>
              </a:xfrm>
              <a:prstGeom prst="round2SameRect">
                <a:avLst>
                  <a:gd name="adj1" fmla="val 50000"/>
                  <a:gd name="adj2" fmla="val 0"/>
                </a:avLst>
              </a:prstGeom>
              <a:solidFill>
                <a:srgbClr val="D9B9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74" name="Rectangle 54"/>
              <p:cNvSpPr/>
              <p:nvPr/>
            </p:nvSpPr>
            <p:spPr>
              <a:xfrm flipH="1">
                <a:off x="6920623" y="3812270"/>
                <a:ext cx="97884" cy="7588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75" name="Isosceles Triangle 55"/>
              <p:cNvSpPr/>
              <p:nvPr/>
            </p:nvSpPr>
            <p:spPr>
              <a:xfrm rot="19399478" flipH="1">
                <a:off x="6963024" y="4153582"/>
                <a:ext cx="99760" cy="85725"/>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76" name="Rectangle 53"/>
              <p:cNvSpPr/>
              <p:nvPr/>
            </p:nvSpPr>
            <p:spPr>
              <a:xfrm flipH="1">
                <a:off x="6687511" y="3812270"/>
                <a:ext cx="278605" cy="758825"/>
              </a:xfrm>
              <a:prstGeom prst="rect">
                <a:avLst/>
              </a:prstGeom>
              <a:solidFill>
                <a:srgbClr val="B884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grpSp>
        <p:nvGrpSpPr>
          <p:cNvPr id="60" name="Group 118"/>
          <p:cNvGrpSpPr/>
          <p:nvPr/>
        </p:nvGrpSpPr>
        <p:grpSpPr>
          <a:xfrm>
            <a:off x="4124884" y="2174668"/>
            <a:ext cx="1231483" cy="947428"/>
            <a:chOff x="3867038" y="3416915"/>
            <a:chExt cx="1335113" cy="1339988"/>
          </a:xfrm>
        </p:grpSpPr>
        <p:grpSp>
          <p:nvGrpSpPr>
            <p:cNvPr id="61" name="Group 73"/>
            <p:cNvGrpSpPr/>
            <p:nvPr/>
          </p:nvGrpSpPr>
          <p:grpSpPr>
            <a:xfrm>
              <a:off x="3867038" y="3416915"/>
              <a:ext cx="1335113" cy="1339988"/>
              <a:chOff x="3867037" y="3416915"/>
              <a:chExt cx="1335113" cy="1339988"/>
            </a:xfrm>
          </p:grpSpPr>
          <p:sp>
            <p:nvSpPr>
              <p:cNvPr id="63" name="Freeform 68"/>
              <p:cNvSpPr/>
              <p:nvPr/>
            </p:nvSpPr>
            <p:spPr>
              <a:xfrm>
                <a:off x="4526838" y="3416915"/>
                <a:ext cx="675312" cy="1339988"/>
              </a:xfrm>
              <a:custGeom>
                <a:avLst/>
                <a:gdLst>
                  <a:gd name="connsiteX0" fmla="*/ 10388 w 1319083"/>
                  <a:gd name="connsiteY0" fmla="*/ 0 h 2617390"/>
                  <a:gd name="connsiteX1" fmla="*/ 1319083 w 1319083"/>
                  <a:gd name="connsiteY1" fmla="*/ 1308695 h 2617390"/>
                  <a:gd name="connsiteX2" fmla="*/ 10388 w 1319083"/>
                  <a:gd name="connsiteY2" fmla="*/ 2617390 h 2617390"/>
                  <a:gd name="connsiteX3" fmla="*/ 0 w 1319083"/>
                  <a:gd name="connsiteY3" fmla="*/ 2616866 h 2617390"/>
                  <a:gd name="connsiteX4" fmla="*/ 0 w 1319083"/>
                  <a:gd name="connsiteY4" fmla="*/ 525 h 2617390"/>
                  <a:gd name="connsiteX5" fmla="*/ 10388 w 1319083"/>
                  <a:gd name="connsiteY5" fmla="*/ 0 h 261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083" h="2617390">
                    <a:moveTo>
                      <a:pt x="10388" y="0"/>
                    </a:moveTo>
                    <a:cubicBezTo>
                      <a:pt x="733160" y="0"/>
                      <a:pt x="1319083" y="585923"/>
                      <a:pt x="1319083" y="1308695"/>
                    </a:cubicBezTo>
                    <a:cubicBezTo>
                      <a:pt x="1319083" y="2031467"/>
                      <a:pt x="733160" y="2617390"/>
                      <a:pt x="10388" y="2617390"/>
                    </a:cubicBezTo>
                    <a:lnTo>
                      <a:pt x="0" y="2616866"/>
                    </a:lnTo>
                    <a:lnTo>
                      <a:pt x="0" y="525"/>
                    </a:lnTo>
                    <a:lnTo>
                      <a:pt x="10388" y="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64" name="Freeform 69"/>
              <p:cNvSpPr/>
              <p:nvPr/>
            </p:nvSpPr>
            <p:spPr>
              <a:xfrm>
                <a:off x="3867037" y="3417421"/>
                <a:ext cx="659994" cy="1338978"/>
              </a:xfrm>
              <a:custGeom>
                <a:avLst/>
                <a:gdLst>
                  <a:gd name="connsiteX0" fmla="*/ 1289163 w 1289163"/>
                  <a:gd name="connsiteY0" fmla="*/ 0 h 2615418"/>
                  <a:gd name="connsiteX1" fmla="*/ 1289163 w 1289163"/>
                  <a:gd name="connsiteY1" fmla="*/ 2615418 h 2615418"/>
                  <a:gd name="connsiteX2" fmla="*/ 1174889 w 1289163"/>
                  <a:gd name="connsiteY2" fmla="*/ 2609647 h 2615418"/>
                  <a:gd name="connsiteX3" fmla="*/ 0 w 1289163"/>
                  <a:gd name="connsiteY3" fmla="*/ 1307709 h 2615418"/>
                  <a:gd name="connsiteX4" fmla="*/ 1174889 w 1289163"/>
                  <a:gd name="connsiteY4" fmla="*/ 5771 h 2615418"/>
                  <a:gd name="connsiteX5" fmla="*/ 1289163 w 1289163"/>
                  <a:gd name="connsiteY5" fmla="*/ 0 h 261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163" h="2615418">
                    <a:moveTo>
                      <a:pt x="1289163" y="0"/>
                    </a:moveTo>
                    <a:lnTo>
                      <a:pt x="1289163" y="2615418"/>
                    </a:lnTo>
                    <a:lnTo>
                      <a:pt x="1174889" y="2609647"/>
                    </a:lnTo>
                    <a:cubicBezTo>
                      <a:pt x="514972" y="2542629"/>
                      <a:pt x="0" y="1985308"/>
                      <a:pt x="0" y="1307709"/>
                    </a:cubicBezTo>
                    <a:cubicBezTo>
                      <a:pt x="0" y="630110"/>
                      <a:pt x="514972" y="72789"/>
                      <a:pt x="1174889" y="5771"/>
                    </a:cubicBezTo>
                    <a:lnTo>
                      <a:pt x="1289163" y="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lumMod val="65000"/>
                    </a:schemeClr>
                  </a:solidFill>
                  <a:latin typeface="Arial" panose="020B0604020202020204" pitchFamily="34" charset="0"/>
                  <a:cs typeface="Arial" panose="020B0604020202020204" pitchFamily="34" charset="0"/>
                </a:endParaRPr>
              </a:p>
            </p:txBody>
          </p:sp>
        </p:grpSp>
        <p:sp>
          <p:nvSpPr>
            <p:cNvPr id="62" name="Oval 61"/>
            <p:cNvSpPr/>
            <p:nvPr/>
          </p:nvSpPr>
          <p:spPr>
            <a:xfrm>
              <a:off x="3919336" y="3471653"/>
              <a:ext cx="1230514" cy="12305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45" name="Group 3"/>
          <p:cNvGrpSpPr/>
          <p:nvPr/>
        </p:nvGrpSpPr>
        <p:grpSpPr>
          <a:xfrm>
            <a:off x="2419198" y="1249415"/>
            <a:ext cx="412523" cy="2847567"/>
            <a:chOff x="1992674" y="1649475"/>
            <a:chExt cx="463393" cy="4172920"/>
          </a:xfrm>
        </p:grpSpPr>
        <p:sp>
          <p:nvSpPr>
            <p:cNvPr id="53" name="Rectangle 145"/>
            <p:cNvSpPr/>
            <p:nvPr/>
          </p:nvSpPr>
          <p:spPr>
            <a:xfrm>
              <a:off x="2020384" y="1649475"/>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2</a:t>
              </a:r>
              <a:endParaRPr lang="en-US" sz="1100" dirty="0">
                <a:solidFill>
                  <a:schemeClr val="bg1"/>
                </a:solidFill>
                <a:latin typeface="Arial" panose="020B0604020202020204" pitchFamily="34" charset="0"/>
                <a:cs typeface="Arial" panose="020B0604020202020204" pitchFamily="34" charset="0"/>
              </a:endParaRPr>
            </a:p>
          </p:txBody>
        </p:sp>
        <p:sp>
          <p:nvSpPr>
            <p:cNvPr id="54" name="Rectangle 146"/>
            <p:cNvSpPr/>
            <p:nvPr/>
          </p:nvSpPr>
          <p:spPr>
            <a:xfrm>
              <a:off x="1992674" y="2596863"/>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3</a:t>
              </a:r>
              <a:endParaRPr lang="en-US" sz="1100" dirty="0">
                <a:solidFill>
                  <a:schemeClr val="bg1"/>
                </a:solidFill>
                <a:latin typeface="Arial" panose="020B0604020202020204" pitchFamily="34" charset="0"/>
                <a:cs typeface="Arial" panose="020B0604020202020204" pitchFamily="34" charset="0"/>
              </a:endParaRPr>
            </a:p>
          </p:txBody>
        </p:sp>
        <p:sp>
          <p:nvSpPr>
            <p:cNvPr id="55" name="Rectangle 147"/>
            <p:cNvSpPr/>
            <p:nvPr/>
          </p:nvSpPr>
          <p:spPr>
            <a:xfrm>
              <a:off x="1992674" y="3544251"/>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4</a:t>
              </a:r>
              <a:endParaRPr lang="en-US" sz="1100" dirty="0">
                <a:solidFill>
                  <a:schemeClr val="bg1"/>
                </a:solidFill>
                <a:latin typeface="Arial" panose="020B0604020202020204" pitchFamily="34" charset="0"/>
                <a:cs typeface="Arial" panose="020B0604020202020204" pitchFamily="34" charset="0"/>
              </a:endParaRPr>
            </a:p>
          </p:txBody>
        </p:sp>
        <p:sp>
          <p:nvSpPr>
            <p:cNvPr id="56" name="Rectangle 148"/>
            <p:cNvSpPr/>
            <p:nvPr/>
          </p:nvSpPr>
          <p:spPr>
            <a:xfrm>
              <a:off x="1992674" y="4491638"/>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5</a:t>
              </a:r>
              <a:endParaRPr lang="en-US" sz="1100" dirty="0">
                <a:solidFill>
                  <a:schemeClr val="bg1"/>
                </a:solidFill>
                <a:latin typeface="Arial" panose="020B0604020202020204" pitchFamily="34" charset="0"/>
                <a:cs typeface="Arial" panose="020B0604020202020204" pitchFamily="34" charset="0"/>
              </a:endParaRPr>
            </a:p>
          </p:txBody>
        </p:sp>
        <p:sp>
          <p:nvSpPr>
            <p:cNvPr id="57" name="Rectangle 149"/>
            <p:cNvSpPr/>
            <p:nvPr/>
          </p:nvSpPr>
          <p:spPr>
            <a:xfrm>
              <a:off x="1992674" y="5439023"/>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6</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46" name="Group 151"/>
          <p:cNvGrpSpPr/>
          <p:nvPr/>
        </p:nvGrpSpPr>
        <p:grpSpPr>
          <a:xfrm>
            <a:off x="6602123" y="1249415"/>
            <a:ext cx="400189" cy="2847567"/>
            <a:chOff x="1978819" y="1649475"/>
            <a:chExt cx="449538" cy="4172920"/>
          </a:xfrm>
        </p:grpSpPr>
        <p:sp>
          <p:nvSpPr>
            <p:cNvPr id="48" name="Rectangle 152"/>
            <p:cNvSpPr/>
            <p:nvPr/>
          </p:nvSpPr>
          <p:spPr>
            <a:xfrm>
              <a:off x="1978819" y="1649475"/>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9</a:t>
              </a:r>
              <a:endParaRPr lang="en-US" sz="1100" dirty="0">
                <a:solidFill>
                  <a:schemeClr val="bg1"/>
                </a:solidFill>
                <a:latin typeface="Arial" panose="020B0604020202020204" pitchFamily="34" charset="0"/>
                <a:cs typeface="Arial" panose="020B0604020202020204" pitchFamily="34" charset="0"/>
              </a:endParaRPr>
            </a:p>
          </p:txBody>
        </p:sp>
        <p:sp>
          <p:nvSpPr>
            <p:cNvPr id="49" name="Rectangle 153"/>
            <p:cNvSpPr/>
            <p:nvPr/>
          </p:nvSpPr>
          <p:spPr>
            <a:xfrm>
              <a:off x="1992674" y="2596863"/>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10</a:t>
              </a:r>
              <a:endParaRPr lang="en-US" sz="1100" dirty="0">
                <a:solidFill>
                  <a:schemeClr val="bg1"/>
                </a:solidFill>
                <a:latin typeface="Arial" panose="020B0604020202020204" pitchFamily="34" charset="0"/>
                <a:cs typeface="Arial" panose="020B0604020202020204" pitchFamily="34" charset="0"/>
              </a:endParaRPr>
            </a:p>
          </p:txBody>
        </p:sp>
        <p:sp>
          <p:nvSpPr>
            <p:cNvPr id="50" name="Rectangle 154"/>
            <p:cNvSpPr/>
            <p:nvPr/>
          </p:nvSpPr>
          <p:spPr>
            <a:xfrm>
              <a:off x="1992674" y="3544251"/>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11</a:t>
              </a:r>
              <a:endParaRPr lang="en-US" sz="1100" dirty="0">
                <a:solidFill>
                  <a:schemeClr val="bg1"/>
                </a:solidFill>
                <a:latin typeface="Arial" panose="020B0604020202020204" pitchFamily="34" charset="0"/>
                <a:cs typeface="Arial" panose="020B0604020202020204" pitchFamily="34" charset="0"/>
              </a:endParaRPr>
            </a:p>
          </p:txBody>
        </p:sp>
        <p:sp>
          <p:nvSpPr>
            <p:cNvPr id="51" name="Rectangle 155"/>
            <p:cNvSpPr/>
            <p:nvPr/>
          </p:nvSpPr>
          <p:spPr>
            <a:xfrm>
              <a:off x="1992674" y="4491638"/>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12</a:t>
              </a:r>
              <a:endParaRPr lang="en-US" sz="1100" dirty="0">
                <a:solidFill>
                  <a:schemeClr val="bg1"/>
                </a:solidFill>
                <a:latin typeface="Arial" panose="020B0604020202020204" pitchFamily="34" charset="0"/>
                <a:cs typeface="Arial" panose="020B0604020202020204" pitchFamily="34" charset="0"/>
              </a:endParaRPr>
            </a:p>
          </p:txBody>
        </p:sp>
        <p:sp>
          <p:nvSpPr>
            <p:cNvPr id="52" name="Rectangle 156"/>
            <p:cNvSpPr/>
            <p:nvPr/>
          </p:nvSpPr>
          <p:spPr>
            <a:xfrm>
              <a:off x="1992674" y="5439023"/>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13</a:t>
              </a:r>
              <a:endParaRPr lang="en-US" sz="1100" dirty="0">
                <a:solidFill>
                  <a:schemeClr val="bg1"/>
                </a:solidFill>
                <a:latin typeface="Arial" panose="020B0604020202020204" pitchFamily="34" charset="0"/>
                <a:cs typeface="Arial" panose="020B0604020202020204" pitchFamily="34" charset="0"/>
              </a:endParaRPr>
            </a:p>
          </p:txBody>
        </p:sp>
      </p:grpSp>
      <p:sp>
        <p:nvSpPr>
          <p:cNvPr id="47" name="Rectangle 162"/>
          <p:cNvSpPr/>
          <p:nvPr/>
        </p:nvSpPr>
        <p:spPr>
          <a:xfrm>
            <a:off x="3997250" y="2259618"/>
            <a:ext cx="1438846" cy="769441"/>
          </a:xfrm>
          <a:prstGeom prst="rect">
            <a:avLst/>
          </a:prstGeom>
        </p:spPr>
        <p:txBody>
          <a:bodyPr wrap="square">
            <a:spAutoFit/>
          </a:bodyPr>
          <a:lstStyle/>
          <a:p>
            <a:pPr algn="ctr"/>
            <a:r>
              <a:rPr lang="tr-TR" sz="1100" b="1" dirty="0">
                <a:solidFill>
                  <a:schemeClr val="tx1">
                    <a:lumMod val="50000"/>
                    <a:lumOff val="50000"/>
                  </a:schemeClr>
                </a:solidFill>
                <a:latin typeface="Arial" panose="020B0604020202020204" pitchFamily="34" charset="0"/>
                <a:cs typeface="Arial" panose="020B0604020202020204" pitchFamily="34" charset="0"/>
              </a:rPr>
              <a:t>TÜRK MİLLİ EĞİTİMİNİN TEMEL </a:t>
            </a:r>
            <a:r>
              <a:rPr lang="tr-TR" sz="1100" b="1" dirty="0" smtClean="0">
                <a:solidFill>
                  <a:schemeClr val="tx1">
                    <a:lumMod val="50000"/>
                    <a:lumOff val="50000"/>
                  </a:schemeClr>
                </a:solidFill>
                <a:latin typeface="Arial" panose="020B0604020202020204" pitchFamily="34" charset="0"/>
                <a:cs typeface="Arial" panose="020B0604020202020204" pitchFamily="34" charset="0"/>
              </a:rPr>
              <a:t/>
            </a:r>
            <a:br>
              <a:rPr lang="tr-TR" sz="1100" b="1" dirty="0" smtClean="0">
                <a:solidFill>
                  <a:schemeClr val="tx1">
                    <a:lumMod val="50000"/>
                    <a:lumOff val="50000"/>
                  </a:schemeClr>
                </a:solidFill>
                <a:latin typeface="Arial" panose="020B0604020202020204" pitchFamily="34" charset="0"/>
                <a:cs typeface="Arial" panose="020B0604020202020204" pitchFamily="34" charset="0"/>
              </a:rPr>
            </a:br>
            <a:r>
              <a:rPr lang="tr-TR" sz="1100" b="1" dirty="0" smtClean="0">
                <a:solidFill>
                  <a:schemeClr val="tx1">
                    <a:lumMod val="50000"/>
                    <a:lumOff val="50000"/>
                  </a:schemeClr>
                </a:solidFill>
                <a:latin typeface="Arial" panose="020B0604020202020204" pitchFamily="34" charset="0"/>
                <a:cs typeface="Arial" panose="020B0604020202020204" pitchFamily="34" charset="0"/>
              </a:rPr>
              <a:t>İLKELERİ</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216"/>
          <p:cNvSpPr txBox="1"/>
          <p:nvPr/>
        </p:nvSpPr>
        <p:spPr>
          <a:xfrm>
            <a:off x="1055535" y="3172782"/>
            <a:ext cx="1503683" cy="430887"/>
          </a:xfrm>
          <a:prstGeom prst="rect">
            <a:avLst/>
          </a:prstGeom>
          <a:noFill/>
        </p:spPr>
        <p:txBody>
          <a:bodyPr wrap="square" rtlCol="0">
            <a:spAutoFit/>
          </a:bodyPr>
          <a:lstStyle/>
          <a:p>
            <a:r>
              <a:rPr lang="tr-TR" sz="1100" b="1" dirty="0"/>
              <a:t>Fırsat ve imkan eşitliği:</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11" name="TextBox 216"/>
          <p:cNvSpPr txBox="1"/>
          <p:nvPr/>
        </p:nvSpPr>
        <p:spPr>
          <a:xfrm>
            <a:off x="1098061" y="3835075"/>
            <a:ext cx="1503683" cy="261610"/>
          </a:xfrm>
          <a:prstGeom prst="rect">
            <a:avLst/>
          </a:prstGeom>
          <a:noFill/>
        </p:spPr>
        <p:txBody>
          <a:bodyPr wrap="square" rtlCol="0">
            <a:spAutoFit/>
          </a:bodyPr>
          <a:lstStyle/>
          <a:p>
            <a:r>
              <a:rPr lang="tr-TR" sz="1100" b="1" dirty="0"/>
              <a:t>Süreklilik</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12" name="157 Grup"/>
          <p:cNvGrpSpPr/>
          <p:nvPr/>
        </p:nvGrpSpPr>
        <p:grpSpPr>
          <a:xfrm>
            <a:off x="845435" y="431046"/>
            <a:ext cx="1979469" cy="538766"/>
            <a:chOff x="224842" y="449729"/>
            <a:chExt cx="2223567" cy="789526"/>
          </a:xfrm>
        </p:grpSpPr>
        <p:sp>
          <p:nvSpPr>
            <p:cNvPr id="38" name="Round Same Side Corner Rectangle 16"/>
            <p:cNvSpPr/>
            <p:nvPr/>
          </p:nvSpPr>
          <p:spPr>
            <a:xfrm rot="16200000">
              <a:off x="915631" y="-241060"/>
              <a:ext cx="789526" cy="2171103"/>
            </a:xfrm>
            <a:prstGeom prst="round2SameRect">
              <a:avLst>
                <a:gd name="adj1" fmla="val 50000"/>
                <a:gd name="adj2" fmla="val 0"/>
              </a:avLst>
            </a:prstGeom>
            <a:solidFill>
              <a:schemeClr val="accent4">
                <a:lumMod val="40000"/>
                <a:lumOff val="6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39" name="Rectangle 18"/>
            <p:cNvSpPr/>
            <p:nvPr/>
          </p:nvSpPr>
          <p:spPr>
            <a:xfrm>
              <a:off x="2057168" y="451373"/>
              <a:ext cx="101420" cy="786236"/>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40" name="Rectangle 17"/>
            <p:cNvSpPr/>
            <p:nvPr/>
          </p:nvSpPr>
          <p:spPr>
            <a:xfrm>
              <a:off x="2111452" y="451373"/>
              <a:ext cx="288669" cy="786236"/>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41" name="TextBox 216"/>
            <p:cNvSpPr txBox="1"/>
            <p:nvPr/>
          </p:nvSpPr>
          <p:spPr>
            <a:xfrm>
              <a:off x="410897" y="681989"/>
              <a:ext cx="1689110" cy="383372"/>
            </a:xfrm>
            <a:prstGeom prst="rect">
              <a:avLst/>
            </a:prstGeom>
            <a:noFill/>
          </p:spPr>
          <p:txBody>
            <a:bodyPr wrap="square" rtlCol="0">
              <a:spAutoFit/>
            </a:bodyPr>
            <a:lstStyle/>
            <a:p>
              <a:r>
                <a:rPr lang="tr-TR" sz="1100" b="1" dirty="0"/>
                <a:t>Genellik ve Eşitlik:</a:t>
              </a:r>
            </a:p>
          </p:txBody>
        </p:sp>
        <p:sp>
          <p:nvSpPr>
            <p:cNvPr id="42" name="Rectangle 147"/>
            <p:cNvSpPr/>
            <p:nvPr/>
          </p:nvSpPr>
          <p:spPr>
            <a:xfrm>
              <a:off x="2012726" y="688275"/>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1</a:t>
              </a:r>
              <a:endParaRPr lang="en-US" sz="1100" dirty="0">
                <a:solidFill>
                  <a:schemeClr val="bg1"/>
                </a:solidFill>
                <a:latin typeface="Arial" panose="020B0604020202020204" pitchFamily="34" charset="0"/>
                <a:cs typeface="Arial" panose="020B0604020202020204" pitchFamily="34" charset="0"/>
              </a:endParaRPr>
            </a:p>
          </p:txBody>
        </p:sp>
        <p:sp>
          <p:nvSpPr>
            <p:cNvPr id="43" name="Isosceles Triangle 7"/>
            <p:cNvSpPr/>
            <p:nvPr/>
          </p:nvSpPr>
          <p:spPr>
            <a:xfrm rot="2200522">
              <a:off x="1991235" y="814827"/>
              <a:ext cx="103364" cy="88822"/>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grpSp>
      <p:grpSp>
        <p:nvGrpSpPr>
          <p:cNvPr id="13" name="160 Grup"/>
          <p:cNvGrpSpPr/>
          <p:nvPr/>
        </p:nvGrpSpPr>
        <p:grpSpPr>
          <a:xfrm>
            <a:off x="6600299" y="411510"/>
            <a:ext cx="1990518" cy="538766"/>
            <a:chOff x="6689368" y="421101"/>
            <a:chExt cx="2235979" cy="789526"/>
          </a:xfrm>
        </p:grpSpPr>
        <p:sp>
          <p:nvSpPr>
            <p:cNvPr id="32" name="Round Same Side Corner Rectangle 62"/>
            <p:cNvSpPr/>
            <p:nvPr/>
          </p:nvSpPr>
          <p:spPr>
            <a:xfrm rot="5400000" flipH="1">
              <a:off x="7445034" y="-269687"/>
              <a:ext cx="789526" cy="2171101"/>
            </a:xfrm>
            <a:prstGeom prst="round2SameRect">
              <a:avLst>
                <a:gd name="adj1" fmla="val 50000"/>
                <a:gd name="adj2" fmla="val 0"/>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33" name="Rectangle 18"/>
            <p:cNvSpPr/>
            <p:nvPr/>
          </p:nvSpPr>
          <p:spPr>
            <a:xfrm>
              <a:off x="6989386" y="423664"/>
              <a:ext cx="101420" cy="786236"/>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34" name="Rectangle 63"/>
            <p:cNvSpPr/>
            <p:nvPr/>
          </p:nvSpPr>
          <p:spPr>
            <a:xfrm flipH="1">
              <a:off x="6750071" y="422745"/>
              <a:ext cx="288669" cy="78623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35" name="Isosceles Triangle 65"/>
            <p:cNvSpPr/>
            <p:nvPr/>
          </p:nvSpPr>
          <p:spPr>
            <a:xfrm rot="19399478" flipH="1">
              <a:off x="7049386" y="790205"/>
              <a:ext cx="103364" cy="88822"/>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36" name="Rectangle 145"/>
            <p:cNvSpPr/>
            <p:nvPr/>
          </p:nvSpPr>
          <p:spPr>
            <a:xfrm>
              <a:off x="6689368" y="665321"/>
              <a:ext cx="435683"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8</a:t>
              </a:r>
              <a:endParaRPr lang="en-US" sz="1100" dirty="0">
                <a:solidFill>
                  <a:schemeClr val="bg1"/>
                </a:solidFill>
                <a:latin typeface="Arial" panose="020B0604020202020204" pitchFamily="34" charset="0"/>
                <a:cs typeface="Arial" panose="020B0604020202020204" pitchFamily="34" charset="0"/>
              </a:endParaRPr>
            </a:p>
          </p:txBody>
        </p:sp>
        <p:sp>
          <p:nvSpPr>
            <p:cNvPr id="37" name="TextBox 216"/>
            <p:cNvSpPr txBox="1"/>
            <p:nvPr/>
          </p:nvSpPr>
          <p:spPr>
            <a:xfrm>
              <a:off x="7199627" y="543440"/>
              <a:ext cx="1689110" cy="383372"/>
            </a:xfrm>
            <a:prstGeom prst="rect">
              <a:avLst/>
            </a:prstGeom>
            <a:noFill/>
          </p:spPr>
          <p:txBody>
            <a:bodyPr wrap="square" rtlCol="0">
              <a:spAutoFit/>
            </a:bodyPr>
            <a:lstStyle/>
            <a:p>
              <a:r>
                <a:rPr lang="tr-TR" sz="1100" b="1" dirty="0"/>
                <a:t>Demokrasi eğitimi:</a:t>
              </a:r>
              <a:endParaRPr lang="en-US" sz="1100" b="1"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grpSp>
        <p:nvGrpSpPr>
          <p:cNvPr id="14" name="175 Grup"/>
          <p:cNvGrpSpPr/>
          <p:nvPr/>
        </p:nvGrpSpPr>
        <p:grpSpPr>
          <a:xfrm>
            <a:off x="848919" y="4227933"/>
            <a:ext cx="1970470" cy="600164"/>
            <a:chOff x="228756" y="6013816"/>
            <a:chExt cx="2213459" cy="879500"/>
          </a:xfrm>
        </p:grpSpPr>
        <p:sp>
          <p:nvSpPr>
            <p:cNvPr id="26" name="Round Same Side Corner Rectangle 62"/>
            <p:cNvSpPr/>
            <p:nvPr/>
          </p:nvSpPr>
          <p:spPr>
            <a:xfrm rot="16200000" flipH="1">
              <a:off x="919544" y="5377686"/>
              <a:ext cx="789526" cy="2171101"/>
            </a:xfrm>
            <a:prstGeom prst="round2SameRect">
              <a:avLst>
                <a:gd name="adj1" fmla="val 50000"/>
                <a:gd name="adj2" fmla="val 0"/>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7" name="Isosceles Triangle 7"/>
            <p:cNvSpPr/>
            <p:nvPr/>
          </p:nvSpPr>
          <p:spPr>
            <a:xfrm rot="2200522">
              <a:off x="2005090" y="6412247"/>
              <a:ext cx="103364" cy="88822"/>
            </a:xfrm>
            <a:prstGeom prst="triangle">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8" name="Rectangle 30"/>
            <p:cNvSpPr/>
            <p:nvPr/>
          </p:nvSpPr>
          <p:spPr>
            <a:xfrm>
              <a:off x="2064825" y="6071764"/>
              <a:ext cx="101420" cy="786236"/>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9" name="Rectangle 63"/>
            <p:cNvSpPr/>
            <p:nvPr/>
          </p:nvSpPr>
          <p:spPr>
            <a:xfrm rot="10800000" flipH="1">
              <a:off x="2108799" y="6071764"/>
              <a:ext cx="288669" cy="786236"/>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30" name="Rectangle 145"/>
            <p:cNvSpPr/>
            <p:nvPr/>
          </p:nvSpPr>
          <p:spPr>
            <a:xfrm>
              <a:off x="2064326" y="6304124"/>
              <a:ext cx="377889" cy="383372"/>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7</a:t>
              </a:r>
              <a:endParaRPr lang="en-US" sz="1100" dirty="0">
                <a:solidFill>
                  <a:schemeClr val="bg1"/>
                </a:solidFill>
                <a:latin typeface="Arial" panose="020B0604020202020204" pitchFamily="34" charset="0"/>
                <a:cs typeface="Arial" panose="020B0604020202020204" pitchFamily="34" charset="0"/>
              </a:endParaRPr>
            </a:p>
          </p:txBody>
        </p:sp>
        <p:sp>
          <p:nvSpPr>
            <p:cNvPr id="31" name="TextBox 216"/>
            <p:cNvSpPr txBox="1"/>
            <p:nvPr/>
          </p:nvSpPr>
          <p:spPr>
            <a:xfrm>
              <a:off x="410900" y="6013816"/>
              <a:ext cx="1689110" cy="879500"/>
            </a:xfrm>
            <a:prstGeom prst="rect">
              <a:avLst/>
            </a:prstGeom>
            <a:noFill/>
          </p:spPr>
          <p:txBody>
            <a:bodyPr wrap="square" rtlCol="0">
              <a:spAutoFit/>
            </a:bodyPr>
            <a:lstStyle/>
            <a:p>
              <a:r>
                <a:rPr lang="tr-TR" sz="1100" b="1" dirty="0"/>
                <a:t>Atatürk İnkılap ve İlkeleri ve Atatürk Milliyetçiliği:</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sp>
        <p:nvSpPr>
          <p:cNvPr id="15" name="TextBox 216"/>
          <p:cNvSpPr txBox="1"/>
          <p:nvPr/>
        </p:nvSpPr>
        <p:spPr>
          <a:xfrm>
            <a:off x="7029875" y="1137880"/>
            <a:ext cx="1503683" cy="261610"/>
          </a:xfrm>
          <a:prstGeom prst="rect">
            <a:avLst/>
          </a:prstGeom>
          <a:noFill/>
        </p:spPr>
        <p:txBody>
          <a:bodyPr wrap="square" rtlCol="0">
            <a:spAutoFit/>
          </a:bodyPr>
          <a:lstStyle/>
          <a:p>
            <a:r>
              <a:rPr lang="tr-TR" sz="1100" b="1" dirty="0" smtClean="0"/>
              <a:t>Laiklik</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16" name="TextBox 216"/>
          <p:cNvSpPr txBox="1"/>
          <p:nvPr/>
        </p:nvSpPr>
        <p:spPr>
          <a:xfrm>
            <a:off x="7042208" y="1884768"/>
            <a:ext cx="1706256" cy="261610"/>
          </a:xfrm>
          <a:prstGeom prst="rect">
            <a:avLst/>
          </a:prstGeom>
          <a:noFill/>
        </p:spPr>
        <p:txBody>
          <a:bodyPr wrap="square" rtlCol="0">
            <a:spAutoFit/>
          </a:bodyPr>
          <a:lstStyle/>
          <a:p>
            <a:r>
              <a:rPr lang="tr-TR" sz="1100" b="1" dirty="0" smtClean="0"/>
              <a:t>Bilimsellik</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17" name="TextBox 216"/>
          <p:cNvSpPr txBox="1"/>
          <p:nvPr/>
        </p:nvSpPr>
        <p:spPr>
          <a:xfrm>
            <a:off x="7054542" y="2470929"/>
            <a:ext cx="1503683" cy="261610"/>
          </a:xfrm>
          <a:prstGeom prst="rect">
            <a:avLst/>
          </a:prstGeom>
          <a:noFill/>
        </p:spPr>
        <p:txBody>
          <a:bodyPr wrap="square" rtlCol="0">
            <a:spAutoFit/>
          </a:bodyPr>
          <a:lstStyle/>
          <a:p>
            <a:r>
              <a:rPr lang="tr-TR" sz="1100" b="1" dirty="0" err="1" smtClean="0"/>
              <a:t>Planlılık</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18" name="TextBox 216"/>
          <p:cNvSpPr txBox="1"/>
          <p:nvPr/>
        </p:nvSpPr>
        <p:spPr>
          <a:xfrm>
            <a:off x="7054540" y="3161089"/>
            <a:ext cx="1503683" cy="261610"/>
          </a:xfrm>
          <a:prstGeom prst="rect">
            <a:avLst/>
          </a:prstGeom>
          <a:noFill/>
        </p:spPr>
        <p:txBody>
          <a:bodyPr wrap="square" rtlCol="0">
            <a:spAutoFit/>
          </a:bodyPr>
          <a:lstStyle/>
          <a:p>
            <a:r>
              <a:rPr lang="tr-TR" sz="1100" b="1" dirty="0"/>
              <a:t>Karma </a:t>
            </a:r>
            <a:r>
              <a:rPr lang="tr-TR" sz="1100" b="1" dirty="0" smtClean="0"/>
              <a:t>eğitim</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19" name="TextBox 216"/>
          <p:cNvSpPr txBox="1"/>
          <p:nvPr/>
        </p:nvSpPr>
        <p:spPr>
          <a:xfrm>
            <a:off x="7054540" y="3756703"/>
            <a:ext cx="1503683" cy="430887"/>
          </a:xfrm>
          <a:prstGeom prst="rect">
            <a:avLst/>
          </a:prstGeom>
          <a:noFill/>
        </p:spPr>
        <p:txBody>
          <a:bodyPr wrap="square" rtlCol="0">
            <a:spAutoFit/>
          </a:bodyPr>
          <a:lstStyle/>
          <a:p>
            <a:r>
              <a:rPr lang="tr-TR" sz="1100" b="1" dirty="0"/>
              <a:t>Eğitim kampüsleri ve okul ile ailenin </a:t>
            </a:r>
            <a:r>
              <a:rPr lang="tr-TR" sz="1100" b="1" dirty="0" smtClean="0"/>
              <a:t>işbirliği</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20" name="174 Grup"/>
          <p:cNvGrpSpPr/>
          <p:nvPr/>
        </p:nvGrpSpPr>
        <p:grpSpPr>
          <a:xfrm>
            <a:off x="6645721" y="4265232"/>
            <a:ext cx="1949504" cy="538766"/>
            <a:chOff x="6740391" y="6068474"/>
            <a:chExt cx="2189907" cy="789526"/>
          </a:xfrm>
        </p:grpSpPr>
        <p:sp>
          <p:nvSpPr>
            <p:cNvPr id="21" name="Round Same Side Corner Rectangle 62"/>
            <p:cNvSpPr/>
            <p:nvPr/>
          </p:nvSpPr>
          <p:spPr>
            <a:xfrm rot="5400000" flipH="1">
              <a:off x="7431179" y="5377686"/>
              <a:ext cx="789526" cy="2171101"/>
            </a:xfrm>
            <a:prstGeom prst="round2SameRect">
              <a:avLst>
                <a:gd name="adj1" fmla="val 50000"/>
                <a:gd name="adj2" fmla="val 0"/>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2" name="Isosceles Triangle 65"/>
            <p:cNvSpPr/>
            <p:nvPr/>
          </p:nvSpPr>
          <p:spPr>
            <a:xfrm rot="19399478" flipH="1">
              <a:off x="7063241" y="6401480"/>
              <a:ext cx="103364" cy="88822"/>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3" name="Rectangle 30"/>
            <p:cNvSpPr/>
            <p:nvPr/>
          </p:nvSpPr>
          <p:spPr>
            <a:xfrm>
              <a:off x="6997044" y="6071764"/>
              <a:ext cx="101420" cy="786236"/>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4" name="Rectangle 63"/>
            <p:cNvSpPr/>
            <p:nvPr/>
          </p:nvSpPr>
          <p:spPr>
            <a:xfrm flipH="1">
              <a:off x="6763924" y="6070118"/>
              <a:ext cx="260330" cy="786236"/>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5" name="TextBox 216"/>
            <p:cNvSpPr txBox="1"/>
            <p:nvPr/>
          </p:nvSpPr>
          <p:spPr>
            <a:xfrm>
              <a:off x="7241188" y="6265371"/>
              <a:ext cx="1689110" cy="383372"/>
            </a:xfrm>
            <a:prstGeom prst="rect">
              <a:avLst/>
            </a:prstGeom>
            <a:noFill/>
          </p:spPr>
          <p:txBody>
            <a:bodyPr wrap="square" rtlCol="0">
              <a:spAutoFit/>
            </a:bodyPr>
            <a:lstStyle/>
            <a:p>
              <a:r>
                <a:rPr lang="tr-TR" sz="1100" b="1" dirty="0"/>
                <a:t>Her yerde </a:t>
              </a:r>
              <a:r>
                <a:rPr lang="tr-TR" sz="1100" b="1" dirty="0" smtClean="0"/>
                <a:t>eğitim</a:t>
              </a:r>
              <a:endParaRPr lang="en-US" sz="1100" dirty="0" smtClean="0">
                <a:solidFill>
                  <a:schemeClr val="tx1">
                    <a:alpha val="55000"/>
                  </a:schemeClr>
                </a:solidFill>
                <a:latin typeface="Arial" panose="020B0604020202020204" pitchFamily="34" charset="0"/>
                <a:ea typeface="Cambria Math" panose="02040503050406030204" pitchFamily="18" charset="0"/>
                <a:cs typeface="Arial" panose="020B0604020202020204" pitchFamily="34" charset="0"/>
              </a:endParaRPr>
            </a:p>
          </p:txBody>
        </p:sp>
      </p:grpSp>
      <p:sp>
        <p:nvSpPr>
          <p:cNvPr id="6" name="Rectangle 156"/>
          <p:cNvSpPr/>
          <p:nvPr/>
        </p:nvSpPr>
        <p:spPr>
          <a:xfrm>
            <a:off x="6577455" y="4412082"/>
            <a:ext cx="387855" cy="261610"/>
          </a:xfrm>
          <a:prstGeom prst="rect">
            <a:avLst/>
          </a:prstGeom>
        </p:spPr>
        <p:txBody>
          <a:bodyPr wrap="square">
            <a:spAutoFit/>
          </a:bodyPr>
          <a:lstStyle/>
          <a:p>
            <a:pPr algn="ctr"/>
            <a:r>
              <a:rPr lang="tr-TR" sz="1100" dirty="0" smtClean="0">
                <a:solidFill>
                  <a:schemeClr val="bg1"/>
                </a:solidFill>
                <a:latin typeface="Arial" panose="020B0604020202020204" pitchFamily="34" charset="0"/>
                <a:cs typeface="Arial" panose="020B0604020202020204" pitchFamily="34" charset="0"/>
              </a:rPr>
              <a:t>14</a:t>
            </a:r>
            <a:endParaRPr lang="en-US" sz="1100" dirty="0">
              <a:solidFill>
                <a:schemeClr val="bg1"/>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2508036053"/>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par>
                                <p:cTn id="19" presetID="2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par>
                                <p:cTn id="22" presetID="2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par>
                                <p:cTn id="34" presetID="2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22" presetClass="entr" presetSubtype="8"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par>
                                <p:cTn id="61" presetID="22" presetClass="entr" presetSubtype="8"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7" grpId="0"/>
      <p:bldP spid="10" grpId="0"/>
      <p:bldP spid="11"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9"/>
          <p:cNvSpPr/>
          <p:nvPr/>
        </p:nvSpPr>
        <p:spPr>
          <a:xfrm>
            <a:off x="1117214" y="93160"/>
            <a:ext cx="7290020" cy="4985046"/>
          </a:xfrm>
          <a:prstGeom prst="rect">
            <a:avLst/>
          </a:prstGeom>
          <a:gradFill flip="none" rotWithShape="1">
            <a:gsLst>
              <a:gs pos="0">
                <a:schemeClr val="bg2">
                  <a:lumMod val="95000"/>
                </a:schemeClr>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119"/>
          <p:cNvSpPr txBox="1"/>
          <p:nvPr/>
        </p:nvSpPr>
        <p:spPr>
          <a:xfrm flipH="1">
            <a:off x="1373571" y="2773522"/>
            <a:ext cx="1685568" cy="276999"/>
          </a:xfrm>
          <a:prstGeom prst="rect">
            <a:avLst/>
          </a:prstGeom>
          <a:noFill/>
        </p:spPr>
        <p:txBody>
          <a:bodyPr wrap="square" rtlCol="0" anchor="ctr">
            <a:spAutoFit/>
          </a:bodyPr>
          <a:lstStyle/>
          <a:p>
            <a:pPr algn="r"/>
            <a:r>
              <a:rPr lang="tr-TR" sz="1200" b="1" dirty="0">
                <a:solidFill>
                  <a:schemeClr val="tx1">
                    <a:lumMod val="65000"/>
                    <a:lumOff val="35000"/>
                  </a:schemeClr>
                </a:solidFill>
                <a:latin typeface="Arial Narrow" pitchFamily="34" charset="0"/>
                <a:cs typeface="Aharoni" pitchFamily="2" charset="-79"/>
              </a:rPr>
              <a:t>Örgün Eğitim </a:t>
            </a:r>
          </a:p>
        </p:txBody>
      </p:sp>
      <p:sp>
        <p:nvSpPr>
          <p:cNvPr id="5" name="TextBox 125"/>
          <p:cNvSpPr txBox="1"/>
          <p:nvPr/>
        </p:nvSpPr>
        <p:spPr>
          <a:xfrm flipH="1">
            <a:off x="1832565" y="811098"/>
            <a:ext cx="2391424" cy="276999"/>
          </a:xfrm>
          <a:prstGeom prst="rect">
            <a:avLst/>
          </a:prstGeom>
          <a:noFill/>
        </p:spPr>
        <p:txBody>
          <a:bodyPr wrap="square" rtlCol="0" anchor="ctr">
            <a:spAutoFit/>
          </a:bodyPr>
          <a:lstStyle/>
          <a:p>
            <a:pPr algn="r"/>
            <a:r>
              <a:rPr lang="tr-TR" sz="1200" b="1" dirty="0">
                <a:solidFill>
                  <a:schemeClr val="tx1">
                    <a:lumMod val="65000"/>
                    <a:lumOff val="35000"/>
                  </a:schemeClr>
                </a:solidFill>
                <a:latin typeface="Arial Narrow" pitchFamily="34" charset="0"/>
                <a:cs typeface="Arial" panose="020B0604020202020204" pitchFamily="34" charset="0"/>
              </a:rPr>
              <a:t>Yaygın Eğitim </a:t>
            </a:r>
          </a:p>
        </p:txBody>
      </p:sp>
      <p:sp>
        <p:nvSpPr>
          <p:cNvPr id="6" name="TextBox 133"/>
          <p:cNvSpPr txBox="1"/>
          <p:nvPr/>
        </p:nvSpPr>
        <p:spPr>
          <a:xfrm flipH="1">
            <a:off x="6151430" y="3046114"/>
            <a:ext cx="1941295" cy="276999"/>
          </a:xfrm>
          <a:prstGeom prst="rect">
            <a:avLst/>
          </a:prstGeom>
          <a:noFill/>
        </p:spPr>
        <p:txBody>
          <a:bodyPr wrap="square" rtlCol="0" anchor="ctr">
            <a:spAutoFit/>
          </a:bodyPr>
          <a:lstStyle/>
          <a:p>
            <a:r>
              <a:rPr lang="tr-TR" sz="1200" b="1" dirty="0">
                <a:solidFill>
                  <a:schemeClr val="tx1">
                    <a:lumMod val="65000"/>
                    <a:lumOff val="35000"/>
                  </a:schemeClr>
                </a:solidFill>
                <a:latin typeface="Arial Narrow" pitchFamily="34" charset="0"/>
                <a:cs typeface="Arial" panose="020B0604020202020204" pitchFamily="34" charset="0"/>
              </a:rPr>
              <a:t>Sargın Eğitim</a:t>
            </a:r>
          </a:p>
        </p:txBody>
      </p:sp>
      <p:grpSp>
        <p:nvGrpSpPr>
          <p:cNvPr id="10" name="Group 11"/>
          <p:cNvGrpSpPr/>
          <p:nvPr/>
        </p:nvGrpSpPr>
        <p:grpSpPr>
          <a:xfrm>
            <a:off x="4214794" y="512332"/>
            <a:ext cx="1047411" cy="2658549"/>
            <a:chOff x="3728301" y="1181681"/>
            <a:chExt cx="1313786" cy="3347783"/>
          </a:xfrm>
        </p:grpSpPr>
        <p:sp>
          <p:nvSpPr>
            <p:cNvPr id="30" name="Trapezoid 22"/>
            <p:cNvSpPr/>
            <p:nvPr/>
          </p:nvSpPr>
          <p:spPr>
            <a:xfrm rot="10800000">
              <a:off x="3798451" y="2069200"/>
              <a:ext cx="1197864" cy="2460264"/>
            </a:xfrm>
            <a:prstGeom prst="trapezoid">
              <a:avLst>
                <a:gd name="adj" fmla="val 32786"/>
              </a:avLst>
            </a:prstGeom>
            <a:solidFill>
              <a:schemeClr val="accent1">
                <a:alpha val="2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ndParaRPr>
            </a:p>
          </p:txBody>
        </p:sp>
        <p:grpSp>
          <p:nvGrpSpPr>
            <p:cNvPr id="31" name="Group 9"/>
            <p:cNvGrpSpPr/>
            <p:nvPr/>
          </p:nvGrpSpPr>
          <p:grpSpPr>
            <a:xfrm>
              <a:off x="3728301" y="1181681"/>
              <a:ext cx="1313786" cy="1313786"/>
              <a:chOff x="3728301" y="1181681"/>
              <a:chExt cx="1313786" cy="1313786"/>
            </a:xfrm>
          </p:grpSpPr>
          <p:grpSp>
            <p:nvGrpSpPr>
              <p:cNvPr id="32" name="Group 7"/>
              <p:cNvGrpSpPr/>
              <p:nvPr/>
            </p:nvGrpSpPr>
            <p:grpSpPr>
              <a:xfrm>
                <a:off x="3728301" y="1181681"/>
                <a:ext cx="1313786" cy="1313786"/>
                <a:chOff x="3728301" y="1181681"/>
                <a:chExt cx="1313786" cy="1313786"/>
              </a:xfrm>
            </p:grpSpPr>
            <p:sp>
              <p:nvSpPr>
                <p:cNvPr id="34" name="Oval 33"/>
                <p:cNvSpPr/>
                <p:nvPr/>
              </p:nvSpPr>
              <p:spPr>
                <a:xfrm>
                  <a:off x="3728301" y="1181681"/>
                  <a:ext cx="1313786" cy="1313786"/>
                </a:xfrm>
                <a:prstGeom prst="ellipse">
                  <a:avLst/>
                </a:prstGeom>
                <a:solidFill>
                  <a:schemeClr val="accent1"/>
                </a:solidFill>
                <a:ln w="3175" cap="flat" cmpd="sng" algn="ctr">
                  <a:noFill/>
                  <a:prstDash val="solid"/>
                </a:ln>
                <a:effectLst/>
                <a:scene3d>
                  <a:camera prst="orthographicFront">
                    <a:rot lat="0" lon="0" rev="0"/>
                  </a:camera>
                  <a:lightRig rig="contrasting" dir="t">
                    <a:rot lat="0" lon="0" rev="5400000"/>
                  </a:lightRig>
                </a:scene3d>
                <a:sp3d>
                  <a:bevelT w="0" h="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a:t>
                  </a:r>
                </a:p>
              </p:txBody>
            </p:sp>
            <p:sp>
              <p:nvSpPr>
                <p:cNvPr id="35" name="Freeform 79"/>
                <p:cNvSpPr/>
                <p:nvPr/>
              </p:nvSpPr>
              <p:spPr>
                <a:xfrm flipV="1">
                  <a:off x="3728930" y="1181681"/>
                  <a:ext cx="1312529" cy="650659"/>
                </a:xfrm>
                <a:custGeom>
                  <a:avLst/>
                  <a:gdLst>
                    <a:gd name="connsiteX0" fmla="*/ 0 w 1312529"/>
                    <a:gd name="connsiteY0" fmla="*/ 0 h 650659"/>
                    <a:gd name="connsiteX1" fmla="*/ 1312529 w 1312529"/>
                    <a:gd name="connsiteY1" fmla="*/ 0 h 650659"/>
                    <a:gd name="connsiteX2" fmla="*/ 1299811 w 1312529"/>
                    <a:gd name="connsiteY2" fmla="*/ 126153 h 650659"/>
                    <a:gd name="connsiteX3" fmla="*/ 656264 w 1312529"/>
                    <a:gd name="connsiteY3" fmla="*/ 650659 h 650659"/>
                    <a:gd name="connsiteX4" fmla="*/ 12717 w 1312529"/>
                    <a:gd name="connsiteY4" fmla="*/ 126153 h 650659"/>
                    <a:gd name="connsiteX5" fmla="*/ 0 w 1312529"/>
                    <a:gd name="connsiteY5" fmla="*/ 0 h 65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529" h="650659">
                      <a:moveTo>
                        <a:pt x="0" y="0"/>
                      </a:moveTo>
                      <a:lnTo>
                        <a:pt x="1312529" y="0"/>
                      </a:lnTo>
                      <a:lnTo>
                        <a:pt x="1299811" y="126153"/>
                      </a:lnTo>
                      <a:cubicBezTo>
                        <a:pt x="1238559" y="425488"/>
                        <a:pt x="973707" y="650659"/>
                        <a:pt x="656264" y="650659"/>
                      </a:cubicBezTo>
                      <a:cubicBezTo>
                        <a:pt x="338821" y="650659"/>
                        <a:pt x="73970" y="425488"/>
                        <a:pt x="12717" y="126153"/>
                      </a:cubicBezTo>
                      <a:lnTo>
                        <a:pt x="0" y="0"/>
                      </a:lnTo>
                      <a:close/>
                    </a:path>
                  </a:pathLst>
                </a:custGeom>
                <a:solidFill>
                  <a:schemeClr val="bg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3" name="TextBox 25"/>
              <p:cNvSpPr txBox="1"/>
              <p:nvPr/>
            </p:nvSpPr>
            <p:spPr>
              <a:xfrm>
                <a:off x="3779835" y="1423077"/>
                <a:ext cx="1210717" cy="86991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2"/>
                    </a:solidFill>
                    <a:effectLst/>
                    <a:uLnTx/>
                    <a:uFillTx/>
                    <a:latin typeface="Agency FB" panose="020B0503020202020204" pitchFamily="34" charset="0"/>
                  </a:rPr>
                  <a:t>2</a:t>
                </a:r>
              </a:p>
            </p:txBody>
          </p:sp>
        </p:grpSp>
      </p:grpSp>
      <p:grpSp>
        <p:nvGrpSpPr>
          <p:cNvPr id="11" name="Group 12"/>
          <p:cNvGrpSpPr/>
          <p:nvPr/>
        </p:nvGrpSpPr>
        <p:grpSpPr>
          <a:xfrm>
            <a:off x="4966184" y="1775415"/>
            <a:ext cx="2248105" cy="1562644"/>
            <a:chOff x="4670782" y="2772221"/>
            <a:chExt cx="2819838" cy="1967763"/>
          </a:xfrm>
        </p:grpSpPr>
        <p:sp>
          <p:nvSpPr>
            <p:cNvPr id="24" name="Trapezoid 10"/>
            <p:cNvSpPr/>
            <p:nvPr/>
          </p:nvSpPr>
          <p:spPr>
            <a:xfrm rot="13902157">
              <a:off x="5171373" y="3234985"/>
              <a:ext cx="1004408" cy="2005589"/>
            </a:xfrm>
            <a:prstGeom prst="trapezoid">
              <a:avLst>
                <a:gd name="adj" fmla="val 31139"/>
              </a:avLst>
            </a:prstGeom>
            <a:solidFill>
              <a:srgbClr val="FFCC29">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ndParaRPr>
            </a:p>
          </p:txBody>
        </p:sp>
        <p:grpSp>
          <p:nvGrpSpPr>
            <p:cNvPr id="25" name="Group 91"/>
            <p:cNvGrpSpPr/>
            <p:nvPr/>
          </p:nvGrpSpPr>
          <p:grpSpPr>
            <a:xfrm>
              <a:off x="5982104" y="2772221"/>
              <a:ext cx="1508516" cy="1313786"/>
              <a:chOff x="3728301" y="1181681"/>
              <a:chExt cx="1508516" cy="1313786"/>
            </a:xfrm>
          </p:grpSpPr>
          <p:grpSp>
            <p:nvGrpSpPr>
              <p:cNvPr id="26" name="Group 92"/>
              <p:cNvGrpSpPr/>
              <p:nvPr/>
            </p:nvGrpSpPr>
            <p:grpSpPr>
              <a:xfrm>
                <a:off x="3728301" y="1181681"/>
                <a:ext cx="1508516" cy="1313786"/>
                <a:chOff x="3728301" y="1181681"/>
                <a:chExt cx="1508516" cy="1313786"/>
              </a:xfrm>
            </p:grpSpPr>
            <p:sp>
              <p:nvSpPr>
                <p:cNvPr id="28" name="Oval 27"/>
                <p:cNvSpPr/>
                <p:nvPr/>
              </p:nvSpPr>
              <p:spPr>
                <a:xfrm>
                  <a:off x="3728301" y="1181681"/>
                  <a:ext cx="1313786" cy="1313786"/>
                </a:xfrm>
                <a:prstGeom prst="ellipse">
                  <a:avLst/>
                </a:prstGeom>
                <a:solidFill>
                  <a:schemeClr val="accent4"/>
                </a:solidFill>
                <a:ln w="3175" cap="flat" cmpd="sng" algn="ctr">
                  <a:noFill/>
                  <a:prstDash val="solid"/>
                </a:ln>
                <a:effectLst/>
                <a:scene3d>
                  <a:camera prst="orthographicFront">
                    <a:rot lat="0" lon="0" rev="0"/>
                  </a:camera>
                  <a:lightRig rig="contrasting" dir="t">
                    <a:rot lat="0" lon="0" rev="5400000"/>
                  </a:lightRig>
                </a:scene3d>
                <a:sp3d>
                  <a:bevelT w="0" h="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a:t>
                  </a:r>
                </a:p>
              </p:txBody>
            </p:sp>
            <p:sp>
              <p:nvSpPr>
                <p:cNvPr id="29" name="Freeform 98"/>
                <p:cNvSpPr/>
                <p:nvPr/>
              </p:nvSpPr>
              <p:spPr>
                <a:xfrm rot="2115889" flipV="1">
                  <a:off x="3924288" y="1230665"/>
                  <a:ext cx="1312529" cy="650659"/>
                </a:xfrm>
                <a:custGeom>
                  <a:avLst/>
                  <a:gdLst>
                    <a:gd name="connsiteX0" fmla="*/ 0 w 1312529"/>
                    <a:gd name="connsiteY0" fmla="*/ 0 h 650659"/>
                    <a:gd name="connsiteX1" fmla="*/ 1312529 w 1312529"/>
                    <a:gd name="connsiteY1" fmla="*/ 0 h 650659"/>
                    <a:gd name="connsiteX2" fmla="*/ 1299811 w 1312529"/>
                    <a:gd name="connsiteY2" fmla="*/ 126153 h 650659"/>
                    <a:gd name="connsiteX3" fmla="*/ 656264 w 1312529"/>
                    <a:gd name="connsiteY3" fmla="*/ 650659 h 650659"/>
                    <a:gd name="connsiteX4" fmla="*/ 12717 w 1312529"/>
                    <a:gd name="connsiteY4" fmla="*/ 126153 h 650659"/>
                    <a:gd name="connsiteX5" fmla="*/ 0 w 1312529"/>
                    <a:gd name="connsiteY5" fmla="*/ 0 h 65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529" h="650659">
                      <a:moveTo>
                        <a:pt x="0" y="0"/>
                      </a:moveTo>
                      <a:lnTo>
                        <a:pt x="1312529" y="0"/>
                      </a:lnTo>
                      <a:lnTo>
                        <a:pt x="1299811" y="126153"/>
                      </a:lnTo>
                      <a:cubicBezTo>
                        <a:pt x="1238559" y="425488"/>
                        <a:pt x="973707" y="650659"/>
                        <a:pt x="656264" y="650659"/>
                      </a:cubicBezTo>
                      <a:cubicBezTo>
                        <a:pt x="338821" y="650659"/>
                        <a:pt x="73970" y="425488"/>
                        <a:pt x="12717" y="126153"/>
                      </a:cubicBezTo>
                      <a:lnTo>
                        <a:pt x="0" y="0"/>
                      </a:lnTo>
                      <a:close/>
                    </a:path>
                  </a:pathLst>
                </a:custGeom>
                <a:solidFill>
                  <a:schemeClr val="bg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 name="TextBox 93"/>
              <p:cNvSpPr txBox="1"/>
              <p:nvPr/>
            </p:nvSpPr>
            <p:spPr>
              <a:xfrm>
                <a:off x="3779835" y="1423077"/>
                <a:ext cx="1210718" cy="86991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2"/>
                    </a:solidFill>
                    <a:effectLst/>
                    <a:uLnTx/>
                    <a:uFillTx/>
                    <a:latin typeface="Agency FB" panose="020B0503020202020204" pitchFamily="34" charset="0"/>
                  </a:rPr>
                  <a:t>3</a:t>
                </a:r>
              </a:p>
            </p:txBody>
          </p:sp>
        </p:grpSp>
      </p:grpSp>
      <p:grpSp>
        <p:nvGrpSpPr>
          <p:cNvPr id="12" name="Group 21"/>
          <p:cNvGrpSpPr/>
          <p:nvPr/>
        </p:nvGrpSpPr>
        <p:grpSpPr>
          <a:xfrm>
            <a:off x="2597073" y="1775415"/>
            <a:ext cx="1680218" cy="1985986"/>
            <a:chOff x="1699165" y="2772221"/>
            <a:chExt cx="2107527" cy="2500857"/>
          </a:xfrm>
        </p:grpSpPr>
        <p:sp>
          <p:nvSpPr>
            <p:cNvPr id="18" name="Trapezoid 16"/>
            <p:cNvSpPr/>
            <p:nvPr/>
          </p:nvSpPr>
          <p:spPr>
            <a:xfrm rot="8220838">
              <a:off x="2802284" y="3267489"/>
              <a:ext cx="1004408" cy="2005589"/>
            </a:xfrm>
            <a:prstGeom prst="trapezoid">
              <a:avLst>
                <a:gd name="adj" fmla="val 31139"/>
              </a:avLst>
            </a:prstGeom>
            <a:solidFill>
              <a:schemeClr val="accent6">
                <a:alpha val="2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ndParaRPr>
            </a:p>
          </p:txBody>
        </p:sp>
        <p:grpSp>
          <p:nvGrpSpPr>
            <p:cNvPr id="19" name="Group 107"/>
            <p:cNvGrpSpPr/>
            <p:nvPr/>
          </p:nvGrpSpPr>
          <p:grpSpPr>
            <a:xfrm>
              <a:off x="1699165" y="2772221"/>
              <a:ext cx="1488365" cy="1313786"/>
              <a:chOff x="3553722" y="1181681"/>
              <a:chExt cx="1488365" cy="1313786"/>
            </a:xfrm>
          </p:grpSpPr>
          <p:grpSp>
            <p:nvGrpSpPr>
              <p:cNvPr id="20" name="Group 108"/>
              <p:cNvGrpSpPr/>
              <p:nvPr/>
            </p:nvGrpSpPr>
            <p:grpSpPr>
              <a:xfrm>
                <a:off x="3553722" y="1181681"/>
                <a:ext cx="1488365" cy="1313786"/>
                <a:chOff x="3553722" y="1181681"/>
                <a:chExt cx="1488365" cy="1313786"/>
              </a:xfrm>
            </p:grpSpPr>
            <p:sp>
              <p:nvSpPr>
                <p:cNvPr id="22" name="Oval 21"/>
                <p:cNvSpPr/>
                <p:nvPr/>
              </p:nvSpPr>
              <p:spPr>
                <a:xfrm>
                  <a:off x="3728301" y="1181681"/>
                  <a:ext cx="1313786" cy="1313786"/>
                </a:xfrm>
                <a:prstGeom prst="ellipse">
                  <a:avLst/>
                </a:prstGeom>
                <a:solidFill>
                  <a:schemeClr val="accent6"/>
                </a:solidFill>
                <a:ln w="3175" cap="flat" cmpd="sng" algn="ctr">
                  <a:noFill/>
                  <a:prstDash val="solid"/>
                </a:ln>
                <a:effectLst/>
                <a:scene3d>
                  <a:camera prst="orthographicFront">
                    <a:rot lat="0" lon="0" rev="0"/>
                  </a:camera>
                  <a:lightRig rig="contrasting" dir="t">
                    <a:rot lat="0" lon="0" rev="5400000"/>
                  </a:lightRig>
                </a:scene3d>
                <a:sp3d>
                  <a:bevelT w="0" h="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a:t>
                  </a:r>
                </a:p>
              </p:txBody>
            </p:sp>
            <p:sp>
              <p:nvSpPr>
                <p:cNvPr id="23" name="Freeform 121"/>
                <p:cNvSpPr/>
                <p:nvPr/>
              </p:nvSpPr>
              <p:spPr>
                <a:xfrm rot="19740984" flipV="1">
                  <a:off x="3553722" y="1226630"/>
                  <a:ext cx="1312529" cy="650659"/>
                </a:xfrm>
                <a:custGeom>
                  <a:avLst/>
                  <a:gdLst>
                    <a:gd name="connsiteX0" fmla="*/ 0 w 1312529"/>
                    <a:gd name="connsiteY0" fmla="*/ 0 h 650659"/>
                    <a:gd name="connsiteX1" fmla="*/ 1312529 w 1312529"/>
                    <a:gd name="connsiteY1" fmla="*/ 0 h 650659"/>
                    <a:gd name="connsiteX2" fmla="*/ 1299811 w 1312529"/>
                    <a:gd name="connsiteY2" fmla="*/ 126153 h 650659"/>
                    <a:gd name="connsiteX3" fmla="*/ 656264 w 1312529"/>
                    <a:gd name="connsiteY3" fmla="*/ 650659 h 650659"/>
                    <a:gd name="connsiteX4" fmla="*/ 12717 w 1312529"/>
                    <a:gd name="connsiteY4" fmla="*/ 126153 h 650659"/>
                    <a:gd name="connsiteX5" fmla="*/ 0 w 1312529"/>
                    <a:gd name="connsiteY5" fmla="*/ 0 h 65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529" h="650659">
                      <a:moveTo>
                        <a:pt x="0" y="0"/>
                      </a:moveTo>
                      <a:lnTo>
                        <a:pt x="1312529" y="0"/>
                      </a:lnTo>
                      <a:lnTo>
                        <a:pt x="1299811" y="126153"/>
                      </a:lnTo>
                      <a:cubicBezTo>
                        <a:pt x="1238559" y="425488"/>
                        <a:pt x="973707" y="650659"/>
                        <a:pt x="656264" y="650659"/>
                      </a:cubicBezTo>
                      <a:cubicBezTo>
                        <a:pt x="338821" y="650659"/>
                        <a:pt x="73970" y="425488"/>
                        <a:pt x="12717" y="126153"/>
                      </a:cubicBezTo>
                      <a:lnTo>
                        <a:pt x="0" y="0"/>
                      </a:lnTo>
                      <a:close/>
                    </a:path>
                  </a:pathLst>
                </a:custGeom>
                <a:solidFill>
                  <a:schemeClr val="bg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1" name="TextBox 109"/>
              <p:cNvSpPr txBox="1"/>
              <p:nvPr/>
            </p:nvSpPr>
            <p:spPr>
              <a:xfrm>
                <a:off x="3779835" y="1423077"/>
                <a:ext cx="1210718" cy="86991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2"/>
                    </a:solidFill>
                    <a:effectLst/>
                    <a:uLnTx/>
                    <a:uFillTx/>
                    <a:latin typeface="Agency FB" panose="020B0503020202020204" pitchFamily="34" charset="0"/>
                  </a:rPr>
                  <a:t>1</a:t>
                </a:r>
              </a:p>
            </p:txBody>
          </p:sp>
        </p:grpSp>
      </p:grpSp>
      <p:grpSp>
        <p:nvGrpSpPr>
          <p:cNvPr id="13" name="Group 30"/>
          <p:cNvGrpSpPr/>
          <p:nvPr/>
        </p:nvGrpSpPr>
        <p:grpSpPr>
          <a:xfrm>
            <a:off x="4120635" y="3126764"/>
            <a:ext cx="1280100" cy="1251757"/>
            <a:chOff x="3610195" y="4473909"/>
            <a:chExt cx="1605652" cy="1576278"/>
          </a:xfrm>
        </p:grpSpPr>
        <p:grpSp>
          <p:nvGrpSpPr>
            <p:cNvPr id="14" name="Group 27"/>
            <p:cNvGrpSpPr/>
            <p:nvPr/>
          </p:nvGrpSpPr>
          <p:grpSpPr>
            <a:xfrm>
              <a:off x="3610195" y="4473909"/>
              <a:ext cx="1576280" cy="1576278"/>
              <a:chOff x="3610195" y="4473909"/>
              <a:chExt cx="1576280" cy="1576278"/>
            </a:xfrm>
          </p:grpSpPr>
          <p:sp>
            <p:nvSpPr>
              <p:cNvPr id="16" name="Oval 15"/>
              <p:cNvSpPr/>
              <p:nvPr/>
            </p:nvSpPr>
            <p:spPr>
              <a:xfrm>
                <a:off x="3610195" y="4473909"/>
                <a:ext cx="1576280" cy="1576278"/>
              </a:xfrm>
              <a:prstGeom prst="ellipse">
                <a:avLst/>
              </a:prstGeom>
              <a:solidFill>
                <a:schemeClr val="bg2">
                  <a:lumMod val="65000"/>
                </a:schemeClr>
              </a:solidFill>
              <a:ln w="3175" cap="flat" cmpd="sng" algn="ctr">
                <a:noFill/>
                <a:prstDash val="solid"/>
              </a:ln>
              <a:effectLst>
                <a:outerShdw blurRad="50800" dist="50800" dir="5400000" algn="ctr" rotWithShape="0">
                  <a:srgbClr val="000000">
                    <a:alpha val="0"/>
                  </a:srgbClr>
                </a:outerShdw>
              </a:effectLst>
              <a:scene3d>
                <a:camera prst="orthographicFront">
                  <a:rot lat="0" lon="0" rev="0"/>
                </a:camera>
                <a:lightRig rig="contrasting" dir="t">
                  <a:rot lat="0" lon="0" rev="5400000"/>
                </a:lightRig>
              </a:scene3d>
              <a:sp3d>
                <a:bevelT w="0" h="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a:endParaRPr>
              </a:p>
            </p:txBody>
          </p:sp>
          <p:sp>
            <p:nvSpPr>
              <p:cNvPr id="17" name="Freeform 137"/>
              <p:cNvSpPr/>
              <p:nvPr/>
            </p:nvSpPr>
            <p:spPr>
              <a:xfrm>
                <a:off x="3610457" y="4473909"/>
                <a:ext cx="1575757" cy="782960"/>
              </a:xfrm>
              <a:custGeom>
                <a:avLst/>
                <a:gdLst>
                  <a:gd name="connsiteX0" fmla="*/ 787878 w 1575757"/>
                  <a:gd name="connsiteY0" fmla="*/ 0 h 782960"/>
                  <a:gd name="connsiteX1" fmla="*/ 1571949 w 1575757"/>
                  <a:gd name="connsiteY1" fmla="*/ 707556 h 782960"/>
                  <a:gd name="connsiteX2" fmla="*/ 1575757 w 1575757"/>
                  <a:gd name="connsiteY2" fmla="*/ 782960 h 782960"/>
                  <a:gd name="connsiteX3" fmla="*/ 0 w 1575757"/>
                  <a:gd name="connsiteY3" fmla="*/ 782960 h 782960"/>
                  <a:gd name="connsiteX4" fmla="*/ 3807 w 1575757"/>
                  <a:gd name="connsiteY4" fmla="*/ 707556 h 782960"/>
                  <a:gd name="connsiteX5" fmla="*/ 787878 w 1575757"/>
                  <a:gd name="connsiteY5" fmla="*/ 0 h 78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757" h="782960">
                    <a:moveTo>
                      <a:pt x="787878" y="0"/>
                    </a:moveTo>
                    <a:cubicBezTo>
                      <a:pt x="1195951" y="0"/>
                      <a:pt x="1531589" y="310132"/>
                      <a:pt x="1571949" y="707556"/>
                    </a:cubicBezTo>
                    <a:lnTo>
                      <a:pt x="1575757" y="782960"/>
                    </a:lnTo>
                    <a:lnTo>
                      <a:pt x="0" y="782960"/>
                    </a:lnTo>
                    <a:lnTo>
                      <a:pt x="3807" y="707556"/>
                    </a:lnTo>
                    <a:cubicBezTo>
                      <a:pt x="44168" y="310132"/>
                      <a:pt x="379805" y="0"/>
                      <a:pt x="787878" y="0"/>
                    </a:cubicBezTo>
                    <a:close/>
                  </a:path>
                </a:pathLst>
              </a:custGeom>
              <a:solidFill>
                <a:schemeClr val="bg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5" name="TextBox 88"/>
            <p:cNvSpPr txBox="1"/>
            <p:nvPr/>
          </p:nvSpPr>
          <p:spPr>
            <a:xfrm>
              <a:off x="3614056" y="4673791"/>
              <a:ext cx="1601791" cy="1118459"/>
            </a:xfrm>
            <a:prstGeom prst="rect">
              <a:avLst/>
            </a:prstGeom>
            <a:noFill/>
          </p:spPr>
          <p:txBody>
            <a:bodyPr wrap="square" rtlCol="0" anchor="ctr">
              <a:spAutoFit/>
            </a:bodyPr>
            <a:lstStyle/>
            <a:p>
              <a:pPr algn="ctr"/>
              <a:r>
                <a:rPr lang="tr-TR" sz="1200" b="1" dirty="0">
                  <a:latin typeface="Arial Narrow" pitchFamily="34" charset="0"/>
                </a:rPr>
                <a:t>TÜRK MİLLİ EĞİTİM SİSTEMİNİN GENEL </a:t>
              </a:r>
              <a:r>
                <a:rPr lang="tr-TR" sz="1200" b="1" dirty="0" smtClean="0">
                  <a:latin typeface="Arial Narrow" pitchFamily="34" charset="0"/>
                </a:rPr>
                <a:t>YAPISI</a:t>
              </a:r>
              <a:endParaRPr lang="en-US" sz="1200" b="1" dirty="0">
                <a:latin typeface="Arial Narrow" pitchFamily="34" charset="0"/>
              </a:endParaRPr>
            </a:p>
          </p:txBody>
        </p:sp>
      </p:grpSp>
      <p:sp>
        <p:nvSpPr>
          <p:cNvPr id="9" name="Oval 8"/>
          <p:cNvSpPr/>
          <p:nvPr/>
        </p:nvSpPr>
        <p:spPr>
          <a:xfrm>
            <a:off x="3212777" y="4081248"/>
            <a:ext cx="86787" cy="87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975198328"/>
      </p:ext>
    </p:extLst>
  </p:cSld>
  <p:clrMapOvr>
    <a:masterClrMapping/>
  </p:clrMapOvr>
  <mc:AlternateContent xmlns:mc="http://schemas.openxmlformats.org/markup-compatibility/2006" xmlns:p14="http://schemas.microsoft.com/office/powerpoint/2010/main">
    <mc:Choice Requires="p14">
      <p:transition spd="med" p14:dur="6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799</Words>
  <Application>Microsoft Office PowerPoint</Application>
  <PresentationFormat>Ekran Gösterisi (16:9)</PresentationFormat>
  <Paragraphs>120</Paragraphs>
  <Slides>17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Agency FB</vt:lpstr>
      <vt:lpstr>Aharoni</vt:lpstr>
      <vt:lpstr>Arial</vt:lpstr>
      <vt:lpstr>Arial Narrow</vt:lpstr>
      <vt:lpstr>Calibri</vt:lpstr>
      <vt:lpstr>Cambria Math</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Author</cp:lastModifiedBy>
  <cp:revision>24</cp:revision>
  <dcterms:modified xsi:type="dcterms:W3CDTF">2017-10-20T08:35:46Z</dcterms:modified>
</cp:coreProperties>
</file>