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Lst>
  <p:notesMasterIdLst>
    <p:notesMasterId r:id="rId20"/>
  </p:notesMasterIdLst>
  <p:sldIdLst>
    <p:sldId id="277" r:id="rId2"/>
    <p:sldId id="256" r:id="rId3"/>
    <p:sldId id="257" r:id="rId4"/>
    <p:sldId id="258" r:id="rId5"/>
    <p:sldId id="260" r:id="rId6"/>
    <p:sldId id="276" r:id="rId7"/>
    <p:sldId id="261" r:id="rId8"/>
    <p:sldId id="262" r:id="rId9"/>
    <p:sldId id="263" r:id="rId10"/>
    <p:sldId id="264" r:id="rId11"/>
    <p:sldId id="265" r:id="rId12"/>
    <p:sldId id="266" r:id="rId13"/>
    <p:sldId id="267" r:id="rId14"/>
    <p:sldId id="272" r:id="rId15"/>
    <p:sldId id="273" r:id="rId16"/>
    <p:sldId id="268" r:id="rId17"/>
    <p:sldId id="274" r:id="rId18"/>
    <p:sldId id="275" r:id="rId19"/>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66FF"/>
    <a:srgbClr val="0033CC"/>
    <a:srgbClr val="0099FF"/>
    <a:srgbClr val="99CCFF"/>
    <a:srgbClr val="CC66FF"/>
    <a:srgbClr val="CC00FF"/>
    <a:srgbClr val="CC99FF"/>
    <a:srgbClr val="24887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CF9DF-03E9-47F9-A599-A900D84BA985}"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1346A-C9AF-445B-8464-48E7C29BE07E}" type="slidenum">
              <a:rPr lang="tr-TR" smtClean="0"/>
              <a:t>‹#›</a:t>
            </a:fld>
            <a:endParaRPr lang="tr-TR"/>
          </a:p>
        </p:txBody>
      </p:sp>
    </p:spTree>
    <p:extLst>
      <p:ext uri="{BB962C8B-B14F-4D97-AF65-F5344CB8AC3E}">
        <p14:creationId xmlns:p14="http://schemas.microsoft.com/office/powerpoint/2010/main" val="395754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F61346A-C9AF-445B-8464-48E7C29BE07E}" type="slidenum">
              <a:rPr lang="tr-TR" smtClean="0"/>
              <a:t>1</a:t>
            </a:fld>
            <a:endParaRPr lang="tr-TR"/>
          </a:p>
        </p:txBody>
      </p:sp>
    </p:spTree>
    <p:extLst>
      <p:ext uri="{BB962C8B-B14F-4D97-AF65-F5344CB8AC3E}">
        <p14:creationId xmlns:p14="http://schemas.microsoft.com/office/powerpoint/2010/main" val="280182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A19229C-F9CB-439B-8B08-ABAEC0FB39FD}" type="datetime1">
              <a:rPr lang="tr-TR" smtClean="0"/>
              <a:t>20.10.2017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1816012"/>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667369-4CC9-4A55-A099-C9B20D78DB2C}" type="datetime1">
              <a:rPr lang="tr-TR" smtClean="0"/>
              <a:t>20.10.2017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92775169"/>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7B7CA-509C-4B39-A88A-83A87F4B4330}" type="datetime1">
              <a:rPr lang="tr-TR" smtClean="0"/>
              <a:t>20.10.2017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19129881"/>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926BE3-AED5-47AA-96EB-377E1A84C36E}" type="datetime1">
              <a:rPr lang="tr-TR" smtClean="0"/>
              <a:t>20.10.2017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72367934"/>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7AFDAEA-EF42-43C5-96F4-2810F12EDA5B}" type="datetime1">
              <a:rPr lang="tr-TR" smtClean="0"/>
              <a:t>20.10.2017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3672952"/>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3BEA184-884C-493C-B950-FE3572401420}" type="datetime1">
              <a:rPr lang="tr-TR" smtClean="0"/>
              <a:t>20.10.2017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8824477"/>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6B181B6-8EC0-471A-8E19-F10CC52CE003}" type="datetime1">
              <a:rPr lang="tr-TR" smtClean="0"/>
              <a:t>20.10.2017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99427794"/>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D07FD38-782B-4F1B-805B-11D9170FDB27}" type="datetime1">
              <a:rPr lang="tr-TR" smtClean="0"/>
              <a:t>20.10.2017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40022012"/>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70895D0-336D-465E-AB44-733681867722}" type="datetime1">
              <a:rPr lang="tr-TR" smtClean="0"/>
              <a:t>20.10.2017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59633484"/>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CCF157-E328-442E-AB96-253DE7998420}" type="datetime1">
              <a:rPr lang="tr-TR" smtClean="0"/>
              <a:t>20.10.2017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12342072"/>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F31A3A-3468-4245-A6E8-F0FAE1DBCDDA}" type="datetime1">
              <a:rPr lang="tr-TR" smtClean="0"/>
              <a:t>20.10.2017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42047333"/>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2EA61E-881F-46A7-A024-C3428C3E5874}" type="datetime1">
              <a:rPr lang="tr-TR" smtClean="0"/>
              <a:t>20.10.2017</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84730577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752689776"/>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NASIL ÖĞRENİYORUZ?</a:t>
            </a:r>
          </a:p>
        </p:txBody>
      </p:sp>
      <p:sp>
        <p:nvSpPr>
          <p:cNvPr id="5" name="Dikdörtgen 4"/>
          <p:cNvSpPr/>
          <p:nvPr/>
        </p:nvSpPr>
        <p:spPr>
          <a:xfrm>
            <a:off x="611560" y="2355726"/>
            <a:ext cx="2050498" cy="800219"/>
          </a:xfrm>
          <a:prstGeom prst="rect">
            <a:avLst/>
          </a:prstGeom>
        </p:spPr>
        <p:txBody>
          <a:bodyPr wrap="none">
            <a:spAutoFit/>
          </a:bodyPr>
          <a:lstStyle/>
          <a:p>
            <a:pPr>
              <a:spcBef>
                <a:spcPts val="1200"/>
              </a:spcBef>
            </a:pPr>
            <a:r>
              <a:rPr lang="tr-TR" b="1" dirty="0"/>
              <a:t>Davranışçı </a:t>
            </a:r>
            <a:r>
              <a:rPr lang="tr-TR" b="1" dirty="0" smtClean="0"/>
              <a:t>Yaklaşım</a:t>
            </a:r>
          </a:p>
          <a:p>
            <a:pPr>
              <a:spcBef>
                <a:spcPts val="1200"/>
              </a:spcBef>
            </a:pPr>
            <a:r>
              <a:rPr lang="tr-TR" b="1" dirty="0"/>
              <a:t>Bilişsel Yaklaşım</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1326623363"/>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188" y="3247559"/>
            <a:ext cx="2017812" cy="187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NASIL ÖĞRENİYORUZ?</a:t>
            </a:r>
          </a:p>
        </p:txBody>
      </p:sp>
      <p:sp>
        <p:nvSpPr>
          <p:cNvPr id="4" name="Dikdörtgen 3"/>
          <p:cNvSpPr/>
          <p:nvPr/>
        </p:nvSpPr>
        <p:spPr>
          <a:xfrm>
            <a:off x="611560" y="1275606"/>
            <a:ext cx="1788310" cy="369332"/>
          </a:xfrm>
          <a:prstGeom prst="rect">
            <a:avLst/>
          </a:prstGeom>
        </p:spPr>
        <p:txBody>
          <a:bodyPr wrap="none">
            <a:spAutoFit/>
          </a:bodyPr>
          <a:lstStyle/>
          <a:p>
            <a:r>
              <a:rPr lang="tr-TR" b="1" dirty="0"/>
              <a:t>Bilgi İşlem Süreci</a:t>
            </a:r>
            <a:endParaRPr lang="tr-TR" dirty="0"/>
          </a:p>
        </p:txBody>
      </p:sp>
      <p:sp>
        <p:nvSpPr>
          <p:cNvPr id="6" name="Dikdörtgen 5"/>
          <p:cNvSpPr/>
          <p:nvPr/>
        </p:nvSpPr>
        <p:spPr>
          <a:xfrm>
            <a:off x="1043608" y="2152476"/>
            <a:ext cx="7056784" cy="923330"/>
          </a:xfrm>
          <a:prstGeom prst="rect">
            <a:avLst/>
          </a:prstGeom>
        </p:spPr>
        <p:txBody>
          <a:bodyPr wrap="square">
            <a:spAutoFit/>
          </a:bodyPr>
          <a:lstStyle/>
          <a:p>
            <a:pPr algn="ctr"/>
            <a:r>
              <a:rPr lang="tr-TR" dirty="0"/>
              <a:t>Bilgi işlem modellerinin gelişiminde bilgisayar teknolojisi etkili olmuştur. Bilgisayar bilgi işlem süreci, bunları geliştiren insanların bilgi işlem sürecini açıklayan bir model vazifesi görmüştür.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00191463"/>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539552" y="555526"/>
            <a:ext cx="6768752" cy="369332"/>
          </a:xfrm>
          <a:prstGeom prst="rect">
            <a:avLst/>
          </a:prstGeom>
        </p:spPr>
        <p:txBody>
          <a:bodyPr wrap="square">
            <a:spAutoFit/>
          </a:bodyPr>
          <a:lstStyle/>
          <a:p>
            <a:r>
              <a:rPr lang="tr-TR" dirty="0"/>
              <a:t>Aşağıdaki şekilde, insan bilgi işlem sürecinin safhaları verilmektedir.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3638"/>
            <a:ext cx="804099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852905545"/>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ÖĞRENME ÜRÜNLERİNİN SINIFLANDIRILMASI</a:t>
            </a:r>
          </a:p>
        </p:txBody>
      </p:sp>
      <p:sp>
        <p:nvSpPr>
          <p:cNvPr id="5" name="Dikdörtgen 4"/>
          <p:cNvSpPr/>
          <p:nvPr/>
        </p:nvSpPr>
        <p:spPr>
          <a:xfrm>
            <a:off x="755576" y="1419622"/>
            <a:ext cx="3919471" cy="369332"/>
          </a:xfrm>
          <a:prstGeom prst="rect">
            <a:avLst/>
          </a:prstGeom>
        </p:spPr>
        <p:txBody>
          <a:bodyPr wrap="none">
            <a:spAutoFit/>
          </a:bodyPr>
          <a:lstStyle/>
          <a:p>
            <a:r>
              <a:rPr lang="tr-TR" b="1" dirty="0" err="1"/>
              <a:t>Bloom'un</a:t>
            </a:r>
            <a:r>
              <a:rPr lang="tr-TR" b="1" dirty="0"/>
              <a:t> Eğitim Hedefleri Taksonomisi</a:t>
            </a:r>
            <a:endParaRPr lang="tr-TR" dirty="0"/>
          </a:p>
        </p:txBody>
      </p:sp>
      <p:sp>
        <p:nvSpPr>
          <p:cNvPr id="6" name="Dikdörtgen 5"/>
          <p:cNvSpPr/>
          <p:nvPr/>
        </p:nvSpPr>
        <p:spPr>
          <a:xfrm>
            <a:off x="792088" y="2355726"/>
            <a:ext cx="4572000" cy="1231106"/>
          </a:xfrm>
          <a:prstGeom prst="rect">
            <a:avLst/>
          </a:prstGeom>
        </p:spPr>
        <p:txBody>
          <a:bodyPr>
            <a:spAutoFit/>
          </a:bodyPr>
          <a:lstStyle/>
          <a:p>
            <a:pPr>
              <a:spcBef>
                <a:spcPts val="1200"/>
              </a:spcBef>
            </a:pPr>
            <a:r>
              <a:rPr lang="tr-TR" i="1" dirty="0"/>
              <a:t>Bilişsel alan</a:t>
            </a:r>
            <a:endParaRPr lang="tr-TR" dirty="0"/>
          </a:p>
          <a:p>
            <a:pPr>
              <a:spcBef>
                <a:spcPts val="1200"/>
              </a:spcBef>
            </a:pPr>
            <a:r>
              <a:rPr lang="tr-TR" i="1" dirty="0" err="1"/>
              <a:t>Duyuşsal</a:t>
            </a:r>
            <a:r>
              <a:rPr lang="tr-TR" i="1" dirty="0"/>
              <a:t> </a:t>
            </a:r>
            <a:r>
              <a:rPr lang="tr-TR" i="1" dirty="0" smtClean="0"/>
              <a:t>alan</a:t>
            </a:r>
          </a:p>
          <a:p>
            <a:pPr>
              <a:spcBef>
                <a:spcPts val="1200"/>
              </a:spcBef>
            </a:pPr>
            <a:r>
              <a:rPr lang="tr-TR" i="1" dirty="0" err="1" smtClean="0"/>
              <a:t>Psikomotor</a:t>
            </a:r>
            <a:r>
              <a:rPr lang="tr-TR" i="1" dirty="0" smtClean="0"/>
              <a:t> alan</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219728"/>
            <a:ext cx="2070536" cy="29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3764251480"/>
      </p:ext>
    </p:extLst>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2000"/>
                                        <p:tgtEl>
                                          <p:spTgt spid="4098"/>
                                        </p:tgtEl>
                                      </p:cBhvr>
                                    </p:animEffect>
                                    <p:anim calcmode="lin" valueType="num">
                                      <p:cBhvr>
                                        <p:cTn id="21" dur="2000" fill="hold"/>
                                        <p:tgtEl>
                                          <p:spTgt spid="4098"/>
                                        </p:tgtEl>
                                        <p:attrNameLst>
                                          <p:attrName>ppt_w</p:attrName>
                                        </p:attrNameLst>
                                      </p:cBhvr>
                                      <p:tavLst>
                                        <p:tav tm="0" fmla="#ppt_w*sin(2.5*pi*$)">
                                          <p:val>
                                            <p:fltVal val="0"/>
                                          </p:val>
                                        </p:tav>
                                        <p:tav tm="100000">
                                          <p:val>
                                            <p:fltVal val="1"/>
                                          </p:val>
                                        </p:tav>
                                      </p:tavLst>
                                    </p:anim>
                                    <p:anim calcmode="lin" valueType="num">
                                      <p:cBhvr>
                                        <p:cTn id="22"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611560" y="195486"/>
            <a:ext cx="1287532" cy="369332"/>
          </a:xfrm>
          <a:prstGeom prst="rect">
            <a:avLst/>
          </a:prstGeom>
        </p:spPr>
        <p:txBody>
          <a:bodyPr wrap="none">
            <a:spAutoFit/>
          </a:bodyPr>
          <a:lstStyle/>
          <a:p>
            <a:r>
              <a:rPr lang="tr-TR" i="1" dirty="0"/>
              <a:t>Bilişsel Alan</a:t>
            </a:r>
            <a:endParaRPr lang="tr-T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50" y="692478"/>
            <a:ext cx="7583506" cy="405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868144" y="4731990"/>
            <a:ext cx="2880320" cy="369332"/>
          </a:xfrm>
          <a:prstGeom prst="rect">
            <a:avLst/>
          </a:prstGeom>
        </p:spPr>
        <p:txBody>
          <a:bodyPr wrap="square">
            <a:spAutoFit/>
          </a:bodyPr>
          <a:lstStyle/>
          <a:p>
            <a:pPr>
              <a:spcBef>
                <a:spcPts val="1200"/>
              </a:spcBef>
            </a:pPr>
            <a:r>
              <a:rPr lang="tr-TR" sz="1000" b="1" i="1" dirty="0" smtClean="0"/>
              <a:t>Şeklin devamı bir sonraki slaytta yer almaktadır</a:t>
            </a:r>
            <a:r>
              <a:rPr lang="tr-TR" i="1" dirty="0" smtClean="0"/>
              <a:t>!</a:t>
            </a:r>
            <a:endParaRPr lang="tr-TR"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127211009"/>
      </p:ext>
    </p:extLst>
  </p:cSld>
  <p:clrMapOvr>
    <a:masterClrMapping/>
  </p:clrMapOvr>
  <mc:AlternateContent xmlns:mc="http://schemas.openxmlformats.org/markup-compatibility/2006" xmlns:p14="http://schemas.microsoft.com/office/powerpoint/2010/main">
    <mc:Choice Requires="p14">
      <p:transition spd="med" p14:dur="600">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up)">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40" y="1347614"/>
            <a:ext cx="72030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195486"/>
            <a:ext cx="1287532" cy="369332"/>
          </a:xfrm>
          <a:prstGeom prst="rect">
            <a:avLst/>
          </a:prstGeom>
        </p:spPr>
        <p:txBody>
          <a:bodyPr wrap="none">
            <a:spAutoFit/>
          </a:bodyPr>
          <a:lstStyle/>
          <a:p>
            <a:r>
              <a:rPr lang="tr-TR" i="1" dirty="0"/>
              <a:t>Bilişsel Alan</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291180615"/>
      </p:ext>
    </p:extLst>
  </p:cSld>
  <p:clrMapOvr>
    <a:masterClrMapping/>
  </p:clrMapOvr>
  <mc:AlternateContent xmlns:mc="http://schemas.openxmlformats.org/markup-compatibility/2006" xmlns:p14="http://schemas.microsoft.com/office/powerpoint/2010/main">
    <mc:Choice Requires="p14">
      <p:transition spd="med" p14:dur="600">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17"/>
          <p:cNvGrpSpPr/>
          <p:nvPr/>
        </p:nvGrpSpPr>
        <p:grpSpPr>
          <a:xfrm>
            <a:off x="1115616" y="3580625"/>
            <a:ext cx="4507822" cy="1439397"/>
            <a:chOff x="2860" y="4577780"/>
            <a:chExt cx="6019560" cy="2154092"/>
          </a:xfrm>
        </p:grpSpPr>
        <p:grpSp>
          <p:nvGrpSpPr>
            <p:cNvPr id="52" name="Group 4"/>
            <p:cNvGrpSpPr/>
            <p:nvPr/>
          </p:nvGrpSpPr>
          <p:grpSpPr>
            <a:xfrm>
              <a:off x="2860" y="4577780"/>
              <a:ext cx="6019560" cy="2154092"/>
              <a:chOff x="-6614810" y="-394140"/>
              <a:chExt cx="15380439" cy="5503873"/>
            </a:xfrm>
          </p:grpSpPr>
          <p:grpSp>
            <p:nvGrpSpPr>
              <p:cNvPr id="54" name="Group 2"/>
              <p:cNvGrpSpPr/>
              <p:nvPr/>
            </p:nvGrpSpPr>
            <p:grpSpPr>
              <a:xfrm>
                <a:off x="-6614810" y="800154"/>
                <a:ext cx="10823589" cy="3510633"/>
                <a:chOff x="-6614810" y="800154"/>
                <a:chExt cx="10823589" cy="3510633"/>
              </a:xfrm>
            </p:grpSpPr>
            <p:sp>
              <p:nvSpPr>
                <p:cNvPr id="58" name="Right Arrow 4"/>
                <p:cNvSpPr/>
                <p:nvPr/>
              </p:nvSpPr>
              <p:spPr>
                <a:xfrm>
                  <a:off x="-6614810" y="3799488"/>
                  <a:ext cx="10823584" cy="511299"/>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0 w 9043521"/>
                    <a:gd name="connsiteY0" fmla="*/ 480735 h 2891118"/>
                    <a:gd name="connsiteX1" fmla="*/ 6515112 w 9043521"/>
                    <a:gd name="connsiteY1" fmla="*/ 480735 h 2891118"/>
                    <a:gd name="connsiteX2" fmla="*/ 6515112 w 9043521"/>
                    <a:gd name="connsiteY2" fmla="*/ 0 h 2891118"/>
                    <a:gd name="connsiteX3" fmla="*/ 9043521 w 9043521"/>
                    <a:gd name="connsiteY3" fmla="*/ 1445559 h 2891118"/>
                    <a:gd name="connsiteX4" fmla="*/ 6515112 w 9043521"/>
                    <a:gd name="connsiteY4" fmla="*/ 2891118 h 2891118"/>
                    <a:gd name="connsiteX5" fmla="*/ 6515112 w 9043521"/>
                    <a:gd name="connsiteY5" fmla="*/ 2410383 h 2891118"/>
                    <a:gd name="connsiteX6" fmla="*/ 0 w 9043521"/>
                    <a:gd name="connsiteY6" fmla="*/ 2410383 h 2891118"/>
                    <a:gd name="connsiteX7" fmla="*/ 0 w 9043521"/>
                    <a:gd name="connsiteY7" fmla="*/ 480735 h 2891118"/>
                    <a:gd name="connsiteX0" fmla="*/ 0 w 6515112"/>
                    <a:gd name="connsiteY0" fmla="*/ 480735 h 2891118"/>
                    <a:gd name="connsiteX1" fmla="*/ 6515112 w 6515112"/>
                    <a:gd name="connsiteY1" fmla="*/ 480735 h 2891118"/>
                    <a:gd name="connsiteX2" fmla="*/ 6515112 w 6515112"/>
                    <a:gd name="connsiteY2" fmla="*/ 0 h 2891118"/>
                    <a:gd name="connsiteX3" fmla="*/ 6515112 w 6515112"/>
                    <a:gd name="connsiteY3" fmla="*/ 2891118 h 2891118"/>
                    <a:gd name="connsiteX4" fmla="*/ 6515112 w 6515112"/>
                    <a:gd name="connsiteY4" fmla="*/ 2410383 h 2891118"/>
                    <a:gd name="connsiteX5" fmla="*/ 0 w 6515112"/>
                    <a:gd name="connsiteY5" fmla="*/ 2410383 h 2891118"/>
                    <a:gd name="connsiteX6" fmla="*/ 0 w 6515112"/>
                    <a:gd name="connsiteY6" fmla="*/ 480735 h 2891118"/>
                    <a:gd name="connsiteX0" fmla="*/ 0 w 6515112"/>
                    <a:gd name="connsiteY0" fmla="*/ 0 h 2410383"/>
                    <a:gd name="connsiteX1" fmla="*/ 6515112 w 6515112"/>
                    <a:gd name="connsiteY1" fmla="*/ 0 h 2410383"/>
                    <a:gd name="connsiteX2" fmla="*/ 6515112 w 6515112"/>
                    <a:gd name="connsiteY2" fmla="*/ 2410383 h 2410383"/>
                    <a:gd name="connsiteX3" fmla="*/ 6515112 w 6515112"/>
                    <a:gd name="connsiteY3" fmla="*/ 1929648 h 2410383"/>
                    <a:gd name="connsiteX4" fmla="*/ 0 w 6515112"/>
                    <a:gd name="connsiteY4" fmla="*/ 1929648 h 2410383"/>
                    <a:gd name="connsiteX5" fmla="*/ 0 w 6515112"/>
                    <a:gd name="connsiteY5" fmla="*/ 0 h 2410383"/>
                    <a:gd name="connsiteX0" fmla="*/ 0 w 6515112"/>
                    <a:gd name="connsiteY0" fmla="*/ 0 h 1929648"/>
                    <a:gd name="connsiteX1" fmla="*/ 6515112 w 6515112"/>
                    <a:gd name="connsiteY1" fmla="*/ 0 h 1929648"/>
                    <a:gd name="connsiteX2" fmla="*/ 6515112 w 6515112"/>
                    <a:gd name="connsiteY2" fmla="*/ 1929648 h 1929648"/>
                    <a:gd name="connsiteX3" fmla="*/ 0 w 6515112"/>
                    <a:gd name="connsiteY3" fmla="*/ 1929648 h 1929648"/>
                    <a:gd name="connsiteX4" fmla="*/ 0 w 6515112"/>
                    <a:gd name="connsiteY4" fmla="*/ 0 h 192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12" h="1929648">
                      <a:moveTo>
                        <a:pt x="0" y="0"/>
                      </a:moveTo>
                      <a:lnTo>
                        <a:pt x="6515112" y="0"/>
                      </a:lnTo>
                      <a:lnTo>
                        <a:pt x="6515112" y="1929648"/>
                      </a:lnTo>
                      <a:lnTo>
                        <a:pt x="0" y="1929648"/>
                      </a:lnTo>
                      <a:lnTo>
                        <a:pt x="0" y="0"/>
                      </a:lnTo>
                      <a:close/>
                    </a:path>
                  </a:pathLst>
                </a:custGeom>
                <a:solidFill>
                  <a:srgbClr val="D55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Right Arrow 30"/>
                <p:cNvSpPr/>
                <p:nvPr/>
              </p:nvSpPr>
              <p:spPr>
                <a:xfrm>
                  <a:off x="-6614810" y="800154"/>
                  <a:ext cx="10823589" cy="3205732"/>
                </a:xfrm>
                <a:custGeom>
                  <a:avLst/>
                  <a:gdLst>
                    <a:gd name="connsiteX0" fmla="*/ 0 w 5888638"/>
                    <a:gd name="connsiteY0" fmla="*/ 312808 h 1881213"/>
                    <a:gd name="connsiteX1" fmla="*/ 4239303 w 5888638"/>
                    <a:gd name="connsiteY1" fmla="*/ 312808 h 1881213"/>
                    <a:gd name="connsiteX2" fmla="*/ 4239303 w 5888638"/>
                    <a:gd name="connsiteY2" fmla="*/ 0 h 1881213"/>
                    <a:gd name="connsiteX3" fmla="*/ 5888638 w 5888638"/>
                    <a:gd name="connsiteY3" fmla="*/ 940607 h 1881213"/>
                    <a:gd name="connsiteX4" fmla="*/ 4239303 w 5888638"/>
                    <a:gd name="connsiteY4" fmla="*/ 1881213 h 1881213"/>
                    <a:gd name="connsiteX5" fmla="*/ 4239303 w 5888638"/>
                    <a:gd name="connsiteY5" fmla="*/ 1568405 h 1881213"/>
                    <a:gd name="connsiteX6" fmla="*/ 0 w 5888638"/>
                    <a:gd name="connsiteY6" fmla="*/ 1568405 h 1881213"/>
                    <a:gd name="connsiteX7" fmla="*/ 0 w 5888638"/>
                    <a:gd name="connsiteY7" fmla="*/ 312808 h 1881213"/>
                    <a:gd name="connsiteX0" fmla="*/ 0 w 4239303"/>
                    <a:gd name="connsiteY0" fmla="*/ 312808 h 1881213"/>
                    <a:gd name="connsiteX1" fmla="*/ 4239303 w 4239303"/>
                    <a:gd name="connsiteY1" fmla="*/ 312808 h 1881213"/>
                    <a:gd name="connsiteX2" fmla="*/ 4239303 w 4239303"/>
                    <a:gd name="connsiteY2" fmla="*/ 0 h 1881213"/>
                    <a:gd name="connsiteX3" fmla="*/ 4239303 w 4239303"/>
                    <a:gd name="connsiteY3" fmla="*/ 1881213 h 1881213"/>
                    <a:gd name="connsiteX4" fmla="*/ 4239303 w 4239303"/>
                    <a:gd name="connsiteY4" fmla="*/ 1568405 h 1881213"/>
                    <a:gd name="connsiteX5" fmla="*/ 0 w 4239303"/>
                    <a:gd name="connsiteY5" fmla="*/ 1568405 h 1881213"/>
                    <a:gd name="connsiteX6" fmla="*/ 0 w 4239303"/>
                    <a:gd name="connsiteY6" fmla="*/ 312808 h 1881213"/>
                    <a:gd name="connsiteX0" fmla="*/ 0 w 4239303"/>
                    <a:gd name="connsiteY0" fmla="*/ 0 h 1568405"/>
                    <a:gd name="connsiteX1" fmla="*/ 4239303 w 4239303"/>
                    <a:gd name="connsiteY1" fmla="*/ 0 h 1568405"/>
                    <a:gd name="connsiteX2" fmla="*/ 4239303 w 4239303"/>
                    <a:gd name="connsiteY2" fmla="*/ 1568405 h 1568405"/>
                    <a:gd name="connsiteX3" fmla="*/ 4239303 w 4239303"/>
                    <a:gd name="connsiteY3" fmla="*/ 1255597 h 1568405"/>
                    <a:gd name="connsiteX4" fmla="*/ 0 w 4239303"/>
                    <a:gd name="connsiteY4" fmla="*/ 1255597 h 1568405"/>
                    <a:gd name="connsiteX5" fmla="*/ 0 w 4239303"/>
                    <a:gd name="connsiteY5" fmla="*/ 0 h 1568405"/>
                    <a:gd name="connsiteX0" fmla="*/ 0 w 4239303"/>
                    <a:gd name="connsiteY0" fmla="*/ 0 h 1255597"/>
                    <a:gd name="connsiteX1" fmla="*/ 4239303 w 4239303"/>
                    <a:gd name="connsiteY1" fmla="*/ 0 h 1255597"/>
                    <a:gd name="connsiteX2" fmla="*/ 4239303 w 4239303"/>
                    <a:gd name="connsiteY2" fmla="*/ 1255597 h 1255597"/>
                    <a:gd name="connsiteX3" fmla="*/ 0 w 4239303"/>
                    <a:gd name="connsiteY3" fmla="*/ 1255597 h 1255597"/>
                    <a:gd name="connsiteX4" fmla="*/ 0 w 4239303"/>
                    <a:gd name="connsiteY4" fmla="*/ 0 h 12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3" h="1255597">
                      <a:moveTo>
                        <a:pt x="0" y="0"/>
                      </a:moveTo>
                      <a:lnTo>
                        <a:pt x="4239303" y="0"/>
                      </a:lnTo>
                      <a:lnTo>
                        <a:pt x="4239303" y="1255597"/>
                      </a:lnTo>
                      <a:lnTo>
                        <a:pt x="0" y="12555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55" name="Group 3"/>
              <p:cNvGrpSpPr/>
              <p:nvPr/>
            </p:nvGrpSpPr>
            <p:grpSpPr>
              <a:xfrm>
                <a:off x="2678623" y="-394140"/>
                <a:ext cx="6087006" cy="5503873"/>
                <a:chOff x="2678623" y="-394140"/>
                <a:chExt cx="6087006" cy="5503873"/>
              </a:xfrm>
            </p:grpSpPr>
            <p:sp>
              <p:nvSpPr>
                <p:cNvPr id="56" name="Right Arrow 4"/>
                <p:cNvSpPr/>
                <p:nvPr/>
              </p:nvSpPr>
              <p:spPr>
                <a:xfrm>
                  <a:off x="2681440" y="1103520"/>
                  <a:ext cx="6079661" cy="4006213"/>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4359349 w 9044598"/>
                    <a:gd name="connsiteY0" fmla="*/ 470103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4359349 w 9044598"/>
                    <a:gd name="connsiteY8" fmla="*/ 470103 h 2891118"/>
                    <a:gd name="connsiteX0" fmla="*/ 31898 w 4717147"/>
                    <a:gd name="connsiteY0" fmla="*/ 470103 h 2891118"/>
                    <a:gd name="connsiteX1" fmla="*/ 2187661 w 4717147"/>
                    <a:gd name="connsiteY1" fmla="*/ 480735 h 2891118"/>
                    <a:gd name="connsiteX2" fmla="*/ 2187661 w 4717147"/>
                    <a:gd name="connsiteY2" fmla="*/ 0 h 2891118"/>
                    <a:gd name="connsiteX3" fmla="*/ 4717003 w 4717147"/>
                    <a:gd name="connsiteY3" fmla="*/ 1257674 h 2891118"/>
                    <a:gd name="connsiteX4" fmla="*/ 4716070 w 4717147"/>
                    <a:gd name="connsiteY4" fmla="*/ 1445559 h 2891118"/>
                    <a:gd name="connsiteX5" fmla="*/ 2187661 w 4717147"/>
                    <a:gd name="connsiteY5" fmla="*/ 2891118 h 2891118"/>
                    <a:gd name="connsiteX6" fmla="*/ 2187661 w 4717147"/>
                    <a:gd name="connsiteY6" fmla="*/ 2410383 h 2891118"/>
                    <a:gd name="connsiteX7" fmla="*/ 0 w 4717147"/>
                    <a:gd name="connsiteY7" fmla="*/ 2410383 h 2891118"/>
                    <a:gd name="connsiteX8" fmla="*/ 31898 w 4717147"/>
                    <a:gd name="connsiteY8" fmla="*/ 470103 h 2891118"/>
                    <a:gd name="connsiteX0" fmla="*/ 21265 w 4706514"/>
                    <a:gd name="connsiteY0" fmla="*/ 470103 h 2891118"/>
                    <a:gd name="connsiteX1" fmla="*/ 2177028 w 4706514"/>
                    <a:gd name="connsiteY1" fmla="*/ 480735 h 2891118"/>
                    <a:gd name="connsiteX2" fmla="*/ 2177028 w 4706514"/>
                    <a:gd name="connsiteY2" fmla="*/ 0 h 2891118"/>
                    <a:gd name="connsiteX3" fmla="*/ 4706370 w 4706514"/>
                    <a:gd name="connsiteY3" fmla="*/ 1257674 h 2891118"/>
                    <a:gd name="connsiteX4" fmla="*/ 4705437 w 4706514"/>
                    <a:gd name="connsiteY4" fmla="*/ 1445559 h 2891118"/>
                    <a:gd name="connsiteX5" fmla="*/ 2177028 w 4706514"/>
                    <a:gd name="connsiteY5" fmla="*/ 2891118 h 2891118"/>
                    <a:gd name="connsiteX6" fmla="*/ 2177028 w 4706514"/>
                    <a:gd name="connsiteY6" fmla="*/ 2410383 h 2891118"/>
                    <a:gd name="connsiteX7" fmla="*/ 0 w 4706514"/>
                    <a:gd name="connsiteY7" fmla="*/ 2410383 h 2891118"/>
                    <a:gd name="connsiteX8" fmla="*/ 21265 w 4706514"/>
                    <a:gd name="connsiteY8" fmla="*/ 470103 h 2891118"/>
                    <a:gd name="connsiteX0" fmla="*/ 10633 w 4695882"/>
                    <a:gd name="connsiteY0" fmla="*/ 470103 h 2891118"/>
                    <a:gd name="connsiteX1" fmla="*/ 2166396 w 4695882"/>
                    <a:gd name="connsiteY1" fmla="*/ 480735 h 2891118"/>
                    <a:gd name="connsiteX2" fmla="*/ 2166396 w 4695882"/>
                    <a:gd name="connsiteY2" fmla="*/ 0 h 2891118"/>
                    <a:gd name="connsiteX3" fmla="*/ 4695738 w 4695882"/>
                    <a:gd name="connsiteY3" fmla="*/ 1257674 h 2891118"/>
                    <a:gd name="connsiteX4" fmla="*/ 4694805 w 4695882"/>
                    <a:gd name="connsiteY4" fmla="*/ 1445559 h 2891118"/>
                    <a:gd name="connsiteX5" fmla="*/ 2166396 w 4695882"/>
                    <a:gd name="connsiteY5" fmla="*/ 2891118 h 2891118"/>
                    <a:gd name="connsiteX6" fmla="*/ 2166396 w 4695882"/>
                    <a:gd name="connsiteY6" fmla="*/ 2410383 h 2891118"/>
                    <a:gd name="connsiteX7" fmla="*/ 0 w 4695882"/>
                    <a:gd name="connsiteY7" fmla="*/ 2410383 h 2891118"/>
                    <a:gd name="connsiteX8" fmla="*/ 10633 w 4695882"/>
                    <a:gd name="connsiteY8" fmla="*/ 470103 h 2891118"/>
                    <a:gd name="connsiteX0" fmla="*/ 10 w 4685259"/>
                    <a:gd name="connsiteY0" fmla="*/ 470103 h 2891118"/>
                    <a:gd name="connsiteX1" fmla="*/ 2155773 w 4685259"/>
                    <a:gd name="connsiteY1" fmla="*/ 480735 h 2891118"/>
                    <a:gd name="connsiteX2" fmla="*/ 2155773 w 4685259"/>
                    <a:gd name="connsiteY2" fmla="*/ 0 h 2891118"/>
                    <a:gd name="connsiteX3" fmla="*/ 4685115 w 4685259"/>
                    <a:gd name="connsiteY3" fmla="*/ 1257674 h 2891118"/>
                    <a:gd name="connsiteX4" fmla="*/ 4684182 w 4685259"/>
                    <a:gd name="connsiteY4" fmla="*/ 1445559 h 2891118"/>
                    <a:gd name="connsiteX5" fmla="*/ 2155773 w 4685259"/>
                    <a:gd name="connsiteY5" fmla="*/ 2891118 h 2891118"/>
                    <a:gd name="connsiteX6" fmla="*/ 2155773 w 4685259"/>
                    <a:gd name="connsiteY6" fmla="*/ 2410383 h 2891118"/>
                    <a:gd name="connsiteX7" fmla="*/ 1022839 w 4685259"/>
                    <a:gd name="connsiteY7" fmla="*/ 2410383 h 2891118"/>
                    <a:gd name="connsiteX8" fmla="*/ 10 w 4685259"/>
                    <a:gd name="connsiteY8" fmla="*/ 470103 h 2891118"/>
                    <a:gd name="connsiteX0" fmla="*/ 5871 w 3662420"/>
                    <a:gd name="connsiteY0" fmla="*/ 470103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0103 h 2891118"/>
                    <a:gd name="connsiteX0" fmla="*/ 5871 w 3662420"/>
                    <a:gd name="connsiteY0" fmla="*/ 474866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4866 h 2891118"/>
                    <a:gd name="connsiteX0" fmla="*/ 10634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10634 w 3662420"/>
                    <a:gd name="connsiteY8" fmla="*/ 479628 h 2891118"/>
                    <a:gd name="connsiteX0" fmla="*/ 5871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1169 w 3657718"/>
                    <a:gd name="connsiteY0" fmla="*/ 479628 h 2891118"/>
                    <a:gd name="connsiteX1" fmla="*/ 1128232 w 3657718"/>
                    <a:gd name="connsiteY1" fmla="*/ 480735 h 2891118"/>
                    <a:gd name="connsiteX2" fmla="*/ 1128232 w 3657718"/>
                    <a:gd name="connsiteY2" fmla="*/ 0 h 2891118"/>
                    <a:gd name="connsiteX3" fmla="*/ 3657574 w 3657718"/>
                    <a:gd name="connsiteY3" fmla="*/ 1257674 h 2891118"/>
                    <a:gd name="connsiteX4" fmla="*/ 3656641 w 3657718"/>
                    <a:gd name="connsiteY4" fmla="*/ 1445559 h 2891118"/>
                    <a:gd name="connsiteX5" fmla="*/ 1128232 w 3657718"/>
                    <a:gd name="connsiteY5" fmla="*/ 2891118 h 2891118"/>
                    <a:gd name="connsiteX6" fmla="*/ 1128232 w 3657718"/>
                    <a:gd name="connsiteY6" fmla="*/ 2410383 h 2891118"/>
                    <a:gd name="connsiteX7" fmla="*/ 61 w 3657718"/>
                    <a:gd name="connsiteY7" fmla="*/ 2410383 h 2891118"/>
                    <a:gd name="connsiteX8" fmla="*/ 1169 w 3657718"/>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5871 w 3652895"/>
                    <a:gd name="connsiteY0" fmla="*/ 479628 h 2891118"/>
                    <a:gd name="connsiteX1" fmla="*/ 1123409 w 3652895"/>
                    <a:gd name="connsiteY1" fmla="*/ 480735 h 2891118"/>
                    <a:gd name="connsiteX2" fmla="*/ 1123409 w 3652895"/>
                    <a:gd name="connsiteY2" fmla="*/ 0 h 2891118"/>
                    <a:gd name="connsiteX3" fmla="*/ 3652751 w 3652895"/>
                    <a:gd name="connsiteY3" fmla="*/ 1257674 h 2891118"/>
                    <a:gd name="connsiteX4" fmla="*/ 3651818 w 3652895"/>
                    <a:gd name="connsiteY4" fmla="*/ 1445559 h 2891118"/>
                    <a:gd name="connsiteX5" fmla="*/ 1123409 w 3652895"/>
                    <a:gd name="connsiteY5" fmla="*/ 2891118 h 2891118"/>
                    <a:gd name="connsiteX6" fmla="*/ 1123409 w 3652895"/>
                    <a:gd name="connsiteY6" fmla="*/ 2410383 h 2891118"/>
                    <a:gd name="connsiteX7" fmla="*/ 0 w 3652895"/>
                    <a:gd name="connsiteY7" fmla="*/ 2410383 h 2891118"/>
                    <a:gd name="connsiteX8" fmla="*/ 5871 w 3652895"/>
                    <a:gd name="connsiteY8" fmla="*/ 479628 h 2891118"/>
                    <a:gd name="connsiteX0" fmla="*/ 1169 w 3652956"/>
                    <a:gd name="connsiteY0" fmla="*/ 479628 h 2891118"/>
                    <a:gd name="connsiteX1" fmla="*/ 1123470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0 h 2411490"/>
                    <a:gd name="connsiteX1" fmla="*/ 1144328 w 3652956"/>
                    <a:gd name="connsiteY1" fmla="*/ 1107 h 2411490"/>
                    <a:gd name="connsiteX2" fmla="*/ 3652812 w 3652956"/>
                    <a:gd name="connsiteY2" fmla="*/ 778046 h 2411490"/>
                    <a:gd name="connsiteX3" fmla="*/ 3651879 w 3652956"/>
                    <a:gd name="connsiteY3" fmla="*/ 965931 h 2411490"/>
                    <a:gd name="connsiteX4" fmla="*/ 1123470 w 3652956"/>
                    <a:gd name="connsiteY4" fmla="*/ 2411490 h 2411490"/>
                    <a:gd name="connsiteX5" fmla="*/ 1123470 w 3652956"/>
                    <a:gd name="connsiteY5" fmla="*/ 1930755 h 2411490"/>
                    <a:gd name="connsiteX6" fmla="*/ 61 w 3652956"/>
                    <a:gd name="connsiteY6" fmla="*/ 1930755 h 2411490"/>
                    <a:gd name="connsiteX7" fmla="*/ 1169 w 3652956"/>
                    <a:gd name="connsiteY7" fmla="*/ 0 h 24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956" h="2411490">
                      <a:moveTo>
                        <a:pt x="1169" y="0"/>
                      </a:moveTo>
                      <a:lnTo>
                        <a:pt x="1144328" y="1107"/>
                      </a:lnTo>
                      <a:cubicBezTo>
                        <a:pt x="1752935" y="130781"/>
                        <a:pt x="3234887" y="617242"/>
                        <a:pt x="3652812" y="778046"/>
                      </a:cubicBezTo>
                      <a:cubicBezTo>
                        <a:pt x="3653559" y="840674"/>
                        <a:pt x="3651132" y="903303"/>
                        <a:pt x="3651879" y="965931"/>
                      </a:cubicBezTo>
                      <a:lnTo>
                        <a:pt x="1123470" y="2411490"/>
                      </a:lnTo>
                      <a:lnTo>
                        <a:pt x="1123470" y="1930755"/>
                      </a:lnTo>
                      <a:lnTo>
                        <a:pt x="61" y="1930755"/>
                      </a:lnTo>
                      <a:cubicBezTo>
                        <a:pt x="3605" y="1283995"/>
                        <a:pt x="-2375" y="646760"/>
                        <a:pt x="1169" y="0"/>
                      </a:cubicBezTo>
                      <a:close/>
                    </a:path>
                  </a:pathLst>
                </a:custGeom>
                <a:solidFill>
                  <a:srgbClr val="D55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7" name="Right Arrow 1"/>
                <p:cNvSpPr/>
                <p:nvPr/>
              </p:nvSpPr>
              <p:spPr>
                <a:xfrm>
                  <a:off x="2678623" y="-394140"/>
                  <a:ext cx="6087006" cy="5060731"/>
                </a:xfrm>
                <a:custGeom>
                  <a:avLst/>
                  <a:gdLst>
                    <a:gd name="connsiteX0" fmla="*/ 0 w 7740869"/>
                    <a:gd name="connsiteY0" fmla="*/ 1197370 h 5596758"/>
                    <a:gd name="connsiteX1" fmla="*/ 3528133 w 7740869"/>
                    <a:gd name="connsiteY1" fmla="*/ 1197370 h 5596758"/>
                    <a:gd name="connsiteX2" fmla="*/ 3528133 w 7740869"/>
                    <a:gd name="connsiteY2" fmla="*/ 0 h 5596758"/>
                    <a:gd name="connsiteX3" fmla="*/ 7740869 w 7740869"/>
                    <a:gd name="connsiteY3" fmla="*/ 2798379 h 5596758"/>
                    <a:gd name="connsiteX4" fmla="*/ 3528133 w 7740869"/>
                    <a:gd name="connsiteY4" fmla="*/ 5596758 h 5596758"/>
                    <a:gd name="connsiteX5" fmla="*/ 3528133 w 7740869"/>
                    <a:gd name="connsiteY5" fmla="*/ 4399388 h 5596758"/>
                    <a:gd name="connsiteX6" fmla="*/ 0 w 7740869"/>
                    <a:gd name="connsiteY6" fmla="*/ 4399388 h 5596758"/>
                    <a:gd name="connsiteX7" fmla="*/ 0 w 7740869"/>
                    <a:gd name="connsiteY7" fmla="*/ 1197370 h 5596758"/>
                    <a:gd name="connsiteX0" fmla="*/ 0 w 7740869"/>
                    <a:gd name="connsiteY0" fmla="*/ 1197370 h 5139558"/>
                    <a:gd name="connsiteX1" fmla="*/ 3528133 w 7740869"/>
                    <a:gd name="connsiteY1" fmla="*/ 1197370 h 5139558"/>
                    <a:gd name="connsiteX2" fmla="*/ 3528133 w 7740869"/>
                    <a:gd name="connsiteY2" fmla="*/ 0 h 5139558"/>
                    <a:gd name="connsiteX3" fmla="*/ 7740869 w 7740869"/>
                    <a:gd name="connsiteY3" fmla="*/ 2798379 h 5139558"/>
                    <a:gd name="connsiteX4" fmla="*/ 3591196 w 7740869"/>
                    <a:gd name="connsiteY4" fmla="*/ 5139558 h 5139558"/>
                    <a:gd name="connsiteX5" fmla="*/ 3528133 w 7740869"/>
                    <a:gd name="connsiteY5" fmla="*/ 4399388 h 5139558"/>
                    <a:gd name="connsiteX6" fmla="*/ 0 w 7740869"/>
                    <a:gd name="connsiteY6" fmla="*/ 4399388 h 5139558"/>
                    <a:gd name="connsiteX7" fmla="*/ 0 w 7740869"/>
                    <a:gd name="connsiteY7" fmla="*/ 1197370 h 5139558"/>
                    <a:gd name="connsiteX0" fmla="*/ 0 w 7740869"/>
                    <a:gd name="connsiteY0" fmla="*/ 1197370 h 5533696"/>
                    <a:gd name="connsiteX1" fmla="*/ 3528133 w 7740869"/>
                    <a:gd name="connsiteY1" fmla="*/ 1197370 h 5533696"/>
                    <a:gd name="connsiteX2" fmla="*/ 3528133 w 7740869"/>
                    <a:gd name="connsiteY2" fmla="*/ 0 h 5533696"/>
                    <a:gd name="connsiteX3" fmla="*/ 7740869 w 7740869"/>
                    <a:gd name="connsiteY3" fmla="*/ 2798379 h 5533696"/>
                    <a:gd name="connsiteX4" fmla="*/ 3496602 w 7740869"/>
                    <a:gd name="connsiteY4" fmla="*/ 5533696 h 5533696"/>
                    <a:gd name="connsiteX5" fmla="*/ 3528133 w 7740869"/>
                    <a:gd name="connsiteY5" fmla="*/ 4399388 h 5533696"/>
                    <a:gd name="connsiteX6" fmla="*/ 0 w 7740869"/>
                    <a:gd name="connsiteY6" fmla="*/ 4399388 h 5533696"/>
                    <a:gd name="connsiteX7" fmla="*/ 0 w 7740869"/>
                    <a:gd name="connsiteY7" fmla="*/ 1197370 h 5533696"/>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480837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528133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4713890"/>
                    <a:gd name="connsiteX1" fmla="*/ 3528133 w 7740869"/>
                    <a:gd name="connsiteY1" fmla="*/ 1197370 h 4713890"/>
                    <a:gd name="connsiteX2" fmla="*/ 3528133 w 7740869"/>
                    <a:gd name="connsiteY2" fmla="*/ 0 h 4713890"/>
                    <a:gd name="connsiteX3" fmla="*/ 7740869 w 7740869"/>
                    <a:gd name="connsiteY3" fmla="*/ 2798379 h 4713890"/>
                    <a:gd name="connsiteX4" fmla="*/ 3559665 w 7740869"/>
                    <a:gd name="connsiteY4" fmla="*/ 4713890 h 4713890"/>
                    <a:gd name="connsiteX5" fmla="*/ 3528133 w 7740869"/>
                    <a:gd name="connsiteY5" fmla="*/ 4399388 h 4713890"/>
                    <a:gd name="connsiteX6" fmla="*/ 0 w 7740869"/>
                    <a:gd name="connsiteY6" fmla="*/ 4399388 h 4713890"/>
                    <a:gd name="connsiteX7" fmla="*/ 0 w 7740869"/>
                    <a:gd name="connsiteY7" fmla="*/ 1197370 h 4713890"/>
                    <a:gd name="connsiteX0" fmla="*/ 0 w 7740869"/>
                    <a:gd name="connsiteY0" fmla="*/ 1197370 h 4981904"/>
                    <a:gd name="connsiteX1" fmla="*/ 3528133 w 7740869"/>
                    <a:gd name="connsiteY1" fmla="*/ 1197370 h 4981904"/>
                    <a:gd name="connsiteX2" fmla="*/ 3528133 w 7740869"/>
                    <a:gd name="connsiteY2" fmla="*/ 0 h 4981904"/>
                    <a:gd name="connsiteX3" fmla="*/ 7740869 w 7740869"/>
                    <a:gd name="connsiteY3" fmla="*/ 2798379 h 4981904"/>
                    <a:gd name="connsiteX4" fmla="*/ 3559665 w 7740869"/>
                    <a:gd name="connsiteY4" fmla="*/ 4981904 h 4981904"/>
                    <a:gd name="connsiteX5" fmla="*/ 3528133 w 7740869"/>
                    <a:gd name="connsiteY5" fmla="*/ 4399388 h 4981904"/>
                    <a:gd name="connsiteX6" fmla="*/ 0 w 7740869"/>
                    <a:gd name="connsiteY6" fmla="*/ 4399388 h 4981904"/>
                    <a:gd name="connsiteX7" fmla="*/ 0 w 7740869"/>
                    <a:gd name="connsiteY7" fmla="*/ 1197370 h 4981904"/>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75430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1655379 w 7740869"/>
                    <a:gd name="connsiteY6" fmla="*/ 4399388 h 5060731"/>
                    <a:gd name="connsiteX7" fmla="*/ 0 w 7740869"/>
                    <a:gd name="connsiteY7" fmla="*/ 1197370 h 5060731"/>
                    <a:gd name="connsiteX0" fmla="*/ 0 w 6227379"/>
                    <a:gd name="connsiteY0" fmla="*/ 1197370 h 5060731"/>
                    <a:gd name="connsiteX1" fmla="*/ 2014643 w 6227379"/>
                    <a:gd name="connsiteY1" fmla="*/ 1197370 h 5060731"/>
                    <a:gd name="connsiteX2" fmla="*/ 2014643 w 6227379"/>
                    <a:gd name="connsiteY2" fmla="*/ 0 h 5060731"/>
                    <a:gd name="connsiteX3" fmla="*/ 6227379 w 6227379"/>
                    <a:gd name="connsiteY3" fmla="*/ 2798379 h 5060731"/>
                    <a:gd name="connsiteX4" fmla="*/ 2030410 w 6227379"/>
                    <a:gd name="connsiteY4" fmla="*/ 5060731 h 5060731"/>
                    <a:gd name="connsiteX5" fmla="*/ 2046174 w 6227379"/>
                    <a:gd name="connsiteY5" fmla="*/ 4399388 h 5060731"/>
                    <a:gd name="connsiteX6" fmla="*/ 141889 w 6227379"/>
                    <a:gd name="connsiteY6" fmla="*/ 4399388 h 5060731"/>
                    <a:gd name="connsiteX7" fmla="*/ 0 w 6227379"/>
                    <a:gd name="connsiteY7" fmla="*/ 1197370 h 5060731"/>
                    <a:gd name="connsiteX0" fmla="*/ 0 w 6195848"/>
                    <a:gd name="connsiteY0" fmla="*/ 1197370 h 5060731"/>
                    <a:gd name="connsiteX1" fmla="*/ 1983112 w 6195848"/>
                    <a:gd name="connsiteY1" fmla="*/ 1197370 h 5060731"/>
                    <a:gd name="connsiteX2" fmla="*/ 1983112 w 6195848"/>
                    <a:gd name="connsiteY2" fmla="*/ 0 h 5060731"/>
                    <a:gd name="connsiteX3" fmla="*/ 6195848 w 6195848"/>
                    <a:gd name="connsiteY3" fmla="*/ 2798379 h 5060731"/>
                    <a:gd name="connsiteX4" fmla="*/ 1998879 w 6195848"/>
                    <a:gd name="connsiteY4" fmla="*/ 5060731 h 5060731"/>
                    <a:gd name="connsiteX5" fmla="*/ 2014643 w 6195848"/>
                    <a:gd name="connsiteY5" fmla="*/ 4399388 h 5060731"/>
                    <a:gd name="connsiteX6" fmla="*/ 110358 w 6195848"/>
                    <a:gd name="connsiteY6" fmla="*/ 4399388 h 5060731"/>
                    <a:gd name="connsiteX7" fmla="*/ 0 w 6195848"/>
                    <a:gd name="connsiteY7" fmla="*/ 1197370 h 5060731"/>
                    <a:gd name="connsiteX0" fmla="*/ 0 w 6148552"/>
                    <a:gd name="connsiteY0" fmla="*/ 1197370 h 5060731"/>
                    <a:gd name="connsiteX1" fmla="*/ 1935816 w 6148552"/>
                    <a:gd name="connsiteY1" fmla="*/ 1197370 h 5060731"/>
                    <a:gd name="connsiteX2" fmla="*/ 1935816 w 6148552"/>
                    <a:gd name="connsiteY2" fmla="*/ 0 h 5060731"/>
                    <a:gd name="connsiteX3" fmla="*/ 6148552 w 6148552"/>
                    <a:gd name="connsiteY3" fmla="*/ 2798379 h 5060731"/>
                    <a:gd name="connsiteX4" fmla="*/ 1951583 w 6148552"/>
                    <a:gd name="connsiteY4" fmla="*/ 5060731 h 5060731"/>
                    <a:gd name="connsiteX5" fmla="*/ 1967347 w 6148552"/>
                    <a:gd name="connsiteY5" fmla="*/ 4399388 h 5060731"/>
                    <a:gd name="connsiteX6" fmla="*/ 63062 w 6148552"/>
                    <a:gd name="connsiteY6" fmla="*/ 4399388 h 5060731"/>
                    <a:gd name="connsiteX7" fmla="*/ 0 w 6148552"/>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15766 w 6085490"/>
                    <a:gd name="connsiteY0" fmla="*/ 1197370 h 5060731"/>
                    <a:gd name="connsiteX1" fmla="*/ 1872754 w 6085490"/>
                    <a:gd name="connsiteY1" fmla="*/ 1197370 h 5060731"/>
                    <a:gd name="connsiteX2" fmla="*/ 1872754 w 6085490"/>
                    <a:gd name="connsiteY2" fmla="*/ 0 h 5060731"/>
                    <a:gd name="connsiteX3" fmla="*/ 6085490 w 6085490"/>
                    <a:gd name="connsiteY3" fmla="*/ 2798379 h 5060731"/>
                    <a:gd name="connsiteX4" fmla="*/ 1888521 w 6085490"/>
                    <a:gd name="connsiteY4" fmla="*/ 5060731 h 5060731"/>
                    <a:gd name="connsiteX5" fmla="*/ 1904285 w 6085490"/>
                    <a:gd name="connsiteY5" fmla="*/ 4399388 h 5060731"/>
                    <a:gd name="connsiteX6" fmla="*/ 0 w 6085490"/>
                    <a:gd name="connsiteY6" fmla="*/ 4399388 h 5060731"/>
                    <a:gd name="connsiteX7" fmla="*/ 15766 w 6085490"/>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905801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90036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74271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006" h="5060731">
                      <a:moveTo>
                        <a:pt x="1517" y="1197370"/>
                      </a:moveTo>
                      <a:lnTo>
                        <a:pt x="1874270" y="1197370"/>
                      </a:lnTo>
                      <a:lnTo>
                        <a:pt x="1874270" y="0"/>
                      </a:lnTo>
                      <a:lnTo>
                        <a:pt x="6087006" y="2798379"/>
                      </a:lnTo>
                      <a:lnTo>
                        <a:pt x="1874271" y="5060731"/>
                      </a:lnTo>
                      <a:cubicBezTo>
                        <a:pt x="1874271" y="4840283"/>
                        <a:pt x="1874270" y="4619836"/>
                        <a:pt x="1874270" y="4399388"/>
                      </a:cubicBezTo>
                      <a:lnTo>
                        <a:pt x="1516" y="4399388"/>
                      </a:lnTo>
                      <a:cubicBezTo>
                        <a:pt x="6771" y="3332049"/>
                        <a:pt x="-3738" y="2264709"/>
                        <a:pt x="1517" y="1197370"/>
                      </a:cubicBezTo>
                      <a:close/>
                    </a:path>
                  </a:pathLst>
                </a:custGeom>
                <a:solidFill>
                  <a:srgbClr val="E7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53" name="TextBox 71"/>
            <p:cNvSpPr txBox="1"/>
            <p:nvPr/>
          </p:nvSpPr>
          <p:spPr>
            <a:xfrm>
              <a:off x="3751727" y="5580529"/>
              <a:ext cx="558072" cy="390097"/>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5</a:t>
              </a:r>
              <a:endParaRPr lang="en-US" sz="1000" dirty="0">
                <a:solidFill>
                  <a:schemeClr val="bg1"/>
                </a:solidFill>
                <a:latin typeface="Arial" panose="020B0604020202020204" pitchFamily="34" charset="0"/>
                <a:cs typeface="Arial" panose="020B0604020202020204" pitchFamily="34" charset="0"/>
              </a:endParaRPr>
            </a:p>
          </p:txBody>
        </p:sp>
      </p:grpSp>
      <p:grpSp>
        <p:nvGrpSpPr>
          <p:cNvPr id="10" name="Group 15"/>
          <p:cNvGrpSpPr/>
          <p:nvPr/>
        </p:nvGrpSpPr>
        <p:grpSpPr>
          <a:xfrm>
            <a:off x="1115616" y="2843311"/>
            <a:ext cx="4507822" cy="1439397"/>
            <a:chOff x="2860" y="3474371"/>
            <a:chExt cx="6019560" cy="2154092"/>
          </a:xfrm>
        </p:grpSpPr>
        <p:grpSp>
          <p:nvGrpSpPr>
            <p:cNvPr id="44" name="Group 32"/>
            <p:cNvGrpSpPr/>
            <p:nvPr/>
          </p:nvGrpSpPr>
          <p:grpSpPr>
            <a:xfrm>
              <a:off x="2860" y="3474371"/>
              <a:ext cx="6019560" cy="2154092"/>
              <a:chOff x="-6614810" y="-394140"/>
              <a:chExt cx="15380439" cy="5503873"/>
            </a:xfrm>
          </p:grpSpPr>
          <p:grpSp>
            <p:nvGrpSpPr>
              <p:cNvPr id="46" name="Group 33"/>
              <p:cNvGrpSpPr/>
              <p:nvPr/>
            </p:nvGrpSpPr>
            <p:grpSpPr>
              <a:xfrm>
                <a:off x="-6614810" y="800154"/>
                <a:ext cx="10823589" cy="3510633"/>
                <a:chOff x="-6614810" y="800154"/>
                <a:chExt cx="10823589" cy="3510633"/>
              </a:xfrm>
            </p:grpSpPr>
            <p:sp>
              <p:nvSpPr>
                <p:cNvPr id="50" name="Right Arrow 4"/>
                <p:cNvSpPr/>
                <p:nvPr/>
              </p:nvSpPr>
              <p:spPr>
                <a:xfrm>
                  <a:off x="-6614810" y="3799488"/>
                  <a:ext cx="10823584" cy="511299"/>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0 w 9043521"/>
                    <a:gd name="connsiteY0" fmla="*/ 480735 h 2891118"/>
                    <a:gd name="connsiteX1" fmla="*/ 6515112 w 9043521"/>
                    <a:gd name="connsiteY1" fmla="*/ 480735 h 2891118"/>
                    <a:gd name="connsiteX2" fmla="*/ 6515112 w 9043521"/>
                    <a:gd name="connsiteY2" fmla="*/ 0 h 2891118"/>
                    <a:gd name="connsiteX3" fmla="*/ 9043521 w 9043521"/>
                    <a:gd name="connsiteY3" fmla="*/ 1445559 h 2891118"/>
                    <a:gd name="connsiteX4" fmla="*/ 6515112 w 9043521"/>
                    <a:gd name="connsiteY4" fmla="*/ 2891118 h 2891118"/>
                    <a:gd name="connsiteX5" fmla="*/ 6515112 w 9043521"/>
                    <a:gd name="connsiteY5" fmla="*/ 2410383 h 2891118"/>
                    <a:gd name="connsiteX6" fmla="*/ 0 w 9043521"/>
                    <a:gd name="connsiteY6" fmla="*/ 2410383 h 2891118"/>
                    <a:gd name="connsiteX7" fmla="*/ 0 w 9043521"/>
                    <a:gd name="connsiteY7" fmla="*/ 480735 h 2891118"/>
                    <a:gd name="connsiteX0" fmla="*/ 0 w 6515112"/>
                    <a:gd name="connsiteY0" fmla="*/ 480735 h 2891118"/>
                    <a:gd name="connsiteX1" fmla="*/ 6515112 w 6515112"/>
                    <a:gd name="connsiteY1" fmla="*/ 480735 h 2891118"/>
                    <a:gd name="connsiteX2" fmla="*/ 6515112 w 6515112"/>
                    <a:gd name="connsiteY2" fmla="*/ 0 h 2891118"/>
                    <a:gd name="connsiteX3" fmla="*/ 6515112 w 6515112"/>
                    <a:gd name="connsiteY3" fmla="*/ 2891118 h 2891118"/>
                    <a:gd name="connsiteX4" fmla="*/ 6515112 w 6515112"/>
                    <a:gd name="connsiteY4" fmla="*/ 2410383 h 2891118"/>
                    <a:gd name="connsiteX5" fmla="*/ 0 w 6515112"/>
                    <a:gd name="connsiteY5" fmla="*/ 2410383 h 2891118"/>
                    <a:gd name="connsiteX6" fmla="*/ 0 w 6515112"/>
                    <a:gd name="connsiteY6" fmla="*/ 480735 h 2891118"/>
                    <a:gd name="connsiteX0" fmla="*/ 0 w 6515112"/>
                    <a:gd name="connsiteY0" fmla="*/ 0 h 2410383"/>
                    <a:gd name="connsiteX1" fmla="*/ 6515112 w 6515112"/>
                    <a:gd name="connsiteY1" fmla="*/ 0 h 2410383"/>
                    <a:gd name="connsiteX2" fmla="*/ 6515112 w 6515112"/>
                    <a:gd name="connsiteY2" fmla="*/ 2410383 h 2410383"/>
                    <a:gd name="connsiteX3" fmla="*/ 6515112 w 6515112"/>
                    <a:gd name="connsiteY3" fmla="*/ 1929648 h 2410383"/>
                    <a:gd name="connsiteX4" fmla="*/ 0 w 6515112"/>
                    <a:gd name="connsiteY4" fmla="*/ 1929648 h 2410383"/>
                    <a:gd name="connsiteX5" fmla="*/ 0 w 6515112"/>
                    <a:gd name="connsiteY5" fmla="*/ 0 h 2410383"/>
                    <a:gd name="connsiteX0" fmla="*/ 0 w 6515112"/>
                    <a:gd name="connsiteY0" fmla="*/ 0 h 1929648"/>
                    <a:gd name="connsiteX1" fmla="*/ 6515112 w 6515112"/>
                    <a:gd name="connsiteY1" fmla="*/ 0 h 1929648"/>
                    <a:gd name="connsiteX2" fmla="*/ 6515112 w 6515112"/>
                    <a:gd name="connsiteY2" fmla="*/ 1929648 h 1929648"/>
                    <a:gd name="connsiteX3" fmla="*/ 0 w 6515112"/>
                    <a:gd name="connsiteY3" fmla="*/ 1929648 h 1929648"/>
                    <a:gd name="connsiteX4" fmla="*/ 0 w 6515112"/>
                    <a:gd name="connsiteY4" fmla="*/ 0 h 192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12" h="1929648">
                      <a:moveTo>
                        <a:pt x="0" y="0"/>
                      </a:moveTo>
                      <a:lnTo>
                        <a:pt x="6515112" y="0"/>
                      </a:lnTo>
                      <a:lnTo>
                        <a:pt x="6515112" y="1929648"/>
                      </a:lnTo>
                      <a:lnTo>
                        <a:pt x="0" y="1929648"/>
                      </a:lnTo>
                      <a:lnTo>
                        <a:pt x="0" y="0"/>
                      </a:lnTo>
                      <a:close/>
                    </a:path>
                  </a:pathLst>
                </a:custGeom>
                <a:solidFill>
                  <a:srgbClr val="C68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1" name="Right Arrow 30"/>
                <p:cNvSpPr/>
                <p:nvPr/>
              </p:nvSpPr>
              <p:spPr>
                <a:xfrm>
                  <a:off x="-6614810" y="800154"/>
                  <a:ext cx="10823589" cy="3205732"/>
                </a:xfrm>
                <a:custGeom>
                  <a:avLst/>
                  <a:gdLst>
                    <a:gd name="connsiteX0" fmla="*/ 0 w 5888638"/>
                    <a:gd name="connsiteY0" fmla="*/ 312808 h 1881213"/>
                    <a:gd name="connsiteX1" fmla="*/ 4239303 w 5888638"/>
                    <a:gd name="connsiteY1" fmla="*/ 312808 h 1881213"/>
                    <a:gd name="connsiteX2" fmla="*/ 4239303 w 5888638"/>
                    <a:gd name="connsiteY2" fmla="*/ 0 h 1881213"/>
                    <a:gd name="connsiteX3" fmla="*/ 5888638 w 5888638"/>
                    <a:gd name="connsiteY3" fmla="*/ 940607 h 1881213"/>
                    <a:gd name="connsiteX4" fmla="*/ 4239303 w 5888638"/>
                    <a:gd name="connsiteY4" fmla="*/ 1881213 h 1881213"/>
                    <a:gd name="connsiteX5" fmla="*/ 4239303 w 5888638"/>
                    <a:gd name="connsiteY5" fmla="*/ 1568405 h 1881213"/>
                    <a:gd name="connsiteX6" fmla="*/ 0 w 5888638"/>
                    <a:gd name="connsiteY6" fmla="*/ 1568405 h 1881213"/>
                    <a:gd name="connsiteX7" fmla="*/ 0 w 5888638"/>
                    <a:gd name="connsiteY7" fmla="*/ 312808 h 1881213"/>
                    <a:gd name="connsiteX0" fmla="*/ 0 w 4239303"/>
                    <a:gd name="connsiteY0" fmla="*/ 312808 h 1881213"/>
                    <a:gd name="connsiteX1" fmla="*/ 4239303 w 4239303"/>
                    <a:gd name="connsiteY1" fmla="*/ 312808 h 1881213"/>
                    <a:gd name="connsiteX2" fmla="*/ 4239303 w 4239303"/>
                    <a:gd name="connsiteY2" fmla="*/ 0 h 1881213"/>
                    <a:gd name="connsiteX3" fmla="*/ 4239303 w 4239303"/>
                    <a:gd name="connsiteY3" fmla="*/ 1881213 h 1881213"/>
                    <a:gd name="connsiteX4" fmla="*/ 4239303 w 4239303"/>
                    <a:gd name="connsiteY4" fmla="*/ 1568405 h 1881213"/>
                    <a:gd name="connsiteX5" fmla="*/ 0 w 4239303"/>
                    <a:gd name="connsiteY5" fmla="*/ 1568405 h 1881213"/>
                    <a:gd name="connsiteX6" fmla="*/ 0 w 4239303"/>
                    <a:gd name="connsiteY6" fmla="*/ 312808 h 1881213"/>
                    <a:gd name="connsiteX0" fmla="*/ 0 w 4239303"/>
                    <a:gd name="connsiteY0" fmla="*/ 0 h 1568405"/>
                    <a:gd name="connsiteX1" fmla="*/ 4239303 w 4239303"/>
                    <a:gd name="connsiteY1" fmla="*/ 0 h 1568405"/>
                    <a:gd name="connsiteX2" fmla="*/ 4239303 w 4239303"/>
                    <a:gd name="connsiteY2" fmla="*/ 1568405 h 1568405"/>
                    <a:gd name="connsiteX3" fmla="*/ 4239303 w 4239303"/>
                    <a:gd name="connsiteY3" fmla="*/ 1255597 h 1568405"/>
                    <a:gd name="connsiteX4" fmla="*/ 0 w 4239303"/>
                    <a:gd name="connsiteY4" fmla="*/ 1255597 h 1568405"/>
                    <a:gd name="connsiteX5" fmla="*/ 0 w 4239303"/>
                    <a:gd name="connsiteY5" fmla="*/ 0 h 1568405"/>
                    <a:gd name="connsiteX0" fmla="*/ 0 w 4239303"/>
                    <a:gd name="connsiteY0" fmla="*/ 0 h 1255597"/>
                    <a:gd name="connsiteX1" fmla="*/ 4239303 w 4239303"/>
                    <a:gd name="connsiteY1" fmla="*/ 0 h 1255597"/>
                    <a:gd name="connsiteX2" fmla="*/ 4239303 w 4239303"/>
                    <a:gd name="connsiteY2" fmla="*/ 1255597 h 1255597"/>
                    <a:gd name="connsiteX3" fmla="*/ 0 w 4239303"/>
                    <a:gd name="connsiteY3" fmla="*/ 1255597 h 1255597"/>
                    <a:gd name="connsiteX4" fmla="*/ 0 w 4239303"/>
                    <a:gd name="connsiteY4" fmla="*/ 0 h 12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3" h="1255597">
                      <a:moveTo>
                        <a:pt x="0" y="0"/>
                      </a:moveTo>
                      <a:lnTo>
                        <a:pt x="4239303" y="0"/>
                      </a:lnTo>
                      <a:lnTo>
                        <a:pt x="4239303" y="1255597"/>
                      </a:lnTo>
                      <a:lnTo>
                        <a:pt x="0" y="12555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47" name="Group 34"/>
              <p:cNvGrpSpPr/>
              <p:nvPr/>
            </p:nvGrpSpPr>
            <p:grpSpPr>
              <a:xfrm>
                <a:off x="2678623" y="-394140"/>
                <a:ext cx="6087006" cy="5503873"/>
                <a:chOff x="2678623" y="-394140"/>
                <a:chExt cx="6087006" cy="5503873"/>
              </a:xfrm>
            </p:grpSpPr>
            <p:sp>
              <p:nvSpPr>
                <p:cNvPr id="48" name="Right Arrow 4"/>
                <p:cNvSpPr/>
                <p:nvPr/>
              </p:nvSpPr>
              <p:spPr>
                <a:xfrm>
                  <a:off x="2681440" y="1103520"/>
                  <a:ext cx="6079661" cy="4006213"/>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4359349 w 9044598"/>
                    <a:gd name="connsiteY0" fmla="*/ 470103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4359349 w 9044598"/>
                    <a:gd name="connsiteY8" fmla="*/ 470103 h 2891118"/>
                    <a:gd name="connsiteX0" fmla="*/ 31898 w 4717147"/>
                    <a:gd name="connsiteY0" fmla="*/ 470103 h 2891118"/>
                    <a:gd name="connsiteX1" fmla="*/ 2187661 w 4717147"/>
                    <a:gd name="connsiteY1" fmla="*/ 480735 h 2891118"/>
                    <a:gd name="connsiteX2" fmla="*/ 2187661 w 4717147"/>
                    <a:gd name="connsiteY2" fmla="*/ 0 h 2891118"/>
                    <a:gd name="connsiteX3" fmla="*/ 4717003 w 4717147"/>
                    <a:gd name="connsiteY3" fmla="*/ 1257674 h 2891118"/>
                    <a:gd name="connsiteX4" fmla="*/ 4716070 w 4717147"/>
                    <a:gd name="connsiteY4" fmla="*/ 1445559 h 2891118"/>
                    <a:gd name="connsiteX5" fmla="*/ 2187661 w 4717147"/>
                    <a:gd name="connsiteY5" fmla="*/ 2891118 h 2891118"/>
                    <a:gd name="connsiteX6" fmla="*/ 2187661 w 4717147"/>
                    <a:gd name="connsiteY6" fmla="*/ 2410383 h 2891118"/>
                    <a:gd name="connsiteX7" fmla="*/ 0 w 4717147"/>
                    <a:gd name="connsiteY7" fmla="*/ 2410383 h 2891118"/>
                    <a:gd name="connsiteX8" fmla="*/ 31898 w 4717147"/>
                    <a:gd name="connsiteY8" fmla="*/ 470103 h 2891118"/>
                    <a:gd name="connsiteX0" fmla="*/ 21265 w 4706514"/>
                    <a:gd name="connsiteY0" fmla="*/ 470103 h 2891118"/>
                    <a:gd name="connsiteX1" fmla="*/ 2177028 w 4706514"/>
                    <a:gd name="connsiteY1" fmla="*/ 480735 h 2891118"/>
                    <a:gd name="connsiteX2" fmla="*/ 2177028 w 4706514"/>
                    <a:gd name="connsiteY2" fmla="*/ 0 h 2891118"/>
                    <a:gd name="connsiteX3" fmla="*/ 4706370 w 4706514"/>
                    <a:gd name="connsiteY3" fmla="*/ 1257674 h 2891118"/>
                    <a:gd name="connsiteX4" fmla="*/ 4705437 w 4706514"/>
                    <a:gd name="connsiteY4" fmla="*/ 1445559 h 2891118"/>
                    <a:gd name="connsiteX5" fmla="*/ 2177028 w 4706514"/>
                    <a:gd name="connsiteY5" fmla="*/ 2891118 h 2891118"/>
                    <a:gd name="connsiteX6" fmla="*/ 2177028 w 4706514"/>
                    <a:gd name="connsiteY6" fmla="*/ 2410383 h 2891118"/>
                    <a:gd name="connsiteX7" fmla="*/ 0 w 4706514"/>
                    <a:gd name="connsiteY7" fmla="*/ 2410383 h 2891118"/>
                    <a:gd name="connsiteX8" fmla="*/ 21265 w 4706514"/>
                    <a:gd name="connsiteY8" fmla="*/ 470103 h 2891118"/>
                    <a:gd name="connsiteX0" fmla="*/ 10633 w 4695882"/>
                    <a:gd name="connsiteY0" fmla="*/ 470103 h 2891118"/>
                    <a:gd name="connsiteX1" fmla="*/ 2166396 w 4695882"/>
                    <a:gd name="connsiteY1" fmla="*/ 480735 h 2891118"/>
                    <a:gd name="connsiteX2" fmla="*/ 2166396 w 4695882"/>
                    <a:gd name="connsiteY2" fmla="*/ 0 h 2891118"/>
                    <a:gd name="connsiteX3" fmla="*/ 4695738 w 4695882"/>
                    <a:gd name="connsiteY3" fmla="*/ 1257674 h 2891118"/>
                    <a:gd name="connsiteX4" fmla="*/ 4694805 w 4695882"/>
                    <a:gd name="connsiteY4" fmla="*/ 1445559 h 2891118"/>
                    <a:gd name="connsiteX5" fmla="*/ 2166396 w 4695882"/>
                    <a:gd name="connsiteY5" fmla="*/ 2891118 h 2891118"/>
                    <a:gd name="connsiteX6" fmla="*/ 2166396 w 4695882"/>
                    <a:gd name="connsiteY6" fmla="*/ 2410383 h 2891118"/>
                    <a:gd name="connsiteX7" fmla="*/ 0 w 4695882"/>
                    <a:gd name="connsiteY7" fmla="*/ 2410383 h 2891118"/>
                    <a:gd name="connsiteX8" fmla="*/ 10633 w 4695882"/>
                    <a:gd name="connsiteY8" fmla="*/ 470103 h 2891118"/>
                    <a:gd name="connsiteX0" fmla="*/ 10 w 4685259"/>
                    <a:gd name="connsiteY0" fmla="*/ 470103 h 2891118"/>
                    <a:gd name="connsiteX1" fmla="*/ 2155773 w 4685259"/>
                    <a:gd name="connsiteY1" fmla="*/ 480735 h 2891118"/>
                    <a:gd name="connsiteX2" fmla="*/ 2155773 w 4685259"/>
                    <a:gd name="connsiteY2" fmla="*/ 0 h 2891118"/>
                    <a:gd name="connsiteX3" fmla="*/ 4685115 w 4685259"/>
                    <a:gd name="connsiteY3" fmla="*/ 1257674 h 2891118"/>
                    <a:gd name="connsiteX4" fmla="*/ 4684182 w 4685259"/>
                    <a:gd name="connsiteY4" fmla="*/ 1445559 h 2891118"/>
                    <a:gd name="connsiteX5" fmla="*/ 2155773 w 4685259"/>
                    <a:gd name="connsiteY5" fmla="*/ 2891118 h 2891118"/>
                    <a:gd name="connsiteX6" fmla="*/ 2155773 w 4685259"/>
                    <a:gd name="connsiteY6" fmla="*/ 2410383 h 2891118"/>
                    <a:gd name="connsiteX7" fmla="*/ 1022839 w 4685259"/>
                    <a:gd name="connsiteY7" fmla="*/ 2410383 h 2891118"/>
                    <a:gd name="connsiteX8" fmla="*/ 10 w 4685259"/>
                    <a:gd name="connsiteY8" fmla="*/ 470103 h 2891118"/>
                    <a:gd name="connsiteX0" fmla="*/ 5871 w 3662420"/>
                    <a:gd name="connsiteY0" fmla="*/ 470103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0103 h 2891118"/>
                    <a:gd name="connsiteX0" fmla="*/ 5871 w 3662420"/>
                    <a:gd name="connsiteY0" fmla="*/ 474866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4866 h 2891118"/>
                    <a:gd name="connsiteX0" fmla="*/ 10634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10634 w 3662420"/>
                    <a:gd name="connsiteY8" fmla="*/ 479628 h 2891118"/>
                    <a:gd name="connsiteX0" fmla="*/ 5871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1169 w 3657718"/>
                    <a:gd name="connsiteY0" fmla="*/ 479628 h 2891118"/>
                    <a:gd name="connsiteX1" fmla="*/ 1128232 w 3657718"/>
                    <a:gd name="connsiteY1" fmla="*/ 480735 h 2891118"/>
                    <a:gd name="connsiteX2" fmla="*/ 1128232 w 3657718"/>
                    <a:gd name="connsiteY2" fmla="*/ 0 h 2891118"/>
                    <a:gd name="connsiteX3" fmla="*/ 3657574 w 3657718"/>
                    <a:gd name="connsiteY3" fmla="*/ 1257674 h 2891118"/>
                    <a:gd name="connsiteX4" fmla="*/ 3656641 w 3657718"/>
                    <a:gd name="connsiteY4" fmla="*/ 1445559 h 2891118"/>
                    <a:gd name="connsiteX5" fmla="*/ 1128232 w 3657718"/>
                    <a:gd name="connsiteY5" fmla="*/ 2891118 h 2891118"/>
                    <a:gd name="connsiteX6" fmla="*/ 1128232 w 3657718"/>
                    <a:gd name="connsiteY6" fmla="*/ 2410383 h 2891118"/>
                    <a:gd name="connsiteX7" fmla="*/ 61 w 3657718"/>
                    <a:gd name="connsiteY7" fmla="*/ 2410383 h 2891118"/>
                    <a:gd name="connsiteX8" fmla="*/ 1169 w 3657718"/>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5871 w 3652895"/>
                    <a:gd name="connsiteY0" fmla="*/ 479628 h 2891118"/>
                    <a:gd name="connsiteX1" fmla="*/ 1123409 w 3652895"/>
                    <a:gd name="connsiteY1" fmla="*/ 480735 h 2891118"/>
                    <a:gd name="connsiteX2" fmla="*/ 1123409 w 3652895"/>
                    <a:gd name="connsiteY2" fmla="*/ 0 h 2891118"/>
                    <a:gd name="connsiteX3" fmla="*/ 3652751 w 3652895"/>
                    <a:gd name="connsiteY3" fmla="*/ 1257674 h 2891118"/>
                    <a:gd name="connsiteX4" fmla="*/ 3651818 w 3652895"/>
                    <a:gd name="connsiteY4" fmla="*/ 1445559 h 2891118"/>
                    <a:gd name="connsiteX5" fmla="*/ 1123409 w 3652895"/>
                    <a:gd name="connsiteY5" fmla="*/ 2891118 h 2891118"/>
                    <a:gd name="connsiteX6" fmla="*/ 1123409 w 3652895"/>
                    <a:gd name="connsiteY6" fmla="*/ 2410383 h 2891118"/>
                    <a:gd name="connsiteX7" fmla="*/ 0 w 3652895"/>
                    <a:gd name="connsiteY7" fmla="*/ 2410383 h 2891118"/>
                    <a:gd name="connsiteX8" fmla="*/ 5871 w 3652895"/>
                    <a:gd name="connsiteY8" fmla="*/ 479628 h 2891118"/>
                    <a:gd name="connsiteX0" fmla="*/ 1169 w 3652956"/>
                    <a:gd name="connsiteY0" fmla="*/ 479628 h 2891118"/>
                    <a:gd name="connsiteX1" fmla="*/ 1123470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0 h 2411490"/>
                    <a:gd name="connsiteX1" fmla="*/ 1144328 w 3652956"/>
                    <a:gd name="connsiteY1" fmla="*/ 1107 h 2411490"/>
                    <a:gd name="connsiteX2" fmla="*/ 3652812 w 3652956"/>
                    <a:gd name="connsiteY2" fmla="*/ 778046 h 2411490"/>
                    <a:gd name="connsiteX3" fmla="*/ 3651879 w 3652956"/>
                    <a:gd name="connsiteY3" fmla="*/ 965931 h 2411490"/>
                    <a:gd name="connsiteX4" fmla="*/ 1123470 w 3652956"/>
                    <a:gd name="connsiteY4" fmla="*/ 2411490 h 2411490"/>
                    <a:gd name="connsiteX5" fmla="*/ 1123470 w 3652956"/>
                    <a:gd name="connsiteY5" fmla="*/ 1930755 h 2411490"/>
                    <a:gd name="connsiteX6" fmla="*/ 61 w 3652956"/>
                    <a:gd name="connsiteY6" fmla="*/ 1930755 h 2411490"/>
                    <a:gd name="connsiteX7" fmla="*/ 1169 w 3652956"/>
                    <a:gd name="connsiteY7" fmla="*/ 0 h 24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956" h="2411490">
                      <a:moveTo>
                        <a:pt x="1169" y="0"/>
                      </a:moveTo>
                      <a:lnTo>
                        <a:pt x="1144328" y="1107"/>
                      </a:lnTo>
                      <a:cubicBezTo>
                        <a:pt x="1752935" y="130781"/>
                        <a:pt x="3234887" y="617242"/>
                        <a:pt x="3652812" y="778046"/>
                      </a:cubicBezTo>
                      <a:cubicBezTo>
                        <a:pt x="3653559" y="840674"/>
                        <a:pt x="3651132" y="903303"/>
                        <a:pt x="3651879" y="965931"/>
                      </a:cubicBezTo>
                      <a:lnTo>
                        <a:pt x="1123470" y="2411490"/>
                      </a:lnTo>
                      <a:lnTo>
                        <a:pt x="1123470" y="1930755"/>
                      </a:lnTo>
                      <a:lnTo>
                        <a:pt x="61" y="1930755"/>
                      </a:lnTo>
                      <a:cubicBezTo>
                        <a:pt x="3605" y="1283995"/>
                        <a:pt x="-2375" y="646760"/>
                        <a:pt x="1169" y="0"/>
                      </a:cubicBezTo>
                      <a:close/>
                    </a:path>
                  </a:pathLst>
                </a:custGeom>
                <a:solidFill>
                  <a:srgbClr val="C68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9" name="Right Arrow 1"/>
                <p:cNvSpPr/>
                <p:nvPr/>
              </p:nvSpPr>
              <p:spPr>
                <a:xfrm>
                  <a:off x="2678623" y="-394140"/>
                  <a:ext cx="6087006" cy="5060731"/>
                </a:xfrm>
                <a:custGeom>
                  <a:avLst/>
                  <a:gdLst>
                    <a:gd name="connsiteX0" fmla="*/ 0 w 7740869"/>
                    <a:gd name="connsiteY0" fmla="*/ 1197370 h 5596758"/>
                    <a:gd name="connsiteX1" fmla="*/ 3528133 w 7740869"/>
                    <a:gd name="connsiteY1" fmla="*/ 1197370 h 5596758"/>
                    <a:gd name="connsiteX2" fmla="*/ 3528133 w 7740869"/>
                    <a:gd name="connsiteY2" fmla="*/ 0 h 5596758"/>
                    <a:gd name="connsiteX3" fmla="*/ 7740869 w 7740869"/>
                    <a:gd name="connsiteY3" fmla="*/ 2798379 h 5596758"/>
                    <a:gd name="connsiteX4" fmla="*/ 3528133 w 7740869"/>
                    <a:gd name="connsiteY4" fmla="*/ 5596758 h 5596758"/>
                    <a:gd name="connsiteX5" fmla="*/ 3528133 w 7740869"/>
                    <a:gd name="connsiteY5" fmla="*/ 4399388 h 5596758"/>
                    <a:gd name="connsiteX6" fmla="*/ 0 w 7740869"/>
                    <a:gd name="connsiteY6" fmla="*/ 4399388 h 5596758"/>
                    <a:gd name="connsiteX7" fmla="*/ 0 w 7740869"/>
                    <a:gd name="connsiteY7" fmla="*/ 1197370 h 5596758"/>
                    <a:gd name="connsiteX0" fmla="*/ 0 w 7740869"/>
                    <a:gd name="connsiteY0" fmla="*/ 1197370 h 5139558"/>
                    <a:gd name="connsiteX1" fmla="*/ 3528133 w 7740869"/>
                    <a:gd name="connsiteY1" fmla="*/ 1197370 h 5139558"/>
                    <a:gd name="connsiteX2" fmla="*/ 3528133 w 7740869"/>
                    <a:gd name="connsiteY2" fmla="*/ 0 h 5139558"/>
                    <a:gd name="connsiteX3" fmla="*/ 7740869 w 7740869"/>
                    <a:gd name="connsiteY3" fmla="*/ 2798379 h 5139558"/>
                    <a:gd name="connsiteX4" fmla="*/ 3591196 w 7740869"/>
                    <a:gd name="connsiteY4" fmla="*/ 5139558 h 5139558"/>
                    <a:gd name="connsiteX5" fmla="*/ 3528133 w 7740869"/>
                    <a:gd name="connsiteY5" fmla="*/ 4399388 h 5139558"/>
                    <a:gd name="connsiteX6" fmla="*/ 0 w 7740869"/>
                    <a:gd name="connsiteY6" fmla="*/ 4399388 h 5139558"/>
                    <a:gd name="connsiteX7" fmla="*/ 0 w 7740869"/>
                    <a:gd name="connsiteY7" fmla="*/ 1197370 h 5139558"/>
                    <a:gd name="connsiteX0" fmla="*/ 0 w 7740869"/>
                    <a:gd name="connsiteY0" fmla="*/ 1197370 h 5533696"/>
                    <a:gd name="connsiteX1" fmla="*/ 3528133 w 7740869"/>
                    <a:gd name="connsiteY1" fmla="*/ 1197370 h 5533696"/>
                    <a:gd name="connsiteX2" fmla="*/ 3528133 w 7740869"/>
                    <a:gd name="connsiteY2" fmla="*/ 0 h 5533696"/>
                    <a:gd name="connsiteX3" fmla="*/ 7740869 w 7740869"/>
                    <a:gd name="connsiteY3" fmla="*/ 2798379 h 5533696"/>
                    <a:gd name="connsiteX4" fmla="*/ 3496602 w 7740869"/>
                    <a:gd name="connsiteY4" fmla="*/ 5533696 h 5533696"/>
                    <a:gd name="connsiteX5" fmla="*/ 3528133 w 7740869"/>
                    <a:gd name="connsiteY5" fmla="*/ 4399388 h 5533696"/>
                    <a:gd name="connsiteX6" fmla="*/ 0 w 7740869"/>
                    <a:gd name="connsiteY6" fmla="*/ 4399388 h 5533696"/>
                    <a:gd name="connsiteX7" fmla="*/ 0 w 7740869"/>
                    <a:gd name="connsiteY7" fmla="*/ 1197370 h 5533696"/>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480837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528133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4713890"/>
                    <a:gd name="connsiteX1" fmla="*/ 3528133 w 7740869"/>
                    <a:gd name="connsiteY1" fmla="*/ 1197370 h 4713890"/>
                    <a:gd name="connsiteX2" fmla="*/ 3528133 w 7740869"/>
                    <a:gd name="connsiteY2" fmla="*/ 0 h 4713890"/>
                    <a:gd name="connsiteX3" fmla="*/ 7740869 w 7740869"/>
                    <a:gd name="connsiteY3" fmla="*/ 2798379 h 4713890"/>
                    <a:gd name="connsiteX4" fmla="*/ 3559665 w 7740869"/>
                    <a:gd name="connsiteY4" fmla="*/ 4713890 h 4713890"/>
                    <a:gd name="connsiteX5" fmla="*/ 3528133 w 7740869"/>
                    <a:gd name="connsiteY5" fmla="*/ 4399388 h 4713890"/>
                    <a:gd name="connsiteX6" fmla="*/ 0 w 7740869"/>
                    <a:gd name="connsiteY6" fmla="*/ 4399388 h 4713890"/>
                    <a:gd name="connsiteX7" fmla="*/ 0 w 7740869"/>
                    <a:gd name="connsiteY7" fmla="*/ 1197370 h 4713890"/>
                    <a:gd name="connsiteX0" fmla="*/ 0 w 7740869"/>
                    <a:gd name="connsiteY0" fmla="*/ 1197370 h 4981904"/>
                    <a:gd name="connsiteX1" fmla="*/ 3528133 w 7740869"/>
                    <a:gd name="connsiteY1" fmla="*/ 1197370 h 4981904"/>
                    <a:gd name="connsiteX2" fmla="*/ 3528133 w 7740869"/>
                    <a:gd name="connsiteY2" fmla="*/ 0 h 4981904"/>
                    <a:gd name="connsiteX3" fmla="*/ 7740869 w 7740869"/>
                    <a:gd name="connsiteY3" fmla="*/ 2798379 h 4981904"/>
                    <a:gd name="connsiteX4" fmla="*/ 3559665 w 7740869"/>
                    <a:gd name="connsiteY4" fmla="*/ 4981904 h 4981904"/>
                    <a:gd name="connsiteX5" fmla="*/ 3528133 w 7740869"/>
                    <a:gd name="connsiteY5" fmla="*/ 4399388 h 4981904"/>
                    <a:gd name="connsiteX6" fmla="*/ 0 w 7740869"/>
                    <a:gd name="connsiteY6" fmla="*/ 4399388 h 4981904"/>
                    <a:gd name="connsiteX7" fmla="*/ 0 w 7740869"/>
                    <a:gd name="connsiteY7" fmla="*/ 1197370 h 4981904"/>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75430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1655379 w 7740869"/>
                    <a:gd name="connsiteY6" fmla="*/ 4399388 h 5060731"/>
                    <a:gd name="connsiteX7" fmla="*/ 0 w 7740869"/>
                    <a:gd name="connsiteY7" fmla="*/ 1197370 h 5060731"/>
                    <a:gd name="connsiteX0" fmla="*/ 0 w 6227379"/>
                    <a:gd name="connsiteY0" fmla="*/ 1197370 h 5060731"/>
                    <a:gd name="connsiteX1" fmla="*/ 2014643 w 6227379"/>
                    <a:gd name="connsiteY1" fmla="*/ 1197370 h 5060731"/>
                    <a:gd name="connsiteX2" fmla="*/ 2014643 w 6227379"/>
                    <a:gd name="connsiteY2" fmla="*/ 0 h 5060731"/>
                    <a:gd name="connsiteX3" fmla="*/ 6227379 w 6227379"/>
                    <a:gd name="connsiteY3" fmla="*/ 2798379 h 5060731"/>
                    <a:gd name="connsiteX4" fmla="*/ 2030410 w 6227379"/>
                    <a:gd name="connsiteY4" fmla="*/ 5060731 h 5060731"/>
                    <a:gd name="connsiteX5" fmla="*/ 2046174 w 6227379"/>
                    <a:gd name="connsiteY5" fmla="*/ 4399388 h 5060731"/>
                    <a:gd name="connsiteX6" fmla="*/ 141889 w 6227379"/>
                    <a:gd name="connsiteY6" fmla="*/ 4399388 h 5060731"/>
                    <a:gd name="connsiteX7" fmla="*/ 0 w 6227379"/>
                    <a:gd name="connsiteY7" fmla="*/ 1197370 h 5060731"/>
                    <a:gd name="connsiteX0" fmla="*/ 0 w 6195848"/>
                    <a:gd name="connsiteY0" fmla="*/ 1197370 h 5060731"/>
                    <a:gd name="connsiteX1" fmla="*/ 1983112 w 6195848"/>
                    <a:gd name="connsiteY1" fmla="*/ 1197370 h 5060731"/>
                    <a:gd name="connsiteX2" fmla="*/ 1983112 w 6195848"/>
                    <a:gd name="connsiteY2" fmla="*/ 0 h 5060731"/>
                    <a:gd name="connsiteX3" fmla="*/ 6195848 w 6195848"/>
                    <a:gd name="connsiteY3" fmla="*/ 2798379 h 5060731"/>
                    <a:gd name="connsiteX4" fmla="*/ 1998879 w 6195848"/>
                    <a:gd name="connsiteY4" fmla="*/ 5060731 h 5060731"/>
                    <a:gd name="connsiteX5" fmla="*/ 2014643 w 6195848"/>
                    <a:gd name="connsiteY5" fmla="*/ 4399388 h 5060731"/>
                    <a:gd name="connsiteX6" fmla="*/ 110358 w 6195848"/>
                    <a:gd name="connsiteY6" fmla="*/ 4399388 h 5060731"/>
                    <a:gd name="connsiteX7" fmla="*/ 0 w 6195848"/>
                    <a:gd name="connsiteY7" fmla="*/ 1197370 h 5060731"/>
                    <a:gd name="connsiteX0" fmla="*/ 0 w 6148552"/>
                    <a:gd name="connsiteY0" fmla="*/ 1197370 h 5060731"/>
                    <a:gd name="connsiteX1" fmla="*/ 1935816 w 6148552"/>
                    <a:gd name="connsiteY1" fmla="*/ 1197370 h 5060731"/>
                    <a:gd name="connsiteX2" fmla="*/ 1935816 w 6148552"/>
                    <a:gd name="connsiteY2" fmla="*/ 0 h 5060731"/>
                    <a:gd name="connsiteX3" fmla="*/ 6148552 w 6148552"/>
                    <a:gd name="connsiteY3" fmla="*/ 2798379 h 5060731"/>
                    <a:gd name="connsiteX4" fmla="*/ 1951583 w 6148552"/>
                    <a:gd name="connsiteY4" fmla="*/ 5060731 h 5060731"/>
                    <a:gd name="connsiteX5" fmla="*/ 1967347 w 6148552"/>
                    <a:gd name="connsiteY5" fmla="*/ 4399388 h 5060731"/>
                    <a:gd name="connsiteX6" fmla="*/ 63062 w 6148552"/>
                    <a:gd name="connsiteY6" fmla="*/ 4399388 h 5060731"/>
                    <a:gd name="connsiteX7" fmla="*/ 0 w 6148552"/>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15766 w 6085490"/>
                    <a:gd name="connsiteY0" fmla="*/ 1197370 h 5060731"/>
                    <a:gd name="connsiteX1" fmla="*/ 1872754 w 6085490"/>
                    <a:gd name="connsiteY1" fmla="*/ 1197370 h 5060731"/>
                    <a:gd name="connsiteX2" fmla="*/ 1872754 w 6085490"/>
                    <a:gd name="connsiteY2" fmla="*/ 0 h 5060731"/>
                    <a:gd name="connsiteX3" fmla="*/ 6085490 w 6085490"/>
                    <a:gd name="connsiteY3" fmla="*/ 2798379 h 5060731"/>
                    <a:gd name="connsiteX4" fmla="*/ 1888521 w 6085490"/>
                    <a:gd name="connsiteY4" fmla="*/ 5060731 h 5060731"/>
                    <a:gd name="connsiteX5" fmla="*/ 1904285 w 6085490"/>
                    <a:gd name="connsiteY5" fmla="*/ 4399388 h 5060731"/>
                    <a:gd name="connsiteX6" fmla="*/ 0 w 6085490"/>
                    <a:gd name="connsiteY6" fmla="*/ 4399388 h 5060731"/>
                    <a:gd name="connsiteX7" fmla="*/ 15766 w 6085490"/>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905801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90036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74271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006" h="5060731">
                      <a:moveTo>
                        <a:pt x="1517" y="1197370"/>
                      </a:moveTo>
                      <a:lnTo>
                        <a:pt x="1874270" y="1197370"/>
                      </a:lnTo>
                      <a:lnTo>
                        <a:pt x="1874270" y="0"/>
                      </a:lnTo>
                      <a:lnTo>
                        <a:pt x="6087006" y="2798379"/>
                      </a:lnTo>
                      <a:lnTo>
                        <a:pt x="1874271" y="5060731"/>
                      </a:lnTo>
                      <a:cubicBezTo>
                        <a:pt x="1874271" y="4840283"/>
                        <a:pt x="1874270" y="4619836"/>
                        <a:pt x="1874270" y="4399388"/>
                      </a:cubicBezTo>
                      <a:lnTo>
                        <a:pt x="1516" y="4399388"/>
                      </a:lnTo>
                      <a:cubicBezTo>
                        <a:pt x="6771" y="3332049"/>
                        <a:pt x="-3738" y="2264709"/>
                        <a:pt x="1517" y="1197370"/>
                      </a:cubicBezTo>
                      <a:close/>
                    </a:path>
                  </a:pathLst>
                </a:custGeom>
                <a:solidFill>
                  <a:srgbClr val="DBA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45" name="TextBox 70"/>
            <p:cNvSpPr txBox="1"/>
            <p:nvPr/>
          </p:nvSpPr>
          <p:spPr>
            <a:xfrm>
              <a:off x="3738282" y="4464422"/>
              <a:ext cx="558072" cy="390097"/>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4</a:t>
              </a:r>
              <a:endParaRPr lang="en-US" sz="1000" dirty="0">
                <a:solidFill>
                  <a:schemeClr val="bg1"/>
                </a:solidFill>
                <a:latin typeface="Arial" panose="020B0604020202020204" pitchFamily="34" charset="0"/>
                <a:cs typeface="Arial" panose="020B0604020202020204" pitchFamily="34" charset="0"/>
              </a:endParaRPr>
            </a:p>
          </p:txBody>
        </p:sp>
      </p:grpSp>
      <p:grpSp>
        <p:nvGrpSpPr>
          <p:cNvPr id="11" name="Group 13"/>
          <p:cNvGrpSpPr/>
          <p:nvPr/>
        </p:nvGrpSpPr>
        <p:grpSpPr>
          <a:xfrm>
            <a:off x="1115616" y="2105996"/>
            <a:ext cx="4507822" cy="1439397"/>
            <a:chOff x="2860" y="2370961"/>
            <a:chExt cx="6019560" cy="2154092"/>
          </a:xfrm>
        </p:grpSpPr>
        <p:grpSp>
          <p:nvGrpSpPr>
            <p:cNvPr id="36" name="Group 39"/>
            <p:cNvGrpSpPr/>
            <p:nvPr/>
          </p:nvGrpSpPr>
          <p:grpSpPr>
            <a:xfrm>
              <a:off x="2860" y="2370961"/>
              <a:ext cx="6019560" cy="2154092"/>
              <a:chOff x="-6614810" y="-394140"/>
              <a:chExt cx="15380439" cy="5503873"/>
            </a:xfrm>
          </p:grpSpPr>
          <p:grpSp>
            <p:nvGrpSpPr>
              <p:cNvPr id="38" name="Group 40"/>
              <p:cNvGrpSpPr/>
              <p:nvPr/>
            </p:nvGrpSpPr>
            <p:grpSpPr>
              <a:xfrm>
                <a:off x="-6614810" y="800154"/>
                <a:ext cx="10823589" cy="3510633"/>
                <a:chOff x="-6614810" y="800154"/>
                <a:chExt cx="10823589" cy="3510633"/>
              </a:xfrm>
            </p:grpSpPr>
            <p:sp>
              <p:nvSpPr>
                <p:cNvPr id="42" name="Right Arrow 4"/>
                <p:cNvSpPr/>
                <p:nvPr/>
              </p:nvSpPr>
              <p:spPr>
                <a:xfrm>
                  <a:off x="-6614810" y="3799488"/>
                  <a:ext cx="10823584" cy="511299"/>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0 w 9043521"/>
                    <a:gd name="connsiteY0" fmla="*/ 480735 h 2891118"/>
                    <a:gd name="connsiteX1" fmla="*/ 6515112 w 9043521"/>
                    <a:gd name="connsiteY1" fmla="*/ 480735 h 2891118"/>
                    <a:gd name="connsiteX2" fmla="*/ 6515112 w 9043521"/>
                    <a:gd name="connsiteY2" fmla="*/ 0 h 2891118"/>
                    <a:gd name="connsiteX3" fmla="*/ 9043521 w 9043521"/>
                    <a:gd name="connsiteY3" fmla="*/ 1445559 h 2891118"/>
                    <a:gd name="connsiteX4" fmla="*/ 6515112 w 9043521"/>
                    <a:gd name="connsiteY4" fmla="*/ 2891118 h 2891118"/>
                    <a:gd name="connsiteX5" fmla="*/ 6515112 w 9043521"/>
                    <a:gd name="connsiteY5" fmla="*/ 2410383 h 2891118"/>
                    <a:gd name="connsiteX6" fmla="*/ 0 w 9043521"/>
                    <a:gd name="connsiteY6" fmla="*/ 2410383 h 2891118"/>
                    <a:gd name="connsiteX7" fmla="*/ 0 w 9043521"/>
                    <a:gd name="connsiteY7" fmla="*/ 480735 h 2891118"/>
                    <a:gd name="connsiteX0" fmla="*/ 0 w 6515112"/>
                    <a:gd name="connsiteY0" fmla="*/ 480735 h 2891118"/>
                    <a:gd name="connsiteX1" fmla="*/ 6515112 w 6515112"/>
                    <a:gd name="connsiteY1" fmla="*/ 480735 h 2891118"/>
                    <a:gd name="connsiteX2" fmla="*/ 6515112 w 6515112"/>
                    <a:gd name="connsiteY2" fmla="*/ 0 h 2891118"/>
                    <a:gd name="connsiteX3" fmla="*/ 6515112 w 6515112"/>
                    <a:gd name="connsiteY3" fmla="*/ 2891118 h 2891118"/>
                    <a:gd name="connsiteX4" fmla="*/ 6515112 w 6515112"/>
                    <a:gd name="connsiteY4" fmla="*/ 2410383 h 2891118"/>
                    <a:gd name="connsiteX5" fmla="*/ 0 w 6515112"/>
                    <a:gd name="connsiteY5" fmla="*/ 2410383 h 2891118"/>
                    <a:gd name="connsiteX6" fmla="*/ 0 w 6515112"/>
                    <a:gd name="connsiteY6" fmla="*/ 480735 h 2891118"/>
                    <a:gd name="connsiteX0" fmla="*/ 0 w 6515112"/>
                    <a:gd name="connsiteY0" fmla="*/ 0 h 2410383"/>
                    <a:gd name="connsiteX1" fmla="*/ 6515112 w 6515112"/>
                    <a:gd name="connsiteY1" fmla="*/ 0 h 2410383"/>
                    <a:gd name="connsiteX2" fmla="*/ 6515112 w 6515112"/>
                    <a:gd name="connsiteY2" fmla="*/ 2410383 h 2410383"/>
                    <a:gd name="connsiteX3" fmla="*/ 6515112 w 6515112"/>
                    <a:gd name="connsiteY3" fmla="*/ 1929648 h 2410383"/>
                    <a:gd name="connsiteX4" fmla="*/ 0 w 6515112"/>
                    <a:gd name="connsiteY4" fmla="*/ 1929648 h 2410383"/>
                    <a:gd name="connsiteX5" fmla="*/ 0 w 6515112"/>
                    <a:gd name="connsiteY5" fmla="*/ 0 h 2410383"/>
                    <a:gd name="connsiteX0" fmla="*/ 0 w 6515112"/>
                    <a:gd name="connsiteY0" fmla="*/ 0 h 1929648"/>
                    <a:gd name="connsiteX1" fmla="*/ 6515112 w 6515112"/>
                    <a:gd name="connsiteY1" fmla="*/ 0 h 1929648"/>
                    <a:gd name="connsiteX2" fmla="*/ 6515112 w 6515112"/>
                    <a:gd name="connsiteY2" fmla="*/ 1929648 h 1929648"/>
                    <a:gd name="connsiteX3" fmla="*/ 0 w 6515112"/>
                    <a:gd name="connsiteY3" fmla="*/ 1929648 h 1929648"/>
                    <a:gd name="connsiteX4" fmla="*/ 0 w 6515112"/>
                    <a:gd name="connsiteY4" fmla="*/ 0 h 192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12" h="1929648">
                      <a:moveTo>
                        <a:pt x="0" y="0"/>
                      </a:moveTo>
                      <a:lnTo>
                        <a:pt x="6515112" y="0"/>
                      </a:lnTo>
                      <a:lnTo>
                        <a:pt x="6515112" y="1929648"/>
                      </a:lnTo>
                      <a:lnTo>
                        <a:pt x="0" y="1929648"/>
                      </a:lnTo>
                      <a:lnTo>
                        <a:pt x="0" y="0"/>
                      </a:lnTo>
                      <a:close/>
                    </a:path>
                  </a:pathLst>
                </a:custGeom>
                <a:solidFill>
                  <a:srgbClr val="655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3" name="Right Arrow 30"/>
                <p:cNvSpPr/>
                <p:nvPr/>
              </p:nvSpPr>
              <p:spPr>
                <a:xfrm>
                  <a:off x="-6614810" y="800154"/>
                  <a:ext cx="10823589" cy="3205732"/>
                </a:xfrm>
                <a:custGeom>
                  <a:avLst/>
                  <a:gdLst>
                    <a:gd name="connsiteX0" fmla="*/ 0 w 5888638"/>
                    <a:gd name="connsiteY0" fmla="*/ 312808 h 1881213"/>
                    <a:gd name="connsiteX1" fmla="*/ 4239303 w 5888638"/>
                    <a:gd name="connsiteY1" fmla="*/ 312808 h 1881213"/>
                    <a:gd name="connsiteX2" fmla="*/ 4239303 w 5888638"/>
                    <a:gd name="connsiteY2" fmla="*/ 0 h 1881213"/>
                    <a:gd name="connsiteX3" fmla="*/ 5888638 w 5888638"/>
                    <a:gd name="connsiteY3" fmla="*/ 940607 h 1881213"/>
                    <a:gd name="connsiteX4" fmla="*/ 4239303 w 5888638"/>
                    <a:gd name="connsiteY4" fmla="*/ 1881213 h 1881213"/>
                    <a:gd name="connsiteX5" fmla="*/ 4239303 w 5888638"/>
                    <a:gd name="connsiteY5" fmla="*/ 1568405 h 1881213"/>
                    <a:gd name="connsiteX6" fmla="*/ 0 w 5888638"/>
                    <a:gd name="connsiteY6" fmla="*/ 1568405 h 1881213"/>
                    <a:gd name="connsiteX7" fmla="*/ 0 w 5888638"/>
                    <a:gd name="connsiteY7" fmla="*/ 312808 h 1881213"/>
                    <a:gd name="connsiteX0" fmla="*/ 0 w 4239303"/>
                    <a:gd name="connsiteY0" fmla="*/ 312808 h 1881213"/>
                    <a:gd name="connsiteX1" fmla="*/ 4239303 w 4239303"/>
                    <a:gd name="connsiteY1" fmla="*/ 312808 h 1881213"/>
                    <a:gd name="connsiteX2" fmla="*/ 4239303 w 4239303"/>
                    <a:gd name="connsiteY2" fmla="*/ 0 h 1881213"/>
                    <a:gd name="connsiteX3" fmla="*/ 4239303 w 4239303"/>
                    <a:gd name="connsiteY3" fmla="*/ 1881213 h 1881213"/>
                    <a:gd name="connsiteX4" fmla="*/ 4239303 w 4239303"/>
                    <a:gd name="connsiteY4" fmla="*/ 1568405 h 1881213"/>
                    <a:gd name="connsiteX5" fmla="*/ 0 w 4239303"/>
                    <a:gd name="connsiteY5" fmla="*/ 1568405 h 1881213"/>
                    <a:gd name="connsiteX6" fmla="*/ 0 w 4239303"/>
                    <a:gd name="connsiteY6" fmla="*/ 312808 h 1881213"/>
                    <a:gd name="connsiteX0" fmla="*/ 0 w 4239303"/>
                    <a:gd name="connsiteY0" fmla="*/ 0 h 1568405"/>
                    <a:gd name="connsiteX1" fmla="*/ 4239303 w 4239303"/>
                    <a:gd name="connsiteY1" fmla="*/ 0 h 1568405"/>
                    <a:gd name="connsiteX2" fmla="*/ 4239303 w 4239303"/>
                    <a:gd name="connsiteY2" fmla="*/ 1568405 h 1568405"/>
                    <a:gd name="connsiteX3" fmla="*/ 4239303 w 4239303"/>
                    <a:gd name="connsiteY3" fmla="*/ 1255597 h 1568405"/>
                    <a:gd name="connsiteX4" fmla="*/ 0 w 4239303"/>
                    <a:gd name="connsiteY4" fmla="*/ 1255597 h 1568405"/>
                    <a:gd name="connsiteX5" fmla="*/ 0 w 4239303"/>
                    <a:gd name="connsiteY5" fmla="*/ 0 h 1568405"/>
                    <a:gd name="connsiteX0" fmla="*/ 0 w 4239303"/>
                    <a:gd name="connsiteY0" fmla="*/ 0 h 1255597"/>
                    <a:gd name="connsiteX1" fmla="*/ 4239303 w 4239303"/>
                    <a:gd name="connsiteY1" fmla="*/ 0 h 1255597"/>
                    <a:gd name="connsiteX2" fmla="*/ 4239303 w 4239303"/>
                    <a:gd name="connsiteY2" fmla="*/ 1255597 h 1255597"/>
                    <a:gd name="connsiteX3" fmla="*/ 0 w 4239303"/>
                    <a:gd name="connsiteY3" fmla="*/ 1255597 h 1255597"/>
                    <a:gd name="connsiteX4" fmla="*/ 0 w 4239303"/>
                    <a:gd name="connsiteY4" fmla="*/ 0 h 12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3" h="1255597">
                      <a:moveTo>
                        <a:pt x="0" y="0"/>
                      </a:moveTo>
                      <a:lnTo>
                        <a:pt x="4239303" y="0"/>
                      </a:lnTo>
                      <a:lnTo>
                        <a:pt x="4239303" y="1255597"/>
                      </a:lnTo>
                      <a:lnTo>
                        <a:pt x="0" y="12555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39" name="Group 41"/>
              <p:cNvGrpSpPr/>
              <p:nvPr/>
            </p:nvGrpSpPr>
            <p:grpSpPr>
              <a:xfrm>
                <a:off x="2678623" y="-394140"/>
                <a:ext cx="6087006" cy="5503873"/>
                <a:chOff x="2678623" y="-394140"/>
                <a:chExt cx="6087006" cy="5503873"/>
              </a:xfrm>
            </p:grpSpPr>
            <p:sp>
              <p:nvSpPr>
                <p:cNvPr id="40" name="Right Arrow 4"/>
                <p:cNvSpPr/>
                <p:nvPr/>
              </p:nvSpPr>
              <p:spPr>
                <a:xfrm>
                  <a:off x="2681440" y="1103520"/>
                  <a:ext cx="6079661" cy="4006213"/>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4359349 w 9044598"/>
                    <a:gd name="connsiteY0" fmla="*/ 470103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4359349 w 9044598"/>
                    <a:gd name="connsiteY8" fmla="*/ 470103 h 2891118"/>
                    <a:gd name="connsiteX0" fmla="*/ 31898 w 4717147"/>
                    <a:gd name="connsiteY0" fmla="*/ 470103 h 2891118"/>
                    <a:gd name="connsiteX1" fmla="*/ 2187661 w 4717147"/>
                    <a:gd name="connsiteY1" fmla="*/ 480735 h 2891118"/>
                    <a:gd name="connsiteX2" fmla="*/ 2187661 w 4717147"/>
                    <a:gd name="connsiteY2" fmla="*/ 0 h 2891118"/>
                    <a:gd name="connsiteX3" fmla="*/ 4717003 w 4717147"/>
                    <a:gd name="connsiteY3" fmla="*/ 1257674 h 2891118"/>
                    <a:gd name="connsiteX4" fmla="*/ 4716070 w 4717147"/>
                    <a:gd name="connsiteY4" fmla="*/ 1445559 h 2891118"/>
                    <a:gd name="connsiteX5" fmla="*/ 2187661 w 4717147"/>
                    <a:gd name="connsiteY5" fmla="*/ 2891118 h 2891118"/>
                    <a:gd name="connsiteX6" fmla="*/ 2187661 w 4717147"/>
                    <a:gd name="connsiteY6" fmla="*/ 2410383 h 2891118"/>
                    <a:gd name="connsiteX7" fmla="*/ 0 w 4717147"/>
                    <a:gd name="connsiteY7" fmla="*/ 2410383 h 2891118"/>
                    <a:gd name="connsiteX8" fmla="*/ 31898 w 4717147"/>
                    <a:gd name="connsiteY8" fmla="*/ 470103 h 2891118"/>
                    <a:gd name="connsiteX0" fmla="*/ 21265 w 4706514"/>
                    <a:gd name="connsiteY0" fmla="*/ 470103 h 2891118"/>
                    <a:gd name="connsiteX1" fmla="*/ 2177028 w 4706514"/>
                    <a:gd name="connsiteY1" fmla="*/ 480735 h 2891118"/>
                    <a:gd name="connsiteX2" fmla="*/ 2177028 w 4706514"/>
                    <a:gd name="connsiteY2" fmla="*/ 0 h 2891118"/>
                    <a:gd name="connsiteX3" fmla="*/ 4706370 w 4706514"/>
                    <a:gd name="connsiteY3" fmla="*/ 1257674 h 2891118"/>
                    <a:gd name="connsiteX4" fmla="*/ 4705437 w 4706514"/>
                    <a:gd name="connsiteY4" fmla="*/ 1445559 h 2891118"/>
                    <a:gd name="connsiteX5" fmla="*/ 2177028 w 4706514"/>
                    <a:gd name="connsiteY5" fmla="*/ 2891118 h 2891118"/>
                    <a:gd name="connsiteX6" fmla="*/ 2177028 w 4706514"/>
                    <a:gd name="connsiteY6" fmla="*/ 2410383 h 2891118"/>
                    <a:gd name="connsiteX7" fmla="*/ 0 w 4706514"/>
                    <a:gd name="connsiteY7" fmla="*/ 2410383 h 2891118"/>
                    <a:gd name="connsiteX8" fmla="*/ 21265 w 4706514"/>
                    <a:gd name="connsiteY8" fmla="*/ 470103 h 2891118"/>
                    <a:gd name="connsiteX0" fmla="*/ 10633 w 4695882"/>
                    <a:gd name="connsiteY0" fmla="*/ 470103 h 2891118"/>
                    <a:gd name="connsiteX1" fmla="*/ 2166396 w 4695882"/>
                    <a:gd name="connsiteY1" fmla="*/ 480735 h 2891118"/>
                    <a:gd name="connsiteX2" fmla="*/ 2166396 w 4695882"/>
                    <a:gd name="connsiteY2" fmla="*/ 0 h 2891118"/>
                    <a:gd name="connsiteX3" fmla="*/ 4695738 w 4695882"/>
                    <a:gd name="connsiteY3" fmla="*/ 1257674 h 2891118"/>
                    <a:gd name="connsiteX4" fmla="*/ 4694805 w 4695882"/>
                    <a:gd name="connsiteY4" fmla="*/ 1445559 h 2891118"/>
                    <a:gd name="connsiteX5" fmla="*/ 2166396 w 4695882"/>
                    <a:gd name="connsiteY5" fmla="*/ 2891118 h 2891118"/>
                    <a:gd name="connsiteX6" fmla="*/ 2166396 w 4695882"/>
                    <a:gd name="connsiteY6" fmla="*/ 2410383 h 2891118"/>
                    <a:gd name="connsiteX7" fmla="*/ 0 w 4695882"/>
                    <a:gd name="connsiteY7" fmla="*/ 2410383 h 2891118"/>
                    <a:gd name="connsiteX8" fmla="*/ 10633 w 4695882"/>
                    <a:gd name="connsiteY8" fmla="*/ 470103 h 2891118"/>
                    <a:gd name="connsiteX0" fmla="*/ 10 w 4685259"/>
                    <a:gd name="connsiteY0" fmla="*/ 470103 h 2891118"/>
                    <a:gd name="connsiteX1" fmla="*/ 2155773 w 4685259"/>
                    <a:gd name="connsiteY1" fmla="*/ 480735 h 2891118"/>
                    <a:gd name="connsiteX2" fmla="*/ 2155773 w 4685259"/>
                    <a:gd name="connsiteY2" fmla="*/ 0 h 2891118"/>
                    <a:gd name="connsiteX3" fmla="*/ 4685115 w 4685259"/>
                    <a:gd name="connsiteY3" fmla="*/ 1257674 h 2891118"/>
                    <a:gd name="connsiteX4" fmla="*/ 4684182 w 4685259"/>
                    <a:gd name="connsiteY4" fmla="*/ 1445559 h 2891118"/>
                    <a:gd name="connsiteX5" fmla="*/ 2155773 w 4685259"/>
                    <a:gd name="connsiteY5" fmla="*/ 2891118 h 2891118"/>
                    <a:gd name="connsiteX6" fmla="*/ 2155773 w 4685259"/>
                    <a:gd name="connsiteY6" fmla="*/ 2410383 h 2891118"/>
                    <a:gd name="connsiteX7" fmla="*/ 1022839 w 4685259"/>
                    <a:gd name="connsiteY7" fmla="*/ 2410383 h 2891118"/>
                    <a:gd name="connsiteX8" fmla="*/ 10 w 4685259"/>
                    <a:gd name="connsiteY8" fmla="*/ 470103 h 2891118"/>
                    <a:gd name="connsiteX0" fmla="*/ 5871 w 3662420"/>
                    <a:gd name="connsiteY0" fmla="*/ 470103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0103 h 2891118"/>
                    <a:gd name="connsiteX0" fmla="*/ 5871 w 3662420"/>
                    <a:gd name="connsiteY0" fmla="*/ 474866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4866 h 2891118"/>
                    <a:gd name="connsiteX0" fmla="*/ 10634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10634 w 3662420"/>
                    <a:gd name="connsiteY8" fmla="*/ 479628 h 2891118"/>
                    <a:gd name="connsiteX0" fmla="*/ 5871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1169 w 3657718"/>
                    <a:gd name="connsiteY0" fmla="*/ 479628 h 2891118"/>
                    <a:gd name="connsiteX1" fmla="*/ 1128232 w 3657718"/>
                    <a:gd name="connsiteY1" fmla="*/ 480735 h 2891118"/>
                    <a:gd name="connsiteX2" fmla="*/ 1128232 w 3657718"/>
                    <a:gd name="connsiteY2" fmla="*/ 0 h 2891118"/>
                    <a:gd name="connsiteX3" fmla="*/ 3657574 w 3657718"/>
                    <a:gd name="connsiteY3" fmla="*/ 1257674 h 2891118"/>
                    <a:gd name="connsiteX4" fmla="*/ 3656641 w 3657718"/>
                    <a:gd name="connsiteY4" fmla="*/ 1445559 h 2891118"/>
                    <a:gd name="connsiteX5" fmla="*/ 1128232 w 3657718"/>
                    <a:gd name="connsiteY5" fmla="*/ 2891118 h 2891118"/>
                    <a:gd name="connsiteX6" fmla="*/ 1128232 w 3657718"/>
                    <a:gd name="connsiteY6" fmla="*/ 2410383 h 2891118"/>
                    <a:gd name="connsiteX7" fmla="*/ 61 w 3657718"/>
                    <a:gd name="connsiteY7" fmla="*/ 2410383 h 2891118"/>
                    <a:gd name="connsiteX8" fmla="*/ 1169 w 3657718"/>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5871 w 3652895"/>
                    <a:gd name="connsiteY0" fmla="*/ 479628 h 2891118"/>
                    <a:gd name="connsiteX1" fmla="*/ 1123409 w 3652895"/>
                    <a:gd name="connsiteY1" fmla="*/ 480735 h 2891118"/>
                    <a:gd name="connsiteX2" fmla="*/ 1123409 w 3652895"/>
                    <a:gd name="connsiteY2" fmla="*/ 0 h 2891118"/>
                    <a:gd name="connsiteX3" fmla="*/ 3652751 w 3652895"/>
                    <a:gd name="connsiteY3" fmla="*/ 1257674 h 2891118"/>
                    <a:gd name="connsiteX4" fmla="*/ 3651818 w 3652895"/>
                    <a:gd name="connsiteY4" fmla="*/ 1445559 h 2891118"/>
                    <a:gd name="connsiteX5" fmla="*/ 1123409 w 3652895"/>
                    <a:gd name="connsiteY5" fmla="*/ 2891118 h 2891118"/>
                    <a:gd name="connsiteX6" fmla="*/ 1123409 w 3652895"/>
                    <a:gd name="connsiteY6" fmla="*/ 2410383 h 2891118"/>
                    <a:gd name="connsiteX7" fmla="*/ 0 w 3652895"/>
                    <a:gd name="connsiteY7" fmla="*/ 2410383 h 2891118"/>
                    <a:gd name="connsiteX8" fmla="*/ 5871 w 3652895"/>
                    <a:gd name="connsiteY8" fmla="*/ 479628 h 2891118"/>
                    <a:gd name="connsiteX0" fmla="*/ 1169 w 3652956"/>
                    <a:gd name="connsiteY0" fmla="*/ 479628 h 2891118"/>
                    <a:gd name="connsiteX1" fmla="*/ 1123470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0 h 2411490"/>
                    <a:gd name="connsiteX1" fmla="*/ 1144328 w 3652956"/>
                    <a:gd name="connsiteY1" fmla="*/ 1107 h 2411490"/>
                    <a:gd name="connsiteX2" fmla="*/ 3652812 w 3652956"/>
                    <a:gd name="connsiteY2" fmla="*/ 778046 h 2411490"/>
                    <a:gd name="connsiteX3" fmla="*/ 3651879 w 3652956"/>
                    <a:gd name="connsiteY3" fmla="*/ 965931 h 2411490"/>
                    <a:gd name="connsiteX4" fmla="*/ 1123470 w 3652956"/>
                    <a:gd name="connsiteY4" fmla="*/ 2411490 h 2411490"/>
                    <a:gd name="connsiteX5" fmla="*/ 1123470 w 3652956"/>
                    <a:gd name="connsiteY5" fmla="*/ 1930755 h 2411490"/>
                    <a:gd name="connsiteX6" fmla="*/ 61 w 3652956"/>
                    <a:gd name="connsiteY6" fmla="*/ 1930755 h 2411490"/>
                    <a:gd name="connsiteX7" fmla="*/ 1169 w 3652956"/>
                    <a:gd name="connsiteY7" fmla="*/ 0 h 24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956" h="2411490">
                      <a:moveTo>
                        <a:pt x="1169" y="0"/>
                      </a:moveTo>
                      <a:lnTo>
                        <a:pt x="1144328" y="1107"/>
                      </a:lnTo>
                      <a:cubicBezTo>
                        <a:pt x="1752935" y="130781"/>
                        <a:pt x="3234887" y="617242"/>
                        <a:pt x="3652812" y="778046"/>
                      </a:cubicBezTo>
                      <a:cubicBezTo>
                        <a:pt x="3653559" y="840674"/>
                        <a:pt x="3651132" y="903303"/>
                        <a:pt x="3651879" y="965931"/>
                      </a:cubicBezTo>
                      <a:lnTo>
                        <a:pt x="1123470" y="2411490"/>
                      </a:lnTo>
                      <a:lnTo>
                        <a:pt x="1123470" y="1930755"/>
                      </a:lnTo>
                      <a:lnTo>
                        <a:pt x="61" y="1930755"/>
                      </a:lnTo>
                      <a:cubicBezTo>
                        <a:pt x="3605" y="1283995"/>
                        <a:pt x="-2375" y="646760"/>
                        <a:pt x="1169" y="0"/>
                      </a:cubicBezTo>
                      <a:close/>
                    </a:path>
                  </a:pathLst>
                </a:custGeom>
                <a:solidFill>
                  <a:srgbClr val="655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1" name="Right Arrow 1"/>
                <p:cNvSpPr/>
                <p:nvPr/>
              </p:nvSpPr>
              <p:spPr>
                <a:xfrm>
                  <a:off x="2678623" y="-394140"/>
                  <a:ext cx="6087006" cy="5060731"/>
                </a:xfrm>
                <a:custGeom>
                  <a:avLst/>
                  <a:gdLst>
                    <a:gd name="connsiteX0" fmla="*/ 0 w 7740869"/>
                    <a:gd name="connsiteY0" fmla="*/ 1197370 h 5596758"/>
                    <a:gd name="connsiteX1" fmla="*/ 3528133 w 7740869"/>
                    <a:gd name="connsiteY1" fmla="*/ 1197370 h 5596758"/>
                    <a:gd name="connsiteX2" fmla="*/ 3528133 w 7740869"/>
                    <a:gd name="connsiteY2" fmla="*/ 0 h 5596758"/>
                    <a:gd name="connsiteX3" fmla="*/ 7740869 w 7740869"/>
                    <a:gd name="connsiteY3" fmla="*/ 2798379 h 5596758"/>
                    <a:gd name="connsiteX4" fmla="*/ 3528133 w 7740869"/>
                    <a:gd name="connsiteY4" fmla="*/ 5596758 h 5596758"/>
                    <a:gd name="connsiteX5" fmla="*/ 3528133 w 7740869"/>
                    <a:gd name="connsiteY5" fmla="*/ 4399388 h 5596758"/>
                    <a:gd name="connsiteX6" fmla="*/ 0 w 7740869"/>
                    <a:gd name="connsiteY6" fmla="*/ 4399388 h 5596758"/>
                    <a:gd name="connsiteX7" fmla="*/ 0 w 7740869"/>
                    <a:gd name="connsiteY7" fmla="*/ 1197370 h 5596758"/>
                    <a:gd name="connsiteX0" fmla="*/ 0 w 7740869"/>
                    <a:gd name="connsiteY0" fmla="*/ 1197370 h 5139558"/>
                    <a:gd name="connsiteX1" fmla="*/ 3528133 w 7740869"/>
                    <a:gd name="connsiteY1" fmla="*/ 1197370 h 5139558"/>
                    <a:gd name="connsiteX2" fmla="*/ 3528133 w 7740869"/>
                    <a:gd name="connsiteY2" fmla="*/ 0 h 5139558"/>
                    <a:gd name="connsiteX3" fmla="*/ 7740869 w 7740869"/>
                    <a:gd name="connsiteY3" fmla="*/ 2798379 h 5139558"/>
                    <a:gd name="connsiteX4" fmla="*/ 3591196 w 7740869"/>
                    <a:gd name="connsiteY4" fmla="*/ 5139558 h 5139558"/>
                    <a:gd name="connsiteX5" fmla="*/ 3528133 w 7740869"/>
                    <a:gd name="connsiteY5" fmla="*/ 4399388 h 5139558"/>
                    <a:gd name="connsiteX6" fmla="*/ 0 w 7740869"/>
                    <a:gd name="connsiteY6" fmla="*/ 4399388 h 5139558"/>
                    <a:gd name="connsiteX7" fmla="*/ 0 w 7740869"/>
                    <a:gd name="connsiteY7" fmla="*/ 1197370 h 5139558"/>
                    <a:gd name="connsiteX0" fmla="*/ 0 w 7740869"/>
                    <a:gd name="connsiteY0" fmla="*/ 1197370 h 5533696"/>
                    <a:gd name="connsiteX1" fmla="*/ 3528133 w 7740869"/>
                    <a:gd name="connsiteY1" fmla="*/ 1197370 h 5533696"/>
                    <a:gd name="connsiteX2" fmla="*/ 3528133 w 7740869"/>
                    <a:gd name="connsiteY2" fmla="*/ 0 h 5533696"/>
                    <a:gd name="connsiteX3" fmla="*/ 7740869 w 7740869"/>
                    <a:gd name="connsiteY3" fmla="*/ 2798379 h 5533696"/>
                    <a:gd name="connsiteX4" fmla="*/ 3496602 w 7740869"/>
                    <a:gd name="connsiteY4" fmla="*/ 5533696 h 5533696"/>
                    <a:gd name="connsiteX5" fmla="*/ 3528133 w 7740869"/>
                    <a:gd name="connsiteY5" fmla="*/ 4399388 h 5533696"/>
                    <a:gd name="connsiteX6" fmla="*/ 0 w 7740869"/>
                    <a:gd name="connsiteY6" fmla="*/ 4399388 h 5533696"/>
                    <a:gd name="connsiteX7" fmla="*/ 0 w 7740869"/>
                    <a:gd name="connsiteY7" fmla="*/ 1197370 h 5533696"/>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480837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528133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4713890"/>
                    <a:gd name="connsiteX1" fmla="*/ 3528133 w 7740869"/>
                    <a:gd name="connsiteY1" fmla="*/ 1197370 h 4713890"/>
                    <a:gd name="connsiteX2" fmla="*/ 3528133 w 7740869"/>
                    <a:gd name="connsiteY2" fmla="*/ 0 h 4713890"/>
                    <a:gd name="connsiteX3" fmla="*/ 7740869 w 7740869"/>
                    <a:gd name="connsiteY3" fmla="*/ 2798379 h 4713890"/>
                    <a:gd name="connsiteX4" fmla="*/ 3559665 w 7740869"/>
                    <a:gd name="connsiteY4" fmla="*/ 4713890 h 4713890"/>
                    <a:gd name="connsiteX5" fmla="*/ 3528133 w 7740869"/>
                    <a:gd name="connsiteY5" fmla="*/ 4399388 h 4713890"/>
                    <a:gd name="connsiteX6" fmla="*/ 0 w 7740869"/>
                    <a:gd name="connsiteY6" fmla="*/ 4399388 h 4713890"/>
                    <a:gd name="connsiteX7" fmla="*/ 0 w 7740869"/>
                    <a:gd name="connsiteY7" fmla="*/ 1197370 h 4713890"/>
                    <a:gd name="connsiteX0" fmla="*/ 0 w 7740869"/>
                    <a:gd name="connsiteY0" fmla="*/ 1197370 h 4981904"/>
                    <a:gd name="connsiteX1" fmla="*/ 3528133 w 7740869"/>
                    <a:gd name="connsiteY1" fmla="*/ 1197370 h 4981904"/>
                    <a:gd name="connsiteX2" fmla="*/ 3528133 w 7740869"/>
                    <a:gd name="connsiteY2" fmla="*/ 0 h 4981904"/>
                    <a:gd name="connsiteX3" fmla="*/ 7740869 w 7740869"/>
                    <a:gd name="connsiteY3" fmla="*/ 2798379 h 4981904"/>
                    <a:gd name="connsiteX4" fmla="*/ 3559665 w 7740869"/>
                    <a:gd name="connsiteY4" fmla="*/ 4981904 h 4981904"/>
                    <a:gd name="connsiteX5" fmla="*/ 3528133 w 7740869"/>
                    <a:gd name="connsiteY5" fmla="*/ 4399388 h 4981904"/>
                    <a:gd name="connsiteX6" fmla="*/ 0 w 7740869"/>
                    <a:gd name="connsiteY6" fmla="*/ 4399388 h 4981904"/>
                    <a:gd name="connsiteX7" fmla="*/ 0 w 7740869"/>
                    <a:gd name="connsiteY7" fmla="*/ 1197370 h 4981904"/>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75430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1655379 w 7740869"/>
                    <a:gd name="connsiteY6" fmla="*/ 4399388 h 5060731"/>
                    <a:gd name="connsiteX7" fmla="*/ 0 w 7740869"/>
                    <a:gd name="connsiteY7" fmla="*/ 1197370 h 5060731"/>
                    <a:gd name="connsiteX0" fmla="*/ 0 w 6227379"/>
                    <a:gd name="connsiteY0" fmla="*/ 1197370 h 5060731"/>
                    <a:gd name="connsiteX1" fmla="*/ 2014643 w 6227379"/>
                    <a:gd name="connsiteY1" fmla="*/ 1197370 h 5060731"/>
                    <a:gd name="connsiteX2" fmla="*/ 2014643 w 6227379"/>
                    <a:gd name="connsiteY2" fmla="*/ 0 h 5060731"/>
                    <a:gd name="connsiteX3" fmla="*/ 6227379 w 6227379"/>
                    <a:gd name="connsiteY3" fmla="*/ 2798379 h 5060731"/>
                    <a:gd name="connsiteX4" fmla="*/ 2030410 w 6227379"/>
                    <a:gd name="connsiteY4" fmla="*/ 5060731 h 5060731"/>
                    <a:gd name="connsiteX5" fmla="*/ 2046174 w 6227379"/>
                    <a:gd name="connsiteY5" fmla="*/ 4399388 h 5060731"/>
                    <a:gd name="connsiteX6" fmla="*/ 141889 w 6227379"/>
                    <a:gd name="connsiteY6" fmla="*/ 4399388 h 5060731"/>
                    <a:gd name="connsiteX7" fmla="*/ 0 w 6227379"/>
                    <a:gd name="connsiteY7" fmla="*/ 1197370 h 5060731"/>
                    <a:gd name="connsiteX0" fmla="*/ 0 w 6195848"/>
                    <a:gd name="connsiteY0" fmla="*/ 1197370 h 5060731"/>
                    <a:gd name="connsiteX1" fmla="*/ 1983112 w 6195848"/>
                    <a:gd name="connsiteY1" fmla="*/ 1197370 h 5060731"/>
                    <a:gd name="connsiteX2" fmla="*/ 1983112 w 6195848"/>
                    <a:gd name="connsiteY2" fmla="*/ 0 h 5060731"/>
                    <a:gd name="connsiteX3" fmla="*/ 6195848 w 6195848"/>
                    <a:gd name="connsiteY3" fmla="*/ 2798379 h 5060731"/>
                    <a:gd name="connsiteX4" fmla="*/ 1998879 w 6195848"/>
                    <a:gd name="connsiteY4" fmla="*/ 5060731 h 5060731"/>
                    <a:gd name="connsiteX5" fmla="*/ 2014643 w 6195848"/>
                    <a:gd name="connsiteY5" fmla="*/ 4399388 h 5060731"/>
                    <a:gd name="connsiteX6" fmla="*/ 110358 w 6195848"/>
                    <a:gd name="connsiteY6" fmla="*/ 4399388 h 5060731"/>
                    <a:gd name="connsiteX7" fmla="*/ 0 w 6195848"/>
                    <a:gd name="connsiteY7" fmla="*/ 1197370 h 5060731"/>
                    <a:gd name="connsiteX0" fmla="*/ 0 w 6148552"/>
                    <a:gd name="connsiteY0" fmla="*/ 1197370 h 5060731"/>
                    <a:gd name="connsiteX1" fmla="*/ 1935816 w 6148552"/>
                    <a:gd name="connsiteY1" fmla="*/ 1197370 h 5060731"/>
                    <a:gd name="connsiteX2" fmla="*/ 1935816 w 6148552"/>
                    <a:gd name="connsiteY2" fmla="*/ 0 h 5060731"/>
                    <a:gd name="connsiteX3" fmla="*/ 6148552 w 6148552"/>
                    <a:gd name="connsiteY3" fmla="*/ 2798379 h 5060731"/>
                    <a:gd name="connsiteX4" fmla="*/ 1951583 w 6148552"/>
                    <a:gd name="connsiteY4" fmla="*/ 5060731 h 5060731"/>
                    <a:gd name="connsiteX5" fmla="*/ 1967347 w 6148552"/>
                    <a:gd name="connsiteY5" fmla="*/ 4399388 h 5060731"/>
                    <a:gd name="connsiteX6" fmla="*/ 63062 w 6148552"/>
                    <a:gd name="connsiteY6" fmla="*/ 4399388 h 5060731"/>
                    <a:gd name="connsiteX7" fmla="*/ 0 w 6148552"/>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15766 w 6085490"/>
                    <a:gd name="connsiteY0" fmla="*/ 1197370 h 5060731"/>
                    <a:gd name="connsiteX1" fmla="*/ 1872754 w 6085490"/>
                    <a:gd name="connsiteY1" fmla="*/ 1197370 h 5060731"/>
                    <a:gd name="connsiteX2" fmla="*/ 1872754 w 6085490"/>
                    <a:gd name="connsiteY2" fmla="*/ 0 h 5060731"/>
                    <a:gd name="connsiteX3" fmla="*/ 6085490 w 6085490"/>
                    <a:gd name="connsiteY3" fmla="*/ 2798379 h 5060731"/>
                    <a:gd name="connsiteX4" fmla="*/ 1888521 w 6085490"/>
                    <a:gd name="connsiteY4" fmla="*/ 5060731 h 5060731"/>
                    <a:gd name="connsiteX5" fmla="*/ 1904285 w 6085490"/>
                    <a:gd name="connsiteY5" fmla="*/ 4399388 h 5060731"/>
                    <a:gd name="connsiteX6" fmla="*/ 0 w 6085490"/>
                    <a:gd name="connsiteY6" fmla="*/ 4399388 h 5060731"/>
                    <a:gd name="connsiteX7" fmla="*/ 15766 w 6085490"/>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905801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90036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74271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006" h="5060731">
                      <a:moveTo>
                        <a:pt x="1517" y="1197370"/>
                      </a:moveTo>
                      <a:lnTo>
                        <a:pt x="1874270" y="1197370"/>
                      </a:lnTo>
                      <a:lnTo>
                        <a:pt x="1874270" y="0"/>
                      </a:lnTo>
                      <a:lnTo>
                        <a:pt x="6087006" y="2798379"/>
                      </a:lnTo>
                      <a:lnTo>
                        <a:pt x="1874271" y="5060731"/>
                      </a:lnTo>
                      <a:cubicBezTo>
                        <a:pt x="1874271" y="4840283"/>
                        <a:pt x="1874270" y="4619836"/>
                        <a:pt x="1874270" y="4399388"/>
                      </a:cubicBezTo>
                      <a:lnTo>
                        <a:pt x="1516" y="4399388"/>
                      </a:lnTo>
                      <a:cubicBezTo>
                        <a:pt x="6771" y="3332049"/>
                        <a:pt x="-3738" y="2264709"/>
                        <a:pt x="1517" y="1197370"/>
                      </a:cubicBezTo>
                      <a:close/>
                    </a:path>
                  </a:pathLst>
                </a:custGeom>
                <a:solidFill>
                  <a:srgbClr val="72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37" name="TextBox 69"/>
            <p:cNvSpPr txBox="1"/>
            <p:nvPr/>
          </p:nvSpPr>
          <p:spPr>
            <a:xfrm>
              <a:off x="3738282" y="3348317"/>
              <a:ext cx="558072" cy="390097"/>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3</a:t>
              </a:r>
              <a:endParaRPr lang="en-US" sz="1000"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1115616" y="1368681"/>
            <a:ext cx="4507823" cy="1439397"/>
            <a:chOff x="2860" y="1267552"/>
            <a:chExt cx="6019561" cy="2154092"/>
          </a:xfrm>
        </p:grpSpPr>
        <p:grpSp>
          <p:nvGrpSpPr>
            <p:cNvPr id="28" name="Group 46"/>
            <p:cNvGrpSpPr/>
            <p:nvPr/>
          </p:nvGrpSpPr>
          <p:grpSpPr>
            <a:xfrm>
              <a:off x="2860" y="1267552"/>
              <a:ext cx="6019561" cy="2154092"/>
              <a:chOff x="-6614810" y="-394140"/>
              <a:chExt cx="15380440" cy="5503873"/>
            </a:xfrm>
          </p:grpSpPr>
          <p:grpSp>
            <p:nvGrpSpPr>
              <p:cNvPr id="30" name="Group 47"/>
              <p:cNvGrpSpPr/>
              <p:nvPr/>
            </p:nvGrpSpPr>
            <p:grpSpPr>
              <a:xfrm>
                <a:off x="-6614810" y="800154"/>
                <a:ext cx="10823589" cy="3510633"/>
                <a:chOff x="-6614810" y="800154"/>
                <a:chExt cx="10823589" cy="3510633"/>
              </a:xfrm>
            </p:grpSpPr>
            <p:sp>
              <p:nvSpPr>
                <p:cNvPr id="34" name="Right Arrow 4"/>
                <p:cNvSpPr/>
                <p:nvPr/>
              </p:nvSpPr>
              <p:spPr>
                <a:xfrm>
                  <a:off x="-6614810" y="3799488"/>
                  <a:ext cx="10823584" cy="511299"/>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0 w 9043521"/>
                    <a:gd name="connsiteY0" fmla="*/ 480735 h 2891118"/>
                    <a:gd name="connsiteX1" fmla="*/ 6515112 w 9043521"/>
                    <a:gd name="connsiteY1" fmla="*/ 480735 h 2891118"/>
                    <a:gd name="connsiteX2" fmla="*/ 6515112 w 9043521"/>
                    <a:gd name="connsiteY2" fmla="*/ 0 h 2891118"/>
                    <a:gd name="connsiteX3" fmla="*/ 9043521 w 9043521"/>
                    <a:gd name="connsiteY3" fmla="*/ 1445559 h 2891118"/>
                    <a:gd name="connsiteX4" fmla="*/ 6515112 w 9043521"/>
                    <a:gd name="connsiteY4" fmla="*/ 2891118 h 2891118"/>
                    <a:gd name="connsiteX5" fmla="*/ 6515112 w 9043521"/>
                    <a:gd name="connsiteY5" fmla="*/ 2410383 h 2891118"/>
                    <a:gd name="connsiteX6" fmla="*/ 0 w 9043521"/>
                    <a:gd name="connsiteY6" fmla="*/ 2410383 h 2891118"/>
                    <a:gd name="connsiteX7" fmla="*/ 0 w 9043521"/>
                    <a:gd name="connsiteY7" fmla="*/ 480735 h 2891118"/>
                    <a:gd name="connsiteX0" fmla="*/ 0 w 6515112"/>
                    <a:gd name="connsiteY0" fmla="*/ 480735 h 2891118"/>
                    <a:gd name="connsiteX1" fmla="*/ 6515112 w 6515112"/>
                    <a:gd name="connsiteY1" fmla="*/ 480735 h 2891118"/>
                    <a:gd name="connsiteX2" fmla="*/ 6515112 w 6515112"/>
                    <a:gd name="connsiteY2" fmla="*/ 0 h 2891118"/>
                    <a:gd name="connsiteX3" fmla="*/ 6515112 w 6515112"/>
                    <a:gd name="connsiteY3" fmla="*/ 2891118 h 2891118"/>
                    <a:gd name="connsiteX4" fmla="*/ 6515112 w 6515112"/>
                    <a:gd name="connsiteY4" fmla="*/ 2410383 h 2891118"/>
                    <a:gd name="connsiteX5" fmla="*/ 0 w 6515112"/>
                    <a:gd name="connsiteY5" fmla="*/ 2410383 h 2891118"/>
                    <a:gd name="connsiteX6" fmla="*/ 0 w 6515112"/>
                    <a:gd name="connsiteY6" fmla="*/ 480735 h 2891118"/>
                    <a:gd name="connsiteX0" fmla="*/ 0 w 6515112"/>
                    <a:gd name="connsiteY0" fmla="*/ 0 h 2410383"/>
                    <a:gd name="connsiteX1" fmla="*/ 6515112 w 6515112"/>
                    <a:gd name="connsiteY1" fmla="*/ 0 h 2410383"/>
                    <a:gd name="connsiteX2" fmla="*/ 6515112 w 6515112"/>
                    <a:gd name="connsiteY2" fmla="*/ 2410383 h 2410383"/>
                    <a:gd name="connsiteX3" fmla="*/ 6515112 w 6515112"/>
                    <a:gd name="connsiteY3" fmla="*/ 1929648 h 2410383"/>
                    <a:gd name="connsiteX4" fmla="*/ 0 w 6515112"/>
                    <a:gd name="connsiteY4" fmla="*/ 1929648 h 2410383"/>
                    <a:gd name="connsiteX5" fmla="*/ 0 w 6515112"/>
                    <a:gd name="connsiteY5" fmla="*/ 0 h 2410383"/>
                    <a:gd name="connsiteX0" fmla="*/ 0 w 6515112"/>
                    <a:gd name="connsiteY0" fmla="*/ 0 h 1929648"/>
                    <a:gd name="connsiteX1" fmla="*/ 6515112 w 6515112"/>
                    <a:gd name="connsiteY1" fmla="*/ 0 h 1929648"/>
                    <a:gd name="connsiteX2" fmla="*/ 6515112 w 6515112"/>
                    <a:gd name="connsiteY2" fmla="*/ 1929648 h 1929648"/>
                    <a:gd name="connsiteX3" fmla="*/ 0 w 6515112"/>
                    <a:gd name="connsiteY3" fmla="*/ 1929648 h 1929648"/>
                    <a:gd name="connsiteX4" fmla="*/ 0 w 6515112"/>
                    <a:gd name="connsiteY4" fmla="*/ 0 h 192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12" h="1929648">
                      <a:moveTo>
                        <a:pt x="0" y="0"/>
                      </a:moveTo>
                      <a:lnTo>
                        <a:pt x="6515112" y="0"/>
                      </a:lnTo>
                      <a:lnTo>
                        <a:pt x="6515112" y="1929648"/>
                      </a:lnTo>
                      <a:lnTo>
                        <a:pt x="0" y="1929648"/>
                      </a:lnTo>
                      <a:lnTo>
                        <a:pt x="0" y="0"/>
                      </a:lnTo>
                      <a:close/>
                    </a:path>
                  </a:pathLst>
                </a:custGeom>
                <a:solidFill>
                  <a:srgbClr val="0E9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5" name="Right Arrow 30"/>
                <p:cNvSpPr/>
                <p:nvPr/>
              </p:nvSpPr>
              <p:spPr>
                <a:xfrm>
                  <a:off x="-6614810" y="800154"/>
                  <a:ext cx="10823589" cy="3205732"/>
                </a:xfrm>
                <a:custGeom>
                  <a:avLst/>
                  <a:gdLst>
                    <a:gd name="connsiteX0" fmla="*/ 0 w 5888638"/>
                    <a:gd name="connsiteY0" fmla="*/ 312808 h 1881213"/>
                    <a:gd name="connsiteX1" fmla="*/ 4239303 w 5888638"/>
                    <a:gd name="connsiteY1" fmla="*/ 312808 h 1881213"/>
                    <a:gd name="connsiteX2" fmla="*/ 4239303 w 5888638"/>
                    <a:gd name="connsiteY2" fmla="*/ 0 h 1881213"/>
                    <a:gd name="connsiteX3" fmla="*/ 5888638 w 5888638"/>
                    <a:gd name="connsiteY3" fmla="*/ 940607 h 1881213"/>
                    <a:gd name="connsiteX4" fmla="*/ 4239303 w 5888638"/>
                    <a:gd name="connsiteY4" fmla="*/ 1881213 h 1881213"/>
                    <a:gd name="connsiteX5" fmla="*/ 4239303 w 5888638"/>
                    <a:gd name="connsiteY5" fmla="*/ 1568405 h 1881213"/>
                    <a:gd name="connsiteX6" fmla="*/ 0 w 5888638"/>
                    <a:gd name="connsiteY6" fmla="*/ 1568405 h 1881213"/>
                    <a:gd name="connsiteX7" fmla="*/ 0 w 5888638"/>
                    <a:gd name="connsiteY7" fmla="*/ 312808 h 1881213"/>
                    <a:gd name="connsiteX0" fmla="*/ 0 w 4239303"/>
                    <a:gd name="connsiteY0" fmla="*/ 312808 h 1881213"/>
                    <a:gd name="connsiteX1" fmla="*/ 4239303 w 4239303"/>
                    <a:gd name="connsiteY1" fmla="*/ 312808 h 1881213"/>
                    <a:gd name="connsiteX2" fmla="*/ 4239303 w 4239303"/>
                    <a:gd name="connsiteY2" fmla="*/ 0 h 1881213"/>
                    <a:gd name="connsiteX3" fmla="*/ 4239303 w 4239303"/>
                    <a:gd name="connsiteY3" fmla="*/ 1881213 h 1881213"/>
                    <a:gd name="connsiteX4" fmla="*/ 4239303 w 4239303"/>
                    <a:gd name="connsiteY4" fmla="*/ 1568405 h 1881213"/>
                    <a:gd name="connsiteX5" fmla="*/ 0 w 4239303"/>
                    <a:gd name="connsiteY5" fmla="*/ 1568405 h 1881213"/>
                    <a:gd name="connsiteX6" fmla="*/ 0 w 4239303"/>
                    <a:gd name="connsiteY6" fmla="*/ 312808 h 1881213"/>
                    <a:gd name="connsiteX0" fmla="*/ 0 w 4239303"/>
                    <a:gd name="connsiteY0" fmla="*/ 0 h 1568405"/>
                    <a:gd name="connsiteX1" fmla="*/ 4239303 w 4239303"/>
                    <a:gd name="connsiteY1" fmla="*/ 0 h 1568405"/>
                    <a:gd name="connsiteX2" fmla="*/ 4239303 w 4239303"/>
                    <a:gd name="connsiteY2" fmla="*/ 1568405 h 1568405"/>
                    <a:gd name="connsiteX3" fmla="*/ 4239303 w 4239303"/>
                    <a:gd name="connsiteY3" fmla="*/ 1255597 h 1568405"/>
                    <a:gd name="connsiteX4" fmla="*/ 0 w 4239303"/>
                    <a:gd name="connsiteY4" fmla="*/ 1255597 h 1568405"/>
                    <a:gd name="connsiteX5" fmla="*/ 0 w 4239303"/>
                    <a:gd name="connsiteY5" fmla="*/ 0 h 1568405"/>
                    <a:gd name="connsiteX0" fmla="*/ 0 w 4239303"/>
                    <a:gd name="connsiteY0" fmla="*/ 0 h 1255597"/>
                    <a:gd name="connsiteX1" fmla="*/ 4239303 w 4239303"/>
                    <a:gd name="connsiteY1" fmla="*/ 0 h 1255597"/>
                    <a:gd name="connsiteX2" fmla="*/ 4239303 w 4239303"/>
                    <a:gd name="connsiteY2" fmla="*/ 1255597 h 1255597"/>
                    <a:gd name="connsiteX3" fmla="*/ 0 w 4239303"/>
                    <a:gd name="connsiteY3" fmla="*/ 1255597 h 1255597"/>
                    <a:gd name="connsiteX4" fmla="*/ 0 w 4239303"/>
                    <a:gd name="connsiteY4" fmla="*/ 0 h 12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3" h="1255597">
                      <a:moveTo>
                        <a:pt x="0" y="0"/>
                      </a:moveTo>
                      <a:lnTo>
                        <a:pt x="4239303" y="0"/>
                      </a:lnTo>
                      <a:lnTo>
                        <a:pt x="4239303" y="1255597"/>
                      </a:lnTo>
                      <a:lnTo>
                        <a:pt x="0" y="12555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31" name="Group 48"/>
              <p:cNvGrpSpPr/>
              <p:nvPr/>
            </p:nvGrpSpPr>
            <p:grpSpPr>
              <a:xfrm>
                <a:off x="2678625" y="-394140"/>
                <a:ext cx="6087005" cy="5503873"/>
                <a:chOff x="2678625" y="-394140"/>
                <a:chExt cx="6087005" cy="5503873"/>
              </a:xfrm>
            </p:grpSpPr>
            <p:sp>
              <p:nvSpPr>
                <p:cNvPr id="32" name="Right Arrow 4"/>
                <p:cNvSpPr/>
                <p:nvPr/>
              </p:nvSpPr>
              <p:spPr>
                <a:xfrm>
                  <a:off x="2681440" y="1103520"/>
                  <a:ext cx="6079661" cy="4006213"/>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4359349 w 9044598"/>
                    <a:gd name="connsiteY0" fmla="*/ 470103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4359349 w 9044598"/>
                    <a:gd name="connsiteY8" fmla="*/ 470103 h 2891118"/>
                    <a:gd name="connsiteX0" fmla="*/ 31898 w 4717147"/>
                    <a:gd name="connsiteY0" fmla="*/ 470103 h 2891118"/>
                    <a:gd name="connsiteX1" fmla="*/ 2187661 w 4717147"/>
                    <a:gd name="connsiteY1" fmla="*/ 480735 h 2891118"/>
                    <a:gd name="connsiteX2" fmla="*/ 2187661 w 4717147"/>
                    <a:gd name="connsiteY2" fmla="*/ 0 h 2891118"/>
                    <a:gd name="connsiteX3" fmla="*/ 4717003 w 4717147"/>
                    <a:gd name="connsiteY3" fmla="*/ 1257674 h 2891118"/>
                    <a:gd name="connsiteX4" fmla="*/ 4716070 w 4717147"/>
                    <a:gd name="connsiteY4" fmla="*/ 1445559 h 2891118"/>
                    <a:gd name="connsiteX5" fmla="*/ 2187661 w 4717147"/>
                    <a:gd name="connsiteY5" fmla="*/ 2891118 h 2891118"/>
                    <a:gd name="connsiteX6" fmla="*/ 2187661 w 4717147"/>
                    <a:gd name="connsiteY6" fmla="*/ 2410383 h 2891118"/>
                    <a:gd name="connsiteX7" fmla="*/ 0 w 4717147"/>
                    <a:gd name="connsiteY7" fmla="*/ 2410383 h 2891118"/>
                    <a:gd name="connsiteX8" fmla="*/ 31898 w 4717147"/>
                    <a:gd name="connsiteY8" fmla="*/ 470103 h 2891118"/>
                    <a:gd name="connsiteX0" fmla="*/ 21265 w 4706514"/>
                    <a:gd name="connsiteY0" fmla="*/ 470103 h 2891118"/>
                    <a:gd name="connsiteX1" fmla="*/ 2177028 w 4706514"/>
                    <a:gd name="connsiteY1" fmla="*/ 480735 h 2891118"/>
                    <a:gd name="connsiteX2" fmla="*/ 2177028 w 4706514"/>
                    <a:gd name="connsiteY2" fmla="*/ 0 h 2891118"/>
                    <a:gd name="connsiteX3" fmla="*/ 4706370 w 4706514"/>
                    <a:gd name="connsiteY3" fmla="*/ 1257674 h 2891118"/>
                    <a:gd name="connsiteX4" fmla="*/ 4705437 w 4706514"/>
                    <a:gd name="connsiteY4" fmla="*/ 1445559 h 2891118"/>
                    <a:gd name="connsiteX5" fmla="*/ 2177028 w 4706514"/>
                    <a:gd name="connsiteY5" fmla="*/ 2891118 h 2891118"/>
                    <a:gd name="connsiteX6" fmla="*/ 2177028 w 4706514"/>
                    <a:gd name="connsiteY6" fmla="*/ 2410383 h 2891118"/>
                    <a:gd name="connsiteX7" fmla="*/ 0 w 4706514"/>
                    <a:gd name="connsiteY7" fmla="*/ 2410383 h 2891118"/>
                    <a:gd name="connsiteX8" fmla="*/ 21265 w 4706514"/>
                    <a:gd name="connsiteY8" fmla="*/ 470103 h 2891118"/>
                    <a:gd name="connsiteX0" fmla="*/ 10633 w 4695882"/>
                    <a:gd name="connsiteY0" fmla="*/ 470103 h 2891118"/>
                    <a:gd name="connsiteX1" fmla="*/ 2166396 w 4695882"/>
                    <a:gd name="connsiteY1" fmla="*/ 480735 h 2891118"/>
                    <a:gd name="connsiteX2" fmla="*/ 2166396 w 4695882"/>
                    <a:gd name="connsiteY2" fmla="*/ 0 h 2891118"/>
                    <a:gd name="connsiteX3" fmla="*/ 4695738 w 4695882"/>
                    <a:gd name="connsiteY3" fmla="*/ 1257674 h 2891118"/>
                    <a:gd name="connsiteX4" fmla="*/ 4694805 w 4695882"/>
                    <a:gd name="connsiteY4" fmla="*/ 1445559 h 2891118"/>
                    <a:gd name="connsiteX5" fmla="*/ 2166396 w 4695882"/>
                    <a:gd name="connsiteY5" fmla="*/ 2891118 h 2891118"/>
                    <a:gd name="connsiteX6" fmla="*/ 2166396 w 4695882"/>
                    <a:gd name="connsiteY6" fmla="*/ 2410383 h 2891118"/>
                    <a:gd name="connsiteX7" fmla="*/ 0 w 4695882"/>
                    <a:gd name="connsiteY7" fmla="*/ 2410383 h 2891118"/>
                    <a:gd name="connsiteX8" fmla="*/ 10633 w 4695882"/>
                    <a:gd name="connsiteY8" fmla="*/ 470103 h 2891118"/>
                    <a:gd name="connsiteX0" fmla="*/ 10 w 4685259"/>
                    <a:gd name="connsiteY0" fmla="*/ 470103 h 2891118"/>
                    <a:gd name="connsiteX1" fmla="*/ 2155773 w 4685259"/>
                    <a:gd name="connsiteY1" fmla="*/ 480735 h 2891118"/>
                    <a:gd name="connsiteX2" fmla="*/ 2155773 w 4685259"/>
                    <a:gd name="connsiteY2" fmla="*/ 0 h 2891118"/>
                    <a:gd name="connsiteX3" fmla="*/ 4685115 w 4685259"/>
                    <a:gd name="connsiteY3" fmla="*/ 1257674 h 2891118"/>
                    <a:gd name="connsiteX4" fmla="*/ 4684182 w 4685259"/>
                    <a:gd name="connsiteY4" fmla="*/ 1445559 h 2891118"/>
                    <a:gd name="connsiteX5" fmla="*/ 2155773 w 4685259"/>
                    <a:gd name="connsiteY5" fmla="*/ 2891118 h 2891118"/>
                    <a:gd name="connsiteX6" fmla="*/ 2155773 w 4685259"/>
                    <a:gd name="connsiteY6" fmla="*/ 2410383 h 2891118"/>
                    <a:gd name="connsiteX7" fmla="*/ 1022839 w 4685259"/>
                    <a:gd name="connsiteY7" fmla="*/ 2410383 h 2891118"/>
                    <a:gd name="connsiteX8" fmla="*/ 10 w 4685259"/>
                    <a:gd name="connsiteY8" fmla="*/ 470103 h 2891118"/>
                    <a:gd name="connsiteX0" fmla="*/ 5871 w 3662420"/>
                    <a:gd name="connsiteY0" fmla="*/ 470103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0103 h 2891118"/>
                    <a:gd name="connsiteX0" fmla="*/ 5871 w 3662420"/>
                    <a:gd name="connsiteY0" fmla="*/ 474866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4866 h 2891118"/>
                    <a:gd name="connsiteX0" fmla="*/ 10634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10634 w 3662420"/>
                    <a:gd name="connsiteY8" fmla="*/ 479628 h 2891118"/>
                    <a:gd name="connsiteX0" fmla="*/ 5871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1169 w 3657718"/>
                    <a:gd name="connsiteY0" fmla="*/ 479628 h 2891118"/>
                    <a:gd name="connsiteX1" fmla="*/ 1128232 w 3657718"/>
                    <a:gd name="connsiteY1" fmla="*/ 480735 h 2891118"/>
                    <a:gd name="connsiteX2" fmla="*/ 1128232 w 3657718"/>
                    <a:gd name="connsiteY2" fmla="*/ 0 h 2891118"/>
                    <a:gd name="connsiteX3" fmla="*/ 3657574 w 3657718"/>
                    <a:gd name="connsiteY3" fmla="*/ 1257674 h 2891118"/>
                    <a:gd name="connsiteX4" fmla="*/ 3656641 w 3657718"/>
                    <a:gd name="connsiteY4" fmla="*/ 1445559 h 2891118"/>
                    <a:gd name="connsiteX5" fmla="*/ 1128232 w 3657718"/>
                    <a:gd name="connsiteY5" fmla="*/ 2891118 h 2891118"/>
                    <a:gd name="connsiteX6" fmla="*/ 1128232 w 3657718"/>
                    <a:gd name="connsiteY6" fmla="*/ 2410383 h 2891118"/>
                    <a:gd name="connsiteX7" fmla="*/ 61 w 3657718"/>
                    <a:gd name="connsiteY7" fmla="*/ 2410383 h 2891118"/>
                    <a:gd name="connsiteX8" fmla="*/ 1169 w 3657718"/>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5871 w 3652895"/>
                    <a:gd name="connsiteY0" fmla="*/ 479628 h 2891118"/>
                    <a:gd name="connsiteX1" fmla="*/ 1123409 w 3652895"/>
                    <a:gd name="connsiteY1" fmla="*/ 480735 h 2891118"/>
                    <a:gd name="connsiteX2" fmla="*/ 1123409 w 3652895"/>
                    <a:gd name="connsiteY2" fmla="*/ 0 h 2891118"/>
                    <a:gd name="connsiteX3" fmla="*/ 3652751 w 3652895"/>
                    <a:gd name="connsiteY3" fmla="*/ 1257674 h 2891118"/>
                    <a:gd name="connsiteX4" fmla="*/ 3651818 w 3652895"/>
                    <a:gd name="connsiteY4" fmla="*/ 1445559 h 2891118"/>
                    <a:gd name="connsiteX5" fmla="*/ 1123409 w 3652895"/>
                    <a:gd name="connsiteY5" fmla="*/ 2891118 h 2891118"/>
                    <a:gd name="connsiteX6" fmla="*/ 1123409 w 3652895"/>
                    <a:gd name="connsiteY6" fmla="*/ 2410383 h 2891118"/>
                    <a:gd name="connsiteX7" fmla="*/ 0 w 3652895"/>
                    <a:gd name="connsiteY7" fmla="*/ 2410383 h 2891118"/>
                    <a:gd name="connsiteX8" fmla="*/ 5871 w 3652895"/>
                    <a:gd name="connsiteY8" fmla="*/ 479628 h 2891118"/>
                    <a:gd name="connsiteX0" fmla="*/ 1169 w 3652956"/>
                    <a:gd name="connsiteY0" fmla="*/ 479628 h 2891118"/>
                    <a:gd name="connsiteX1" fmla="*/ 1123470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0 h 2411490"/>
                    <a:gd name="connsiteX1" fmla="*/ 1144328 w 3652956"/>
                    <a:gd name="connsiteY1" fmla="*/ 1107 h 2411490"/>
                    <a:gd name="connsiteX2" fmla="*/ 3652812 w 3652956"/>
                    <a:gd name="connsiteY2" fmla="*/ 778046 h 2411490"/>
                    <a:gd name="connsiteX3" fmla="*/ 3651879 w 3652956"/>
                    <a:gd name="connsiteY3" fmla="*/ 965931 h 2411490"/>
                    <a:gd name="connsiteX4" fmla="*/ 1123470 w 3652956"/>
                    <a:gd name="connsiteY4" fmla="*/ 2411490 h 2411490"/>
                    <a:gd name="connsiteX5" fmla="*/ 1123470 w 3652956"/>
                    <a:gd name="connsiteY5" fmla="*/ 1930755 h 2411490"/>
                    <a:gd name="connsiteX6" fmla="*/ 61 w 3652956"/>
                    <a:gd name="connsiteY6" fmla="*/ 1930755 h 2411490"/>
                    <a:gd name="connsiteX7" fmla="*/ 1169 w 3652956"/>
                    <a:gd name="connsiteY7" fmla="*/ 0 h 24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956" h="2411490">
                      <a:moveTo>
                        <a:pt x="1169" y="0"/>
                      </a:moveTo>
                      <a:lnTo>
                        <a:pt x="1144328" y="1107"/>
                      </a:lnTo>
                      <a:cubicBezTo>
                        <a:pt x="1752935" y="130781"/>
                        <a:pt x="3234887" y="617242"/>
                        <a:pt x="3652812" y="778046"/>
                      </a:cubicBezTo>
                      <a:cubicBezTo>
                        <a:pt x="3653559" y="840674"/>
                        <a:pt x="3651132" y="903303"/>
                        <a:pt x="3651879" y="965931"/>
                      </a:cubicBezTo>
                      <a:lnTo>
                        <a:pt x="1123470" y="2411490"/>
                      </a:lnTo>
                      <a:lnTo>
                        <a:pt x="1123470" y="1930755"/>
                      </a:lnTo>
                      <a:lnTo>
                        <a:pt x="61" y="1930755"/>
                      </a:lnTo>
                      <a:cubicBezTo>
                        <a:pt x="3605" y="1283995"/>
                        <a:pt x="-2375" y="646760"/>
                        <a:pt x="1169" y="0"/>
                      </a:cubicBezTo>
                      <a:close/>
                    </a:path>
                  </a:pathLst>
                </a:custGeom>
                <a:solidFill>
                  <a:srgbClr val="0E9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3" name="Right Arrow 1"/>
                <p:cNvSpPr/>
                <p:nvPr/>
              </p:nvSpPr>
              <p:spPr>
                <a:xfrm>
                  <a:off x="2678625" y="-394140"/>
                  <a:ext cx="6087005" cy="5060731"/>
                </a:xfrm>
                <a:custGeom>
                  <a:avLst/>
                  <a:gdLst>
                    <a:gd name="connsiteX0" fmla="*/ 0 w 7740869"/>
                    <a:gd name="connsiteY0" fmla="*/ 1197370 h 5596758"/>
                    <a:gd name="connsiteX1" fmla="*/ 3528133 w 7740869"/>
                    <a:gd name="connsiteY1" fmla="*/ 1197370 h 5596758"/>
                    <a:gd name="connsiteX2" fmla="*/ 3528133 w 7740869"/>
                    <a:gd name="connsiteY2" fmla="*/ 0 h 5596758"/>
                    <a:gd name="connsiteX3" fmla="*/ 7740869 w 7740869"/>
                    <a:gd name="connsiteY3" fmla="*/ 2798379 h 5596758"/>
                    <a:gd name="connsiteX4" fmla="*/ 3528133 w 7740869"/>
                    <a:gd name="connsiteY4" fmla="*/ 5596758 h 5596758"/>
                    <a:gd name="connsiteX5" fmla="*/ 3528133 w 7740869"/>
                    <a:gd name="connsiteY5" fmla="*/ 4399388 h 5596758"/>
                    <a:gd name="connsiteX6" fmla="*/ 0 w 7740869"/>
                    <a:gd name="connsiteY6" fmla="*/ 4399388 h 5596758"/>
                    <a:gd name="connsiteX7" fmla="*/ 0 w 7740869"/>
                    <a:gd name="connsiteY7" fmla="*/ 1197370 h 5596758"/>
                    <a:gd name="connsiteX0" fmla="*/ 0 w 7740869"/>
                    <a:gd name="connsiteY0" fmla="*/ 1197370 h 5139558"/>
                    <a:gd name="connsiteX1" fmla="*/ 3528133 w 7740869"/>
                    <a:gd name="connsiteY1" fmla="*/ 1197370 h 5139558"/>
                    <a:gd name="connsiteX2" fmla="*/ 3528133 w 7740869"/>
                    <a:gd name="connsiteY2" fmla="*/ 0 h 5139558"/>
                    <a:gd name="connsiteX3" fmla="*/ 7740869 w 7740869"/>
                    <a:gd name="connsiteY3" fmla="*/ 2798379 h 5139558"/>
                    <a:gd name="connsiteX4" fmla="*/ 3591196 w 7740869"/>
                    <a:gd name="connsiteY4" fmla="*/ 5139558 h 5139558"/>
                    <a:gd name="connsiteX5" fmla="*/ 3528133 w 7740869"/>
                    <a:gd name="connsiteY5" fmla="*/ 4399388 h 5139558"/>
                    <a:gd name="connsiteX6" fmla="*/ 0 w 7740869"/>
                    <a:gd name="connsiteY6" fmla="*/ 4399388 h 5139558"/>
                    <a:gd name="connsiteX7" fmla="*/ 0 w 7740869"/>
                    <a:gd name="connsiteY7" fmla="*/ 1197370 h 5139558"/>
                    <a:gd name="connsiteX0" fmla="*/ 0 w 7740869"/>
                    <a:gd name="connsiteY0" fmla="*/ 1197370 h 5533696"/>
                    <a:gd name="connsiteX1" fmla="*/ 3528133 w 7740869"/>
                    <a:gd name="connsiteY1" fmla="*/ 1197370 h 5533696"/>
                    <a:gd name="connsiteX2" fmla="*/ 3528133 w 7740869"/>
                    <a:gd name="connsiteY2" fmla="*/ 0 h 5533696"/>
                    <a:gd name="connsiteX3" fmla="*/ 7740869 w 7740869"/>
                    <a:gd name="connsiteY3" fmla="*/ 2798379 h 5533696"/>
                    <a:gd name="connsiteX4" fmla="*/ 3496602 w 7740869"/>
                    <a:gd name="connsiteY4" fmla="*/ 5533696 h 5533696"/>
                    <a:gd name="connsiteX5" fmla="*/ 3528133 w 7740869"/>
                    <a:gd name="connsiteY5" fmla="*/ 4399388 h 5533696"/>
                    <a:gd name="connsiteX6" fmla="*/ 0 w 7740869"/>
                    <a:gd name="connsiteY6" fmla="*/ 4399388 h 5533696"/>
                    <a:gd name="connsiteX7" fmla="*/ 0 w 7740869"/>
                    <a:gd name="connsiteY7" fmla="*/ 1197370 h 5533696"/>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480837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528133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4713890"/>
                    <a:gd name="connsiteX1" fmla="*/ 3528133 w 7740869"/>
                    <a:gd name="connsiteY1" fmla="*/ 1197370 h 4713890"/>
                    <a:gd name="connsiteX2" fmla="*/ 3528133 w 7740869"/>
                    <a:gd name="connsiteY2" fmla="*/ 0 h 4713890"/>
                    <a:gd name="connsiteX3" fmla="*/ 7740869 w 7740869"/>
                    <a:gd name="connsiteY3" fmla="*/ 2798379 h 4713890"/>
                    <a:gd name="connsiteX4" fmla="*/ 3559665 w 7740869"/>
                    <a:gd name="connsiteY4" fmla="*/ 4713890 h 4713890"/>
                    <a:gd name="connsiteX5" fmla="*/ 3528133 w 7740869"/>
                    <a:gd name="connsiteY5" fmla="*/ 4399388 h 4713890"/>
                    <a:gd name="connsiteX6" fmla="*/ 0 w 7740869"/>
                    <a:gd name="connsiteY6" fmla="*/ 4399388 h 4713890"/>
                    <a:gd name="connsiteX7" fmla="*/ 0 w 7740869"/>
                    <a:gd name="connsiteY7" fmla="*/ 1197370 h 4713890"/>
                    <a:gd name="connsiteX0" fmla="*/ 0 w 7740869"/>
                    <a:gd name="connsiteY0" fmla="*/ 1197370 h 4981904"/>
                    <a:gd name="connsiteX1" fmla="*/ 3528133 w 7740869"/>
                    <a:gd name="connsiteY1" fmla="*/ 1197370 h 4981904"/>
                    <a:gd name="connsiteX2" fmla="*/ 3528133 w 7740869"/>
                    <a:gd name="connsiteY2" fmla="*/ 0 h 4981904"/>
                    <a:gd name="connsiteX3" fmla="*/ 7740869 w 7740869"/>
                    <a:gd name="connsiteY3" fmla="*/ 2798379 h 4981904"/>
                    <a:gd name="connsiteX4" fmla="*/ 3559665 w 7740869"/>
                    <a:gd name="connsiteY4" fmla="*/ 4981904 h 4981904"/>
                    <a:gd name="connsiteX5" fmla="*/ 3528133 w 7740869"/>
                    <a:gd name="connsiteY5" fmla="*/ 4399388 h 4981904"/>
                    <a:gd name="connsiteX6" fmla="*/ 0 w 7740869"/>
                    <a:gd name="connsiteY6" fmla="*/ 4399388 h 4981904"/>
                    <a:gd name="connsiteX7" fmla="*/ 0 w 7740869"/>
                    <a:gd name="connsiteY7" fmla="*/ 1197370 h 4981904"/>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75430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1655379 w 7740869"/>
                    <a:gd name="connsiteY6" fmla="*/ 4399388 h 5060731"/>
                    <a:gd name="connsiteX7" fmla="*/ 0 w 7740869"/>
                    <a:gd name="connsiteY7" fmla="*/ 1197370 h 5060731"/>
                    <a:gd name="connsiteX0" fmla="*/ 0 w 6227379"/>
                    <a:gd name="connsiteY0" fmla="*/ 1197370 h 5060731"/>
                    <a:gd name="connsiteX1" fmla="*/ 2014643 w 6227379"/>
                    <a:gd name="connsiteY1" fmla="*/ 1197370 h 5060731"/>
                    <a:gd name="connsiteX2" fmla="*/ 2014643 w 6227379"/>
                    <a:gd name="connsiteY2" fmla="*/ 0 h 5060731"/>
                    <a:gd name="connsiteX3" fmla="*/ 6227379 w 6227379"/>
                    <a:gd name="connsiteY3" fmla="*/ 2798379 h 5060731"/>
                    <a:gd name="connsiteX4" fmla="*/ 2030410 w 6227379"/>
                    <a:gd name="connsiteY4" fmla="*/ 5060731 h 5060731"/>
                    <a:gd name="connsiteX5" fmla="*/ 2046174 w 6227379"/>
                    <a:gd name="connsiteY5" fmla="*/ 4399388 h 5060731"/>
                    <a:gd name="connsiteX6" fmla="*/ 141889 w 6227379"/>
                    <a:gd name="connsiteY6" fmla="*/ 4399388 h 5060731"/>
                    <a:gd name="connsiteX7" fmla="*/ 0 w 6227379"/>
                    <a:gd name="connsiteY7" fmla="*/ 1197370 h 5060731"/>
                    <a:gd name="connsiteX0" fmla="*/ 0 w 6195848"/>
                    <a:gd name="connsiteY0" fmla="*/ 1197370 h 5060731"/>
                    <a:gd name="connsiteX1" fmla="*/ 1983112 w 6195848"/>
                    <a:gd name="connsiteY1" fmla="*/ 1197370 h 5060731"/>
                    <a:gd name="connsiteX2" fmla="*/ 1983112 w 6195848"/>
                    <a:gd name="connsiteY2" fmla="*/ 0 h 5060731"/>
                    <a:gd name="connsiteX3" fmla="*/ 6195848 w 6195848"/>
                    <a:gd name="connsiteY3" fmla="*/ 2798379 h 5060731"/>
                    <a:gd name="connsiteX4" fmla="*/ 1998879 w 6195848"/>
                    <a:gd name="connsiteY4" fmla="*/ 5060731 h 5060731"/>
                    <a:gd name="connsiteX5" fmla="*/ 2014643 w 6195848"/>
                    <a:gd name="connsiteY5" fmla="*/ 4399388 h 5060731"/>
                    <a:gd name="connsiteX6" fmla="*/ 110358 w 6195848"/>
                    <a:gd name="connsiteY6" fmla="*/ 4399388 h 5060731"/>
                    <a:gd name="connsiteX7" fmla="*/ 0 w 6195848"/>
                    <a:gd name="connsiteY7" fmla="*/ 1197370 h 5060731"/>
                    <a:gd name="connsiteX0" fmla="*/ 0 w 6148552"/>
                    <a:gd name="connsiteY0" fmla="*/ 1197370 h 5060731"/>
                    <a:gd name="connsiteX1" fmla="*/ 1935816 w 6148552"/>
                    <a:gd name="connsiteY1" fmla="*/ 1197370 h 5060731"/>
                    <a:gd name="connsiteX2" fmla="*/ 1935816 w 6148552"/>
                    <a:gd name="connsiteY2" fmla="*/ 0 h 5060731"/>
                    <a:gd name="connsiteX3" fmla="*/ 6148552 w 6148552"/>
                    <a:gd name="connsiteY3" fmla="*/ 2798379 h 5060731"/>
                    <a:gd name="connsiteX4" fmla="*/ 1951583 w 6148552"/>
                    <a:gd name="connsiteY4" fmla="*/ 5060731 h 5060731"/>
                    <a:gd name="connsiteX5" fmla="*/ 1967347 w 6148552"/>
                    <a:gd name="connsiteY5" fmla="*/ 4399388 h 5060731"/>
                    <a:gd name="connsiteX6" fmla="*/ 63062 w 6148552"/>
                    <a:gd name="connsiteY6" fmla="*/ 4399388 h 5060731"/>
                    <a:gd name="connsiteX7" fmla="*/ 0 w 6148552"/>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15766 w 6085490"/>
                    <a:gd name="connsiteY0" fmla="*/ 1197370 h 5060731"/>
                    <a:gd name="connsiteX1" fmla="*/ 1872754 w 6085490"/>
                    <a:gd name="connsiteY1" fmla="*/ 1197370 h 5060731"/>
                    <a:gd name="connsiteX2" fmla="*/ 1872754 w 6085490"/>
                    <a:gd name="connsiteY2" fmla="*/ 0 h 5060731"/>
                    <a:gd name="connsiteX3" fmla="*/ 6085490 w 6085490"/>
                    <a:gd name="connsiteY3" fmla="*/ 2798379 h 5060731"/>
                    <a:gd name="connsiteX4" fmla="*/ 1888521 w 6085490"/>
                    <a:gd name="connsiteY4" fmla="*/ 5060731 h 5060731"/>
                    <a:gd name="connsiteX5" fmla="*/ 1904285 w 6085490"/>
                    <a:gd name="connsiteY5" fmla="*/ 4399388 h 5060731"/>
                    <a:gd name="connsiteX6" fmla="*/ 0 w 6085490"/>
                    <a:gd name="connsiteY6" fmla="*/ 4399388 h 5060731"/>
                    <a:gd name="connsiteX7" fmla="*/ 15766 w 6085490"/>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905801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90036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74271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006" h="5060731">
                      <a:moveTo>
                        <a:pt x="1517" y="1197370"/>
                      </a:moveTo>
                      <a:lnTo>
                        <a:pt x="1874270" y="1197370"/>
                      </a:lnTo>
                      <a:lnTo>
                        <a:pt x="1874270" y="0"/>
                      </a:lnTo>
                      <a:lnTo>
                        <a:pt x="6087006" y="2798379"/>
                      </a:lnTo>
                      <a:lnTo>
                        <a:pt x="1874271" y="5060731"/>
                      </a:lnTo>
                      <a:cubicBezTo>
                        <a:pt x="1874271" y="4840283"/>
                        <a:pt x="1874270" y="4619836"/>
                        <a:pt x="1874270" y="4399388"/>
                      </a:cubicBezTo>
                      <a:lnTo>
                        <a:pt x="1516" y="4399388"/>
                      </a:lnTo>
                      <a:cubicBezTo>
                        <a:pt x="6771" y="3332049"/>
                        <a:pt x="-3738" y="2264709"/>
                        <a:pt x="1517" y="1197370"/>
                      </a:cubicBezTo>
                      <a:close/>
                    </a:path>
                  </a:pathLst>
                </a:custGeom>
                <a:solidFill>
                  <a:srgbClr val="20B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29" name="TextBox 68"/>
            <p:cNvSpPr txBox="1"/>
            <p:nvPr/>
          </p:nvSpPr>
          <p:spPr>
            <a:xfrm>
              <a:off x="3765176" y="2272553"/>
              <a:ext cx="558072" cy="390097"/>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2</a:t>
              </a:r>
              <a:endParaRPr lang="en-US" sz="1000" dirty="0">
                <a:solidFill>
                  <a:schemeClr val="bg1"/>
                </a:solidFill>
                <a:latin typeface="Arial" panose="020B0604020202020204" pitchFamily="34" charset="0"/>
                <a:cs typeface="Arial" panose="020B0604020202020204" pitchFamily="34" charset="0"/>
              </a:endParaRPr>
            </a:p>
          </p:txBody>
        </p:sp>
      </p:grpSp>
      <p:grpSp>
        <p:nvGrpSpPr>
          <p:cNvPr id="14" name="Group 74"/>
          <p:cNvGrpSpPr/>
          <p:nvPr/>
        </p:nvGrpSpPr>
        <p:grpSpPr>
          <a:xfrm>
            <a:off x="1115616" y="631366"/>
            <a:ext cx="4507822" cy="1439397"/>
            <a:chOff x="-6614810" y="-394140"/>
            <a:chExt cx="15380439" cy="5503873"/>
          </a:xfrm>
        </p:grpSpPr>
        <p:grpSp>
          <p:nvGrpSpPr>
            <p:cNvPr id="22" name="Group 75"/>
            <p:cNvGrpSpPr/>
            <p:nvPr/>
          </p:nvGrpSpPr>
          <p:grpSpPr>
            <a:xfrm>
              <a:off x="-6614810" y="800154"/>
              <a:ext cx="10823589" cy="3510633"/>
              <a:chOff x="-6614810" y="800154"/>
              <a:chExt cx="10823589" cy="3510633"/>
            </a:xfrm>
          </p:grpSpPr>
          <p:sp>
            <p:nvSpPr>
              <p:cNvPr id="26" name="Right Arrow 4"/>
              <p:cNvSpPr/>
              <p:nvPr/>
            </p:nvSpPr>
            <p:spPr>
              <a:xfrm>
                <a:off x="-6614810" y="3799488"/>
                <a:ext cx="10823584" cy="511299"/>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0 w 9043521"/>
                  <a:gd name="connsiteY0" fmla="*/ 480735 h 2891118"/>
                  <a:gd name="connsiteX1" fmla="*/ 6515112 w 9043521"/>
                  <a:gd name="connsiteY1" fmla="*/ 480735 h 2891118"/>
                  <a:gd name="connsiteX2" fmla="*/ 6515112 w 9043521"/>
                  <a:gd name="connsiteY2" fmla="*/ 0 h 2891118"/>
                  <a:gd name="connsiteX3" fmla="*/ 9043521 w 9043521"/>
                  <a:gd name="connsiteY3" fmla="*/ 1445559 h 2891118"/>
                  <a:gd name="connsiteX4" fmla="*/ 6515112 w 9043521"/>
                  <a:gd name="connsiteY4" fmla="*/ 2891118 h 2891118"/>
                  <a:gd name="connsiteX5" fmla="*/ 6515112 w 9043521"/>
                  <a:gd name="connsiteY5" fmla="*/ 2410383 h 2891118"/>
                  <a:gd name="connsiteX6" fmla="*/ 0 w 9043521"/>
                  <a:gd name="connsiteY6" fmla="*/ 2410383 h 2891118"/>
                  <a:gd name="connsiteX7" fmla="*/ 0 w 9043521"/>
                  <a:gd name="connsiteY7" fmla="*/ 480735 h 2891118"/>
                  <a:gd name="connsiteX0" fmla="*/ 0 w 6515112"/>
                  <a:gd name="connsiteY0" fmla="*/ 480735 h 2891118"/>
                  <a:gd name="connsiteX1" fmla="*/ 6515112 w 6515112"/>
                  <a:gd name="connsiteY1" fmla="*/ 480735 h 2891118"/>
                  <a:gd name="connsiteX2" fmla="*/ 6515112 w 6515112"/>
                  <a:gd name="connsiteY2" fmla="*/ 0 h 2891118"/>
                  <a:gd name="connsiteX3" fmla="*/ 6515112 w 6515112"/>
                  <a:gd name="connsiteY3" fmla="*/ 2891118 h 2891118"/>
                  <a:gd name="connsiteX4" fmla="*/ 6515112 w 6515112"/>
                  <a:gd name="connsiteY4" fmla="*/ 2410383 h 2891118"/>
                  <a:gd name="connsiteX5" fmla="*/ 0 w 6515112"/>
                  <a:gd name="connsiteY5" fmla="*/ 2410383 h 2891118"/>
                  <a:gd name="connsiteX6" fmla="*/ 0 w 6515112"/>
                  <a:gd name="connsiteY6" fmla="*/ 480735 h 2891118"/>
                  <a:gd name="connsiteX0" fmla="*/ 0 w 6515112"/>
                  <a:gd name="connsiteY0" fmla="*/ 0 h 2410383"/>
                  <a:gd name="connsiteX1" fmla="*/ 6515112 w 6515112"/>
                  <a:gd name="connsiteY1" fmla="*/ 0 h 2410383"/>
                  <a:gd name="connsiteX2" fmla="*/ 6515112 w 6515112"/>
                  <a:gd name="connsiteY2" fmla="*/ 2410383 h 2410383"/>
                  <a:gd name="connsiteX3" fmla="*/ 6515112 w 6515112"/>
                  <a:gd name="connsiteY3" fmla="*/ 1929648 h 2410383"/>
                  <a:gd name="connsiteX4" fmla="*/ 0 w 6515112"/>
                  <a:gd name="connsiteY4" fmla="*/ 1929648 h 2410383"/>
                  <a:gd name="connsiteX5" fmla="*/ 0 w 6515112"/>
                  <a:gd name="connsiteY5" fmla="*/ 0 h 2410383"/>
                  <a:gd name="connsiteX0" fmla="*/ 0 w 6515112"/>
                  <a:gd name="connsiteY0" fmla="*/ 0 h 1929648"/>
                  <a:gd name="connsiteX1" fmla="*/ 6515112 w 6515112"/>
                  <a:gd name="connsiteY1" fmla="*/ 0 h 1929648"/>
                  <a:gd name="connsiteX2" fmla="*/ 6515112 w 6515112"/>
                  <a:gd name="connsiteY2" fmla="*/ 1929648 h 1929648"/>
                  <a:gd name="connsiteX3" fmla="*/ 0 w 6515112"/>
                  <a:gd name="connsiteY3" fmla="*/ 1929648 h 1929648"/>
                  <a:gd name="connsiteX4" fmla="*/ 0 w 6515112"/>
                  <a:gd name="connsiteY4" fmla="*/ 0 h 192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12" h="1929648">
                    <a:moveTo>
                      <a:pt x="0" y="0"/>
                    </a:moveTo>
                    <a:lnTo>
                      <a:pt x="6515112" y="0"/>
                    </a:lnTo>
                    <a:lnTo>
                      <a:pt x="6515112" y="1929648"/>
                    </a:lnTo>
                    <a:lnTo>
                      <a:pt x="0" y="1929648"/>
                    </a:lnTo>
                    <a:lnTo>
                      <a:pt x="0" y="0"/>
                    </a:lnTo>
                    <a:close/>
                  </a:path>
                </a:pathLst>
              </a:custGeom>
              <a:solidFill>
                <a:srgbClr val="669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7" name="Right Arrow 30"/>
              <p:cNvSpPr/>
              <p:nvPr/>
            </p:nvSpPr>
            <p:spPr>
              <a:xfrm>
                <a:off x="-6614810" y="800154"/>
                <a:ext cx="10823589" cy="3205732"/>
              </a:xfrm>
              <a:custGeom>
                <a:avLst/>
                <a:gdLst>
                  <a:gd name="connsiteX0" fmla="*/ 0 w 5888638"/>
                  <a:gd name="connsiteY0" fmla="*/ 312808 h 1881213"/>
                  <a:gd name="connsiteX1" fmla="*/ 4239303 w 5888638"/>
                  <a:gd name="connsiteY1" fmla="*/ 312808 h 1881213"/>
                  <a:gd name="connsiteX2" fmla="*/ 4239303 w 5888638"/>
                  <a:gd name="connsiteY2" fmla="*/ 0 h 1881213"/>
                  <a:gd name="connsiteX3" fmla="*/ 5888638 w 5888638"/>
                  <a:gd name="connsiteY3" fmla="*/ 940607 h 1881213"/>
                  <a:gd name="connsiteX4" fmla="*/ 4239303 w 5888638"/>
                  <a:gd name="connsiteY4" fmla="*/ 1881213 h 1881213"/>
                  <a:gd name="connsiteX5" fmla="*/ 4239303 w 5888638"/>
                  <a:gd name="connsiteY5" fmla="*/ 1568405 h 1881213"/>
                  <a:gd name="connsiteX6" fmla="*/ 0 w 5888638"/>
                  <a:gd name="connsiteY6" fmla="*/ 1568405 h 1881213"/>
                  <a:gd name="connsiteX7" fmla="*/ 0 w 5888638"/>
                  <a:gd name="connsiteY7" fmla="*/ 312808 h 1881213"/>
                  <a:gd name="connsiteX0" fmla="*/ 0 w 4239303"/>
                  <a:gd name="connsiteY0" fmla="*/ 312808 h 1881213"/>
                  <a:gd name="connsiteX1" fmla="*/ 4239303 w 4239303"/>
                  <a:gd name="connsiteY1" fmla="*/ 312808 h 1881213"/>
                  <a:gd name="connsiteX2" fmla="*/ 4239303 w 4239303"/>
                  <a:gd name="connsiteY2" fmla="*/ 0 h 1881213"/>
                  <a:gd name="connsiteX3" fmla="*/ 4239303 w 4239303"/>
                  <a:gd name="connsiteY3" fmla="*/ 1881213 h 1881213"/>
                  <a:gd name="connsiteX4" fmla="*/ 4239303 w 4239303"/>
                  <a:gd name="connsiteY4" fmla="*/ 1568405 h 1881213"/>
                  <a:gd name="connsiteX5" fmla="*/ 0 w 4239303"/>
                  <a:gd name="connsiteY5" fmla="*/ 1568405 h 1881213"/>
                  <a:gd name="connsiteX6" fmla="*/ 0 w 4239303"/>
                  <a:gd name="connsiteY6" fmla="*/ 312808 h 1881213"/>
                  <a:gd name="connsiteX0" fmla="*/ 0 w 4239303"/>
                  <a:gd name="connsiteY0" fmla="*/ 0 h 1568405"/>
                  <a:gd name="connsiteX1" fmla="*/ 4239303 w 4239303"/>
                  <a:gd name="connsiteY1" fmla="*/ 0 h 1568405"/>
                  <a:gd name="connsiteX2" fmla="*/ 4239303 w 4239303"/>
                  <a:gd name="connsiteY2" fmla="*/ 1568405 h 1568405"/>
                  <a:gd name="connsiteX3" fmla="*/ 4239303 w 4239303"/>
                  <a:gd name="connsiteY3" fmla="*/ 1255597 h 1568405"/>
                  <a:gd name="connsiteX4" fmla="*/ 0 w 4239303"/>
                  <a:gd name="connsiteY4" fmla="*/ 1255597 h 1568405"/>
                  <a:gd name="connsiteX5" fmla="*/ 0 w 4239303"/>
                  <a:gd name="connsiteY5" fmla="*/ 0 h 1568405"/>
                  <a:gd name="connsiteX0" fmla="*/ 0 w 4239303"/>
                  <a:gd name="connsiteY0" fmla="*/ 0 h 1255597"/>
                  <a:gd name="connsiteX1" fmla="*/ 4239303 w 4239303"/>
                  <a:gd name="connsiteY1" fmla="*/ 0 h 1255597"/>
                  <a:gd name="connsiteX2" fmla="*/ 4239303 w 4239303"/>
                  <a:gd name="connsiteY2" fmla="*/ 1255597 h 1255597"/>
                  <a:gd name="connsiteX3" fmla="*/ 0 w 4239303"/>
                  <a:gd name="connsiteY3" fmla="*/ 1255597 h 1255597"/>
                  <a:gd name="connsiteX4" fmla="*/ 0 w 4239303"/>
                  <a:gd name="connsiteY4" fmla="*/ 0 h 12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3" h="1255597">
                    <a:moveTo>
                      <a:pt x="0" y="0"/>
                    </a:moveTo>
                    <a:lnTo>
                      <a:pt x="4239303" y="0"/>
                    </a:lnTo>
                    <a:lnTo>
                      <a:pt x="4239303" y="1255597"/>
                    </a:lnTo>
                    <a:lnTo>
                      <a:pt x="0" y="12555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23" name="Group 76"/>
            <p:cNvGrpSpPr/>
            <p:nvPr/>
          </p:nvGrpSpPr>
          <p:grpSpPr>
            <a:xfrm>
              <a:off x="2678623" y="-394140"/>
              <a:ext cx="6087006" cy="5503873"/>
              <a:chOff x="2678623" y="-394140"/>
              <a:chExt cx="6087006" cy="5503873"/>
            </a:xfrm>
          </p:grpSpPr>
          <p:sp>
            <p:nvSpPr>
              <p:cNvPr id="24" name="Right Arrow 4"/>
              <p:cNvSpPr/>
              <p:nvPr/>
            </p:nvSpPr>
            <p:spPr>
              <a:xfrm>
                <a:off x="2681440" y="1103520"/>
                <a:ext cx="6079661" cy="4006213"/>
              </a:xfrm>
              <a:custGeom>
                <a:avLst/>
                <a:gdLst>
                  <a:gd name="connsiteX0" fmla="*/ 0 w 9049871"/>
                  <a:gd name="connsiteY0" fmla="*/ 480735 h 2891118"/>
                  <a:gd name="connsiteX1" fmla="*/ 6515112 w 9049871"/>
                  <a:gd name="connsiteY1" fmla="*/ 480735 h 2891118"/>
                  <a:gd name="connsiteX2" fmla="*/ 6515112 w 9049871"/>
                  <a:gd name="connsiteY2" fmla="*/ 0 h 2891118"/>
                  <a:gd name="connsiteX3" fmla="*/ 9049871 w 9049871"/>
                  <a:gd name="connsiteY3" fmla="*/ 1445559 h 2891118"/>
                  <a:gd name="connsiteX4" fmla="*/ 6515112 w 9049871"/>
                  <a:gd name="connsiteY4" fmla="*/ 2891118 h 2891118"/>
                  <a:gd name="connsiteX5" fmla="*/ 6515112 w 9049871"/>
                  <a:gd name="connsiteY5" fmla="*/ 2410383 h 2891118"/>
                  <a:gd name="connsiteX6" fmla="*/ 0 w 9049871"/>
                  <a:gd name="connsiteY6" fmla="*/ 2410383 h 2891118"/>
                  <a:gd name="connsiteX7" fmla="*/ 0 w 9049871"/>
                  <a:gd name="connsiteY7"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09529 w 9049871"/>
                  <a:gd name="connsiteY3" fmla="*/ 126402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3810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9871"/>
                  <a:gd name="connsiteY0" fmla="*/ 480735 h 2891118"/>
                  <a:gd name="connsiteX1" fmla="*/ 6515112 w 9049871"/>
                  <a:gd name="connsiteY1" fmla="*/ 480735 h 2891118"/>
                  <a:gd name="connsiteX2" fmla="*/ 6515112 w 9049871"/>
                  <a:gd name="connsiteY2" fmla="*/ 0 h 2891118"/>
                  <a:gd name="connsiteX3" fmla="*/ 9044454 w 9049871"/>
                  <a:gd name="connsiteY3" fmla="*/ 1257674 h 2891118"/>
                  <a:gd name="connsiteX4" fmla="*/ 9049871 w 9049871"/>
                  <a:gd name="connsiteY4" fmla="*/ 1445559 h 2891118"/>
                  <a:gd name="connsiteX5" fmla="*/ 6515112 w 9049871"/>
                  <a:gd name="connsiteY5" fmla="*/ 2891118 h 2891118"/>
                  <a:gd name="connsiteX6" fmla="*/ 6515112 w 9049871"/>
                  <a:gd name="connsiteY6" fmla="*/ 2410383 h 2891118"/>
                  <a:gd name="connsiteX7" fmla="*/ 0 w 9049871"/>
                  <a:gd name="connsiteY7" fmla="*/ 2410383 h 2891118"/>
                  <a:gd name="connsiteX8" fmla="*/ 0 w 9049871"/>
                  <a:gd name="connsiteY8" fmla="*/ 480735 h 2891118"/>
                  <a:gd name="connsiteX0" fmla="*/ 0 w 9046696"/>
                  <a:gd name="connsiteY0" fmla="*/ 480735 h 2891118"/>
                  <a:gd name="connsiteX1" fmla="*/ 6515112 w 9046696"/>
                  <a:gd name="connsiteY1" fmla="*/ 480735 h 2891118"/>
                  <a:gd name="connsiteX2" fmla="*/ 6515112 w 9046696"/>
                  <a:gd name="connsiteY2" fmla="*/ 0 h 2891118"/>
                  <a:gd name="connsiteX3" fmla="*/ 9044454 w 9046696"/>
                  <a:gd name="connsiteY3" fmla="*/ 1257674 h 2891118"/>
                  <a:gd name="connsiteX4" fmla="*/ 9046696 w 9046696"/>
                  <a:gd name="connsiteY4" fmla="*/ 1445559 h 2891118"/>
                  <a:gd name="connsiteX5" fmla="*/ 6515112 w 9046696"/>
                  <a:gd name="connsiteY5" fmla="*/ 2891118 h 2891118"/>
                  <a:gd name="connsiteX6" fmla="*/ 6515112 w 9046696"/>
                  <a:gd name="connsiteY6" fmla="*/ 2410383 h 2891118"/>
                  <a:gd name="connsiteX7" fmla="*/ 0 w 9046696"/>
                  <a:gd name="connsiteY7" fmla="*/ 2410383 h 2891118"/>
                  <a:gd name="connsiteX8" fmla="*/ 0 w 9046696"/>
                  <a:gd name="connsiteY8" fmla="*/ 480735 h 2891118"/>
                  <a:gd name="connsiteX0" fmla="*/ 0 w 9044598"/>
                  <a:gd name="connsiteY0" fmla="*/ 480735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0 w 9044598"/>
                  <a:gd name="connsiteY8" fmla="*/ 480735 h 2891118"/>
                  <a:gd name="connsiteX0" fmla="*/ 4359349 w 9044598"/>
                  <a:gd name="connsiteY0" fmla="*/ 470103 h 2891118"/>
                  <a:gd name="connsiteX1" fmla="*/ 6515112 w 9044598"/>
                  <a:gd name="connsiteY1" fmla="*/ 480735 h 2891118"/>
                  <a:gd name="connsiteX2" fmla="*/ 6515112 w 9044598"/>
                  <a:gd name="connsiteY2" fmla="*/ 0 h 2891118"/>
                  <a:gd name="connsiteX3" fmla="*/ 9044454 w 9044598"/>
                  <a:gd name="connsiteY3" fmla="*/ 1257674 h 2891118"/>
                  <a:gd name="connsiteX4" fmla="*/ 9043521 w 9044598"/>
                  <a:gd name="connsiteY4" fmla="*/ 1445559 h 2891118"/>
                  <a:gd name="connsiteX5" fmla="*/ 6515112 w 9044598"/>
                  <a:gd name="connsiteY5" fmla="*/ 2891118 h 2891118"/>
                  <a:gd name="connsiteX6" fmla="*/ 6515112 w 9044598"/>
                  <a:gd name="connsiteY6" fmla="*/ 2410383 h 2891118"/>
                  <a:gd name="connsiteX7" fmla="*/ 0 w 9044598"/>
                  <a:gd name="connsiteY7" fmla="*/ 2410383 h 2891118"/>
                  <a:gd name="connsiteX8" fmla="*/ 4359349 w 9044598"/>
                  <a:gd name="connsiteY8" fmla="*/ 470103 h 2891118"/>
                  <a:gd name="connsiteX0" fmla="*/ 31898 w 4717147"/>
                  <a:gd name="connsiteY0" fmla="*/ 470103 h 2891118"/>
                  <a:gd name="connsiteX1" fmla="*/ 2187661 w 4717147"/>
                  <a:gd name="connsiteY1" fmla="*/ 480735 h 2891118"/>
                  <a:gd name="connsiteX2" fmla="*/ 2187661 w 4717147"/>
                  <a:gd name="connsiteY2" fmla="*/ 0 h 2891118"/>
                  <a:gd name="connsiteX3" fmla="*/ 4717003 w 4717147"/>
                  <a:gd name="connsiteY3" fmla="*/ 1257674 h 2891118"/>
                  <a:gd name="connsiteX4" fmla="*/ 4716070 w 4717147"/>
                  <a:gd name="connsiteY4" fmla="*/ 1445559 h 2891118"/>
                  <a:gd name="connsiteX5" fmla="*/ 2187661 w 4717147"/>
                  <a:gd name="connsiteY5" fmla="*/ 2891118 h 2891118"/>
                  <a:gd name="connsiteX6" fmla="*/ 2187661 w 4717147"/>
                  <a:gd name="connsiteY6" fmla="*/ 2410383 h 2891118"/>
                  <a:gd name="connsiteX7" fmla="*/ 0 w 4717147"/>
                  <a:gd name="connsiteY7" fmla="*/ 2410383 h 2891118"/>
                  <a:gd name="connsiteX8" fmla="*/ 31898 w 4717147"/>
                  <a:gd name="connsiteY8" fmla="*/ 470103 h 2891118"/>
                  <a:gd name="connsiteX0" fmla="*/ 21265 w 4706514"/>
                  <a:gd name="connsiteY0" fmla="*/ 470103 h 2891118"/>
                  <a:gd name="connsiteX1" fmla="*/ 2177028 w 4706514"/>
                  <a:gd name="connsiteY1" fmla="*/ 480735 h 2891118"/>
                  <a:gd name="connsiteX2" fmla="*/ 2177028 w 4706514"/>
                  <a:gd name="connsiteY2" fmla="*/ 0 h 2891118"/>
                  <a:gd name="connsiteX3" fmla="*/ 4706370 w 4706514"/>
                  <a:gd name="connsiteY3" fmla="*/ 1257674 h 2891118"/>
                  <a:gd name="connsiteX4" fmla="*/ 4705437 w 4706514"/>
                  <a:gd name="connsiteY4" fmla="*/ 1445559 h 2891118"/>
                  <a:gd name="connsiteX5" fmla="*/ 2177028 w 4706514"/>
                  <a:gd name="connsiteY5" fmla="*/ 2891118 h 2891118"/>
                  <a:gd name="connsiteX6" fmla="*/ 2177028 w 4706514"/>
                  <a:gd name="connsiteY6" fmla="*/ 2410383 h 2891118"/>
                  <a:gd name="connsiteX7" fmla="*/ 0 w 4706514"/>
                  <a:gd name="connsiteY7" fmla="*/ 2410383 h 2891118"/>
                  <a:gd name="connsiteX8" fmla="*/ 21265 w 4706514"/>
                  <a:gd name="connsiteY8" fmla="*/ 470103 h 2891118"/>
                  <a:gd name="connsiteX0" fmla="*/ 10633 w 4695882"/>
                  <a:gd name="connsiteY0" fmla="*/ 470103 h 2891118"/>
                  <a:gd name="connsiteX1" fmla="*/ 2166396 w 4695882"/>
                  <a:gd name="connsiteY1" fmla="*/ 480735 h 2891118"/>
                  <a:gd name="connsiteX2" fmla="*/ 2166396 w 4695882"/>
                  <a:gd name="connsiteY2" fmla="*/ 0 h 2891118"/>
                  <a:gd name="connsiteX3" fmla="*/ 4695738 w 4695882"/>
                  <a:gd name="connsiteY3" fmla="*/ 1257674 h 2891118"/>
                  <a:gd name="connsiteX4" fmla="*/ 4694805 w 4695882"/>
                  <a:gd name="connsiteY4" fmla="*/ 1445559 h 2891118"/>
                  <a:gd name="connsiteX5" fmla="*/ 2166396 w 4695882"/>
                  <a:gd name="connsiteY5" fmla="*/ 2891118 h 2891118"/>
                  <a:gd name="connsiteX6" fmla="*/ 2166396 w 4695882"/>
                  <a:gd name="connsiteY6" fmla="*/ 2410383 h 2891118"/>
                  <a:gd name="connsiteX7" fmla="*/ 0 w 4695882"/>
                  <a:gd name="connsiteY7" fmla="*/ 2410383 h 2891118"/>
                  <a:gd name="connsiteX8" fmla="*/ 10633 w 4695882"/>
                  <a:gd name="connsiteY8" fmla="*/ 470103 h 2891118"/>
                  <a:gd name="connsiteX0" fmla="*/ 10 w 4685259"/>
                  <a:gd name="connsiteY0" fmla="*/ 470103 h 2891118"/>
                  <a:gd name="connsiteX1" fmla="*/ 2155773 w 4685259"/>
                  <a:gd name="connsiteY1" fmla="*/ 480735 h 2891118"/>
                  <a:gd name="connsiteX2" fmla="*/ 2155773 w 4685259"/>
                  <a:gd name="connsiteY2" fmla="*/ 0 h 2891118"/>
                  <a:gd name="connsiteX3" fmla="*/ 4685115 w 4685259"/>
                  <a:gd name="connsiteY3" fmla="*/ 1257674 h 2891118"/>
                  <a:gd name="connsiteX4" fmla="*/ 4684182 w 4685259"/>
                  <a:gd name="connsiteY4" fmla="*/ 1445559 h 2891118"/>
                  <a:gd name="connsiteX5" fmla="*/ 2155773 w 4685259"/>
                  <a:gd name="connsiteY5" fmla="*/ 2891118 h 2891118"/>
                  <a:gd name="connsiteX6" fmla="*/ 2155773 w 4685259"/>
                  <a:gd name="connsiteY6" fmla="*/ 2410383 h 2891118"/>
                  <a:gd name="connsiteX7" fmla="*/ 1022839 w 4685259"/>
                  <a:gd name="connsiteY7" fmla="*/ 2410383 h 2891118"/>
                  <a:gd name="connsiteX8" fmla="*/ 10 w 4685259"/>
                  <a:gd name="connsiteY8" fmla="*/ 470103 h 2891118"/>
                  <a:gd name="connsiteX0" fmla="*/ 5871 w 3662420"/>
                  <a:gd name="connsiteY0" fmla="*/ 470103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0103 h 2891118"/>
                  <a:gd name="connsiteX0" fmla="*/ 5871 w 3662420"/>
                  <a:gd name="connsiteY0" fmla="*/ 474866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4866 h 2891118"/>
                  <a:gd name="connsiteX0" fmla="*/ 10634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10634 w 3662420"/>
                  <a:gd name="connsiteY8" fmla="*/ 479628 h 2891118"/>
                  <a:gd name="connsiteX0" fmla="*/ 5871 w 3662420"/>
                  <a:gd name="connsiteY0" fmla="*/ 479628 h 2891118"/>
                  <a:gd name="connsiteX1" fmla="*/ 1132934 w 3662420"/>
                  <a:gd name="connsiteY1" fmla="*/ 480735 h 2891118"/>
                  <a:gd name="connsiteX2" fmla="*/ 1132934 w 3662420"/>
                  <a:gd name="connsiteY2" fmla="*/ 0 h 2891118"/>
                  <a:gd name="connsiteX3" fmla="*/ 3662276 w 3662420"/>
                  <a:gd name="connsiteY3" fmla="*/ 1257674 h 2891118"/>
                  <a:gd name="connsiteX4" fmla="*/ 3661343 w 3662420"/>
                  <a:gd name="connsiteY4" fmla="*/ 1445559 h 2891118"/>
                  <a:gd name="connsiteX5" fmla="*/ 1132934 w 3662420"/>
                  <a:gd name="connsiteY5" fmla="*/ 2891118 h 2891118"/>
                  <a:gd name="connsiteX6" fmla="*/ 1132934 w 3662420"/>
                  <a:gd name="connsiteY6" fmla="*/ 2410383 h 2891118"/>
                  <a:gd name="connsiteX7" fmla="*/ 0 w 3662420"/>
                  <a:gd name="connsiteY7" fmla="*/ 2410383 h 2891118"/>
                  <a:gd name="connsiteX8" fmla="*/ 5871 w 3662420"/>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1169 w 3657718"/>
                  <a:gd name="connsiteY0" fmla="*/ 479628 h 2891118"/>
                  <a:gd name="connsiteX1" fmla="*/ 1128232 w 3657718"/>
                  <a:gd name="connsiteY1" fmla="*/ 480735 h 2891118"/>
                  <a:gd name="connsiteX2" fmla="*/ 1128232 w 3657718"/>
                  <a:gd name="connsiteY2" fmla="*/ 0 h 2891118"/>
                  <a:gd name="connsiteX3" fmla="*/ 3657574 w 3657718"/>
                  <a:gd name="connsiteY3" fmla="*/ 1257674 h 2891118"/>
                  <a:gd name="connsiteX4" fmla="*/ 3656641 w 3657718"/>
                  <a:gd name="connsiteY4" fmla="*/ 1445559 h 2891118"/>
                  <a:gd name="connsiteX5" fmla="*/ 1128232 w 3657718"/>
                  <a:gd name="connsiteY5" fmla="*/ 2891118 h 2891118"/>
                  <a:gd name="connsiteX6" fmla="*/ 1128232 w 3657718"/>
                  <a:gd name="connsiteY6" fmla="*/ 2410383 h 2891118"/>
                  <a:gd name="connsiteX7" fmla="*/ 61 w 3657718"/>
                  <a:gd name="connsiteY7" fmla="*/ 2410383 h 2891118"/>
                  <a:gd name="connsiteX8" fmla="*/ 1169 w 3657718"/>
                  <a:gd name="connsiteY8" fmla="*/ 479628 h 2891118"/>
                  <a:gd name="connsiteX0" fmla="*/ 728 w 3657277"/>
                  <a:gd name="connsiteY0" fmla="*/ 479628 h 2891118"/>
                  <a:gd name="connsiteX1" fmla="*/ 1127791 w 3657277"/>
                  <a:gd name="connsiteY1" fmla="*/ 480735 h 2891118"/>
                  <a:gd name="connsiteX2" fmla="*/ 1127791 w 3657277"/>
                  <a:gd name="connsiteY2" fmla="*/ 0 h 2891118"/>
                  <a:gd name="connsiteX3" fmla="*/ 3657133 w 3657277"/>
                  <a:gd name="connsiteY3" fmla="*/ 1257674 h 2891118"/>
                  <a:gd name="connsiteX4" fmla="*/ 3656200 w 3657277"/>
                  <a:gd name="connsiteY4" fmla="*/ 1445559 h 2891118"/>
                  <a:gd name="connsiteX5" fmla="*/ 1127791 w 3657277"/>
                  <a:gd name="connsiteY5" fmla="*/ 2891118 h 2891118"/>
                  <a:gd name="connsiteX6" fmla="*/ 1127791 w 3657277"/>
                  <a:gd name="connsiteY6" fmla="*/ 2410383 h 2891118"/>
                  <a:gd name="connsiteX7" fmla="*/ 4382 w 3657277"/>
                  <a:gd name="connsiteY7" fmla="*/ 2410383 h 2891118"/>
                  <a:gd name="connsiteX8" fmla="*/ 728 w 3657277"/>
                  <a:gd name="connsiteY8" fmla="*/ 479628 h 2891118"/>
                  <a:gd name="connsiteX0" fmla="*/ 5871 w 3652895"/>
                  <a:gd name="connsiteY0" fmla="*/ 479628 h 2891118"/>
                  <a:gd name="connsiteX1" fmla="*/ 1123409 w 3652895"/>
                  <a:gd name="connsiteY1" fmla="*/ 480735 h 2891118"/>
                  <a:gd name="connsiteX2" fmla="*/ 1123409 w 3652895"/>
                  <a:gd name="connsiteY2" fmla="*/ 0 h 2891118"/>
                  <a:gd name="connsiteX3" fmla="*/ 3652751 w 3652895"/>
                  <a:gd name="connsiteY3" fmla="*/ 1257674 h 2891118"/>
                  <a:gd name="connsiteX4" fmla="*/ 3651818 w 3652895"/>
                  <a:gd name="connsiteY4" fmla="*/ 1445559 h 2891118"/>
                  <a:gd name="connsiteX5" fmla="*/ 1123409 w 3652895"/>
                  <a:gd name="connsiteY5" fmla="*/ 2891118 h 2891118"/>
                  <a:gd name="connsiteX6" fmla="*/ 1123409 w 3652895"/>
                  <a:gd name="connsiteY6" fmla="*/ 2410383 h 2891118"/>
                  <a:gd name="connsiteX7" fmla="*/ 0 w 3652895"/>
                  <a:gd name="connsiteY7" fmla="*/ 2410383 h 2891118"/>
                  <a:gd name="connsiteX8" fmla="*/ 5871 w 3652895"/>
                  <a:gd name="connsiteY8" fmla="*/ 479628 h 2891118"/>
                  <a:gd name="connsiteX0" fmla="*/ 1169 w 3652956"/>
                  <a:gd name="connsiteY0" fmla="*/ 479628 h 2891118"/>
                  <a:gd name="connsiteX1" fmla="*/ 1123470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23470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3389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479628 h 2891118"/>
                  <a:gd name="connsiteX1" fmla="*/ 1144328 w 3652956"/>
                  <a:gd name="connsiteY1" fmla="*/ 480735 h 2891118"/>
                  <a:gd name="connsiteX2" fmla="*/ 1139114 w 3652956"/>
                  <a:gd name="connsiteY2" fmla="*/ 0 h 2891118"/>
                  <a:gd name="connsiteX3" fmla="*/ 3652812 w 3652956"/>
                  <a:gd name="connsiteY3" fmla="*/ 1257674 h 2891118"/>
                  <a:gd name="connsiteX4" fmla="*/ 3651879 w 3652956"/>
                  <a:gd name="connsiteY4" fmla="*/ 1445559 h 2891118"/>
                  <a:gd name="connsiteX5" fmla="*/ 1123470 w 3652956"/>
                  <a:gd name="connsiteY5" fmla="*/ 2891118 h 2891118"/>
                  <a:gd name="connsiteX6" fmla="*/ 1123470 w 3652956"/>
                  <a:gd name="connsiteY6" fmla="*/ 2410383 h 2891118"/>
                  <a:gd name="connsiteX7" fmla="*/ 61 w 3652956"/>
                  <a:gd name="connsiteY7" fmla="*/ 2410383 h 2891118"/>
                  <a:gd name="connsiteX8" fmla="*/ 1169 w 3652956"/>
                  <a:gd name="connsiteY8" fmla="*/ 479628 h 2891118"/>
                  <a:gd name="connsiteX0" fmla="*/ 1169 w 3652956"/>
                  <a:gd name="connsiteY0" fmla="*/ 0 h 2411490"/>
                  <a:gd name="connsiteX1" fmla="*/ 1144328 w 3652956"/>
                  <a:gd name="connsiteY1" fmla="*/ 1107 h 2411490"/>
                  <a:gd name="connsiteX2" fmla="*/ 3652812 w 3652956"/>
                  <a:gd name="connsiteY2" fmla="*/ 778046 h 2411490"/>
                  <a:gd name="connsiteX3" fmla="*/ 3651879 w 3652956"/>
                  <a:gd name="connsiteY3" fmla="*/ 965931 h 2411490"/>
                  <a:gd name="connsiteX4" fmla="*/ 1123470 w 3652956"/>
                  <a:gd name="connsiteY4" fmla="*/ 2411490 h 2411490"/>
                  <a:gd name="connsiteX5" fmla="*/ 1123470 w 3652956"/>
                  <a:gd name="connsiteY5" fmla="*/ 1930755 h 2411490"/>
                  <a:gd name="connsiteX6" fmla="*/ 61 w 3652956"/>
                  <a:gd name="connsiteY6" fmla="*/ 1930755 h 2411490"/>
                  <a:gd name="connsiteX7" fmla="*/ 1169 w 3652956"/>
                  <a:gd name="connsiteY7" fmla="*/ 0 h 24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956" h="2411490">
                    <a:moveTo>
                      <a:pt x="1169" y="0"/>
                    </a:moveTo>
                    <a:lnTo>
                      <a:pt x="1144328" y="1107"/>
                    </a:lnTo>
                    <a:cubicBezTo>
                      <a:pt x="1752935" y="130781"/>
                      <a:pt x="3234887" y="617242"/>
                      <a:pt x="3652812" y="778046"/>
                    </a:cubicBezTo>
                    <a:cubicBezTo>
                      <a:pt x="3653559" y="840674"/>
                      <a:pt x="3651132" y="903303"/>
                      <a:pt x="3651879" y="965931"/>
                    </a:cubicBezTo>
                    <a:lnTo>
                      <a:pt x="1123470" y="2411490"/>
                    </a:lnTo>
                    <a:lnTo>
                      <a:pt x="1123470" y="1930755"/>
                    </a:lnTo>
                    <a:lnTo>
                      <a:pt x="61" y="1930755"/>
                    </a:lnTo>
                    <a:cubicBezTo>
                      <a:pt x="3605" y="1283995"/>
                      <a:pt x="-2375" y="646760"/>
                      <a:pt x="1169" y="0"/>
                    </a:cubicBezTo>
                    <a:close/>
                  </a:path>
                </a:pathLst>
              </a:custGeom>
              <a:solidFill>
                <a:srgbClr val="489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Right Arrow 1"/>
              <p:cNvSpPr/>
              <p:nvPr/>
            </p:nvSpPr>
            <p:spPr>
              <a:xfrm>
                <a:off x="2678623" y="-394140"/>
                <a:ext cx="6087006" cy="5060731"/>
              </a:xfrm>
              <a:custGeom>
                <a:avLst/>
                <a:gdLst>
                  <a:gd name="connsiteX0" fmla="*/ 0 w 7740869"/>
                  <a:gd name="connsiteY0" fmla="*/ 1197370 h 5596758"/>
                  <a:gd name="connsiteX1" fmla="*/ 3528133 w 7740869"/>
                  <a:gd name="connsiteY1" fmla="*/ 1197370 h 5596758"/>
                  <a:gd name="connsiteX2" fmla="*/ 3528133 w 7740869"/>
                  <a:gd name="connsiteY2" fmla="*/ 0 h 5596758"/>
                  <a:gd name="connsiteX3" fmla="*/ 7740869 w 7740869"/>
                  <a:gd name="connsiteY3" fmla="*/ 2798379 h 5596758"/>
                  <a:gd name="connsiteX4" fmla="*/ 3528133 w 7740869"/>
                  <a:gd name="connsiteY4" fmla="*/ 5596758 h 5596758"/>
                  <a:gd name="connsiteX5" fmla="*/ 3528133 w 7740869"/>
                  <a:gd name="connsiteY5" fmla="*/ 4399388 h 5596758"/>
                  <a:gd name="connsiteX6" fmla="*/ 0 w 7740869"/>
                  <a:gd name="connsiteY6" fmla="*/ 4399388 h 5596758"/>
                  <a:gd name="connsiteX7" fmla="*/ 0 w 7740869"/>
                  <a:gd name="connsiteY7" fmla="*/ 1197370 h 5596758"/>
                  <a:gd name="connsiteX0" fmla="*/ 0 w 7740869"/>
                  <a:gd name="connsiteY0" fmla="*/ 1197370 h 5139558"/>
                  <a:gd name="connsiteX1" fmla="*/ 3528133 w 7740869"/>
                  <a:gd name="connsiteY1" fmla="*/ 1197370 h 5139558"/>
                  <a:gd name="connsiteX2" fmla="*/ 3528133 w 7740869"/>
                  <a:gd name="connsiteY2" fmla="*/ 0 h 5139558"/>
                  <a:gd name="connsiteX3" fmla="*/ 7740869 w 7740869"/>
                  <a:gd name="connsiteY3" fmla="*/ 2798379 h 5139558"/>
                  <a:gd name="connsiteX4" fmla="*/ 3591196 w 7740869"/>
                  <a:gd name="connsiteY4" fmla="*/ 5139558 h 5139558"/>
                  <a:gd name="connsiteX5" fmla="*/ 3528133 w 7740869"/>
                  <a:gd name="connsiteY5" fmla="*/ 4399388 h 5139558"/>
                  <a:gd name="connsiteX6" fmla="*/ 0 w 7740869"/>
                  <a:gd name="connsiteY6" fmla="*/ 4399388 h 5139558"/>
                  <a:gd name="connsiteX7" fmla="*/ 0 w 7740869"/>
                  <a:gd name="connsiteY7" fmla="*/ 1197370 h 5139558"/>
                  <a:gd name="connsiteX0" fmla="*/ 0 w 7740869"/>
                  <a:gd name="connsiteY0" fmla="*/ 1197370 h 5533696"/>
                  <a:gd name="connsiteX1" fmla="*/ 3528133 w 7740869"/>
                  <a:gd name="connsiteY1" fmla="*/ 1197370 h 5533696"/>
                  <a:gd name="connsiteX2" fmla="*/ 3528133 w 7740869"/>
                  <a:gd name="connsiteY2" fmla="*/ 0 h 5533696"/>
                  <a:gd name="connsiteX3" fmla="*/ 7740869 w 7740869"/>
                  <a:gd name="connsiteY3" fmla="*/ 2798379 h 5533696"/>
                  <a:gd name="connsiteX4" fmla="*/ 3496602 w 7740869"/>
                  <a:gd name="connsiteY4" fmla="*/ 5533696 h 5533696"/>
                  <a:gd name="connsiteX5" fmla="*/ 3528133 w 7740869"/>
                  <a:gd name="connsiteY5" fmla="*/ 4399388 h 5533696"/>
                  <a:gd name="connsiteX6" fmla="*/ 0 w 7740869"/>
                  <a:gd name="connsiteY6" fmla="*/ 4399388 h 5533696"/>
                  <a:gd name="connsiteX7" fmla="*/ 0 w 7740869"/>
                  <a:gd name="connsiteY7" fmla="*/ 1197370 h 5533696"/>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480837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5517931"/>
                  <a:gd name="connsiteX1" fmla="*/ 3528133 w 7740869"/>
                  <a:gd name="connsiteY1" fmla="*/ 1197370 h 5517931"/>
                  <a:gd name="connsiteX2" fmla="*/ 3528133 w 7740869"/>
                  <a:gd name="connsiteY2" fmla="*/ 0 h 5517931"/>
                  <a:gd name="connsiteX3" fmla="*/ 7740869 w 7740869"/>
                  <a:gd name="connsiteY3" fmla="*/ 2798379 h 5517931"/>
                  <a:gd name="connsiteX4" fmla="*/ 3528133 w 7740869"/>
                  <a:gd name="connsiteY4" fmla="*/ 5517931 h 5517931"/>
                  <a:gd name="connsiteX5" fmla="*/ 3528133 w 7740869"/>
                  <a:gd name="connsiteY5" fmla="*/ 4399388 h 5517931"/>
                  <a:gd name="connsiteX6" fmla="*/ 0 w 7740869"/>
                  <a:gd name="connsiteY6" fmla="*/ 4399388 h 5517931"/>
                  <a:gd name="connsiteX7" fmla="*/ 0 w 7740869"/>
                  <a:gd name="connsiteY7" fmla="*/ 1197370 h 5517931"/>
                  <a:gd name="connsiteX0" fmla="*/ 0 w 7740869"/>
                  <a:gd name="connsiteY0" fmla="*/ 1197370 h 4713890"/>
                  <a:gd name="connsiteX1" fmla="*/ 3528133 w 7740869"/>
                  <a:gd name="connsiteY1" fmla="*/ 1197370 h 4713890"/>
                  <a:gd name="connsiteX2" fmla="*/ 3528133 w 7740869"/>
                  <a:gd name="connsiteY2" fmla="*/ 0 h 4713890"/>
                  <a:gd name="connsiteX3" fmla="*/ 7740869 w 7740869"/>
                  <a:gd name="connsiteY3" fmla="*/ 2798379 h 4713890"/>
                  <a:gd name="connsiteX4" fmla="*/ 3559665 w 7740869"/>
                  <a:gd name="connsiteY4" fmla="*/ 4713890 h 4713890"/>
                  <a:gd name="connsiteX5" fmla="*/ 3528133 w 7740869"/>
                  <a:gd name="connsiteY5" fmla="*/ 4399388 h 4713890"/>
                  <a:gd name="connsiteX6" fmla="*/ 0 w 7740869"/>
                  <a:gd name="connsiteY6" fmla="*/ 4399388 h 4713890"/>
                  <a:gd name="connsiteX7" fmla="*/ 0 w 7740869"/>
                  <a:gd name="connsiteY7" fmla="*/ 1197370 h 4713890"/>
                  <a:gd name="connsiteX0" fmla="*/ 0 w 7740869"/>
                  <a:gd name="connsiteY0" fmla="*/ 1197370 h 4981904"/>
                  <a:gd name="connsiteX1" fmla="*/ 3528133 w 7740869"/>
                  <a:gd name="connsiteY1" fmla="*/ 1197370 h 4981904"/>
                  <a:gd name="connsiteX2" fmla="*/ 3528133 w 7740869"/>
                  <a:gd name="connsiteY2" fmla="*/ 0 h 4981904"/>
                  <a:gd name="connsiteX3" fmla="*/ 7740869 w 7740869"/>
                  <a:gd name="connsiteY3" fmla="*/ 2798379 h 4981904"/>
                  <a:gd name="connsiteX4" fmla="*/ 3559665 w 7740869"/>
                  <a:gd name="connsiteY4" fmla="*/ 4981904 h 4981904"/>
                  <a:gd name="connsiteX5" fmla="*/ 3528133 w 7740869"/>
                  <a:gd name="connsiteY5" fmla="*/ 4399388 h 4981904"/>
                  <a:gd name="connsiteX6" fmla="*/ 0 w 7740869"/>
                  <a:gd name="connsiteY6" fmla="*/ 4399388 h 4981904"/>
                  <a:gd name="connsiteX7" fmla="*/ 0 w 7740869"/>
                  <a:gd name="connsiteY7" fmla="*/ 1197370 h 4981904"/>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28133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75430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0 w 7740869"/>
                  <a:gd name="connsiteY6" fmla="*/ 4399388 h 5060731"/>
                  <a:gd name="connsiteX7" fmla="*/ 0 w 7740869"/>
                  <a:gd name="connsiteY7" fmla="*/ 1197370 h 5060731"/>
                  <a:gd name="connsiteX0" fmla="*/ 0 w 7740869"/>
                  <a:gd name="connsiteY0" fmla="*/ 1197370 h 5060731"/>
                  <a:gd name="connsiteX1" fmla="*/ 3528133 w 7740869"/>
                  <a:gd name="connsiteY1" fmla="*/ 1197370 h 5060731"/>
                  <a:gd name="connsiteX2" fmla="*/ 3528133 w 7740869"/>
                  <a:gd name="connsiteY2" fmla="*/ 0 h 5060731"/>
                  <a:gd name="connsiteX3" fmla="*/ 7740869 w 7740869"/>
                  <a:gd name="connsiteY3" fmla="*/ 2798379 h 5060731"/>
                  <a:gd name="connsiteX4" fmla="*/ 3543900 w 7740869"/>
                  <a:gd name="connsiteY4" fmla="*/ 5060731 h 5060731"/>
                  <a:gd name="connsiteX5" fmla="*/ 3559664 w 7740869"/>
                  <a:gd name="connsiteY5" fmla="*/ 4399388 h 5060731"/>
                  <a:gd name="connsiteX6" fmla="*/ 1655379 w 7740869"/>
                  <a:gd name="connsiteY6" fmla="*/ 4399388 h 5060731"/>
                  <a:gd name="connsiteX7" fmla="*/ 0 w 7740869"/>
                  <a:gd name="connsiteY7" fmla="*/ 1197370 h 5060731"/>
                  <a:gd name="connsiteX0" fmla="*/ 0 w 6227379"/>
                  <a:gd name="connsiteY0" fmla="*/ 1197370 h 5060731"/>
                  <a:gd name="connsiteX1" fmla="*/ 2014643 w 6227379"/>
                  <a:gd name="connsiteY1" fmla="*/ 1197370 h 5060731"/>
                  <a:gd name="connsiteX2" fmla="*/ 2014643 w 6227379"/>
                  <a:gd name="connsiteY2" fmla="*/ 0 h 5060731"/>
                  <a:gd name="connsiteX3" fmla="*/ 6227379 w 6227379"/>
                  <a:gd name="connsiteY3" fmla="*/ 2798379 h 5060731"/>
                  <a:gd name="connsiteX4" fmla="*/ 2030410 w 6227379"/>
                  <a:gd name="connsiteY4" fmla="*/ 5060731 h 5060731"/>
                  <a:gd name="connsiteX5" fmla="*/ 2046174 w 6227379"/>
                  <a:gd name="connsiteY5" fmla="*/ 4399388 h 5060731"/>
                  <a:gd name="connsiteX6" fmla="*/ 141889 w 6227379"/>
                  <a:gd name="connsiteY6" fmla="*/ 4399388 h 5060731"/>
                  <a:gd name="connsiteX7" fmla="*/ 0 w 6227379"/>
                  <a:gd name="connsiteY7" fmla="*/ 1197370 h 5060731"/>
                  <a:gd name="connsiteX0" fmla="*/ 0 w 6195848"/>
                  <a:gd name="connsiteY0" fmla="*/ 1197370 h 5060731"/>
                  <a:gd name="connsiteX1" fmla="*/ 1983112 w 6195848"/>
                  <a:gd name="connsiteY1" fmla="*/ 1197370 h 5060731"/>
                  <a:gd name="connsiteX2" fmla="*/ 1983112 w 6195848"/>
                  <a:gd name="connsiteY2" fmla="*/ 0 h 5060731"/>
                  <a:gd name="connsiteX3" fmla="*/ 6195848 w 6195848"/>
                  <a:gd name="connsiteY3" fmla="*/ 2798379 h 5060731"/>
                  <a:gd name="connsiteX4" fmla="*/ 1998879 w 6195848"/>
                  <a:gd name="connsiteY4" fmla="*/ 5060731 h 5060731"/>
                  <a:gd name="connsiteX5" fmla="*/ 2014643 w 6195848"/>
                  <a:gd name="connsiteY5" fmla="*/ 4399388 h 5060731"/>
                  <a:gd name="connsiteX6" fmla="*/ 110358 w 6195848"/>
                  <a:gd name="connsiteY6" fmla="*/ 4399388 h 5060731"/>
                  <a:gd name="connsiteX7" fmla="*/ 0 w 6195848"/>
                  <a:gd name="connsiteY7" fmla="*/ 1197370 h 5060731"/>
                  <a:gd name="connsiteX0" fmla="*/ 0 w 6148552"/>
                  <a:gd name="connsiteY0" fmla="*/ 1197370 h 5060731"/>
                  <a:gd name="connsiteX1" fmla="*/ 1935816 w 6148552"/>
                  <a:gd name="connsiteY1" fmla="*/ 1197370 h 5060731"/>
                  <a:gd name="connsiteX2" fmla="*/ 1935816 w 6148552"/>
                  <a:gd name="connsiteY2" fmla="*/ 0 h 5060731"/>
                  <a:gd name="connsiteX3" fmla="*/ 6148552 w 6148552"/>
                  <a:gd name="connsiteY3" fmla="*/ 2798379 h 5060731"/>
                  <a:gd name="connsiteX4" fmla="*/ 1951583 w 6148552"/>
                  <a:gd name="connsiteY4" fmla="*/ 5060731 h 5060731"/>
                  <a:gd name="connsiteX5" fmla="*/ 1967347 w 6148552"/>
                  <a:gd name="connsiteY5" fmla="*/ 4399388 h 5060731"/>
                  <a:gd name="connsiteX6" fmla="*/ 63062 w 6148552"/>
                  <a:gd name="connsiteY6" fmla="*/ 4399388 h 5060731"/>
                  <a:gd name="connsiteX7" fmla="*/ 0 w 6148552"/>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0 w 6117021"/>
                  <a:gd name="connsiteY0" fmla="*/ 1197370 h 5060731"/>
                  <a:gd name="connsiteX1" fmla="*/ 1904285 w 6117021"/>
                  <a:gd name="connsiteY1" fmla="*/ 1197370 h 5060731"/>
                  <a:gd name="connsiteX2" fmla="*/ 1904285 w 6117021"/>
                  <a:gd name="connsiteY2" fmla="*/ 0 h 5060731"/>
                  <a:gd name="connsiteX3" fmla="*/ 6117021 w 6117021"/>
                  <a:gd name="connsiteY3" fmla="*/ 2798379 h 5060731"/>
                  <a:gd name="connsiteX4" fmla="*/ 1920052 w 6117021"/>
                  <a:gd name="connsiteY4" fmla="*/ 5060731 h 5060731"/>
                  <a:gd name="connsiteX5" fmla="*/ 1935816 w 6117021"/>
                  <a:gd name="connsiteY5" fmla="*/ 4399388 h 5060731"/>
                  <a:gd name="connsiteX6" fmla="*/ 31531 w 6117021"/>
                  <a:gd name="connsiteY6" fmla="*/ 4399388 h 5060731"/>
                  <a:gd name="connsiteX7" fmla="*/ 0 w 6117021"/>
                  <a:gd name="connsiteY7" fmla="*/ 1197370 h 5060731"/>
                  <a:gd name="connsiteX0" fmla="*/ 15766 w 6085490"/>
                  <a:gd name="connsiteY0" fmla="*/ 1197370 h 5060731"/>
                  <a:gd name="connsiteX1" fmla="*/ 1872754 w 6085490"/>
                  <a:gd name="connsiteY1" fmla="*/ 1197370 h 5060731"/>
                  <a:gd name="connsiteX2" fmla="*/ 1872754 w 6085490"/>
                  <a:gd name="connsiteY2" fmla="*/ 0 h 5060731"/>
                  <a:gd name="connsiteX3" fmla="*/ 6085490 w 6085490"/>
                  <a:gd name="connsiteY3" fmla="*/ 2798379 h 5060731"/>
                  <a:gd name="connsiteX4" fmla="*/ 1888521 w 6085490"/>
                  <a:gd name="connsiteY4" fmla="*/ 5060731 h 5060731"/>
                  <a:gd name="connsiteX5" fmla="*/ 1904285 w 6085490"/>
                  <a:gd name="connsiteY5" fmla="*/ 4399388 h 5060731"/>
                  <a:gd name="connsiteX6" fmla="*/ 0 w 6085490"/>
                  <a:gd name="connsiteY6" fmla="*/ 4399388 h 5060731"/>
                  <a:gd name="connsiteX7" fmla="*/ 15766 w 6085490"/>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905801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90036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90037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 name="connsiteX0" fmla="*/ 1517 w 6087006"/>
                  <a:gd name="connsiteY0" fmla="*/ 1197370 h 5060731"/>
                  <a:gd name="connsiteX1" fmla="*/ 1874270 w 6087006"/>
                  <a:gd name="connsiteY1" fmla="*/ 1197370 h 5060731"/>
                  <a:gd name="connsiteX2" fmla="*/ 1874270 w 6087006"/>
                  <a:gd name="connsiteY2" fmla="*/ 0 h 5060731"/>
                  <a:gd name="connsiteX3" fmla="*/ 6087006 w 6087006"/>
                  <a:gd name="connsiteY3" fmla="*/ 2798379 h 5060731"/>
                  <a:gd name="connsiteX4" fmla="*/ 1874271 w 6087006"/>
                  <a:gd name="connsiteY4" fmla="*/ 5060731 h 5060731"/>
                  <a:gd name="connsiteX5" fmla="*/ 1874270 w 6087006"/>
                  <a:gd name="connsiteY5" fmla="*/ 4399388 h 5060731"/>
                  <a:gd name="connsiteX6" fmla="*/ 1516 w 6087006"/>
                  <a:gd name="connsiteY6" fmla="*/ 4399388 h 5060731"/>
                  <a:gd name="connsiteX7" fmla="*/ 1517 w 6087006"/>
                  <a:gd name="connsiteY7" fmla="*/ 1197370 h 50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006" h="5060731">
                    <a:moveTo>
                      <a:pt x="1517" y="1197370"/>
                    </a:moveTo>
                    <a:lnTo>
                      <a:pt x="1874270" y="1197370"/>
                    </a:lnTo>
                    <a:lnTo>
                      <a:pt x="1874270" y="0"/>
                    </a:lnTo>
                    <a:lnTo>
                      <a:pt x="6087006" y="2798379"/>
                    </a:lnTo>
                    <a:lnTo>
                      <a:pt x="1874271" y="5060731"/>
                    </a:lnTo>
                    <a:cubicBezTo>
                      <a:pt x="1874271" y="4840283"/>
                      <a:pt x="1874270" y="4619836"/>
                      <a:pt x="1874270" y="4399388"/>
                    </a:cubicBezTo>
                    <a:lnTo>
                      <a:pt x="1516" y="4399388"/>
                    </a:lnTo>
                    <a:cubicBezTo>
                      <a:pt x="6771" y="3332049"/>
                      <a:pt x="-3738" y="2264709"/>
                      <a:pt x="1517" y="1197370"/>
                    </a:cubicBezTo>
                    <a:close/>
                  </a:path>
                </a:pathLst>
              </a:custGeom>
              <a:solidFill>
                <a:srgbClr val="52A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sp>
        <p:nvSpPr>
          <p:cNvPr id="16" name="TextBox 101"/>
          <p:cNvSpPr txBox="1"/>
          <p:nvPr/>
        </p:nvSpPr>
        <p:spPr>
          <a:xfrm flipH="1">
            <a:off x="1152824" y="1223585"/>
            <a:ext cx="2843685" cy="260669"/>
          </a:xfrm>
          <a:prstGeom prst="rect">
            <a:avLst/>
          </a:prstGeom>
          <a:noFill/>
        </p:spPr>
        <p:txBody>
          <a:bodyPr wrap="square" rtlCol="0">
            <a:spAutoFit/>
          </a:bodyPr>
          <a:lstStyle/>
          <a:p>
            <a:r>
              <a:rPr lang="tr-TR" sz="1000" b="1" dirty="0" smtClean="0">
                <a:solidFill>
                  <a:schemeClr val="bg1">
                    <a:lumMod val="50000"/>
                  </a:schemeClr>
                </a:solidFill>
                <a:latin typeface="Arial" panose="020B0604020202020204" pitchFamily="34" charset="0"/>
                <a:cs typeface="Arial" panose="020B0604020202020204" pitchFamily="34" charset="0"/>
              </a:rPr>
              <a:t>Alma</a:t>
            </a:r>
            <a:endParaRPr lang="tr-TR" sz="1000" b="1" dirty="0">
              <a:solidFill>
                <a:schemeClr val="bg1">
                  <a:lumMod val="50000"/>
                </a:schemeClr>
              </a:solidFill>
              <a:latin typeface="Arial" panose="020B0604020202020204" pitchFamily="34" charset="0"/>
              <a:cs typeface="Arial" panose="020B0604020202020204" pitchFamily="34" charset="0"/>
            </a:endParaRPr>
          </a:p>
        </p:txBody>
      </p:sp>
      <p:sp>
        <p:nvSpPr>
          <p:cNvPr id="17" name="TextBox 6"/>
          <p:cNvSpPr txBox="1"/>
          <p:nvPr/>
        </p:nvSpPr>
        <p:spPr>
          <a:xfrm>
            <a:off x="3963283" y="1222554"/>
            <a:ext cx="377912" cy="260669"/>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1</a:t>
            </a:r>
            <a:endParaRPr lang="en-US" sz="1000" dirty="0">
              <a:solidFill>
                <a:schemeClr val="bg1"/>
              </a:solidFill>
              <a:latin typeface="Arial" panose="020B0604020202020204" pitchFamily="34" charset="0"/>
              <a:cs typeface="Arial" panose="020B0604020202020204" pitchFamily="34" charset="0"/>
            </a:endParaRPr>
          </a:p>
        </p:txBody>
      </p:sp>
      <p:sp>
        <p:nvSpPr>
          <p:cNvPr id="18" name="TextBox 189"/>
          <p:cNvSpPr txBox="1"/>
          <p:nvPr/>
        </p:nvSpPr>
        <p:spPr>
          <a:xfrm flipH="1">
            <a:off x="1152824" y="2017112"/>
            <a:ext cx="2843685" cy="260669"/>
          </a:xfrm>
          <a:prstGeom prst="rect">
            <a:avLst/>
          </a:prstGeom>
          <a:noFill/>
        </p:spPr>
        <p:txBody>
          <a:bodyPr wrap="square" rtlCol="0">
            <a:spAutoFit/>
          </a:bodyPr>
          <a:lstStyle/>
          <a:p>
            <a:r>
              <a:rPr lang="tr-TR" sz="1000" b="1" dirty="0" smtClean="0">
                <a:solidFill>
                  <a:schemeClr val="bg1">
                    <a:lumMod val="50000"/>
                  </a:schemeClr>
                </a:solidFill>
                <a:latin typeface="Arial" panose="020B0604020202020204" pitchFamily="34" charset="0"/>
                <a:cs typeface="Arial" panose="020B0604020202020204" pitchFamily="34" charset="0"/>
              </a:rPr>
              <a:t>Tepkide </a:t>
            </a:r>
            <a:r>
              <a:rPr lang="tr-TR" sz="1000" b="1" dirty="0">
                <a:solidFill>
                  <a:schemeClr val="bg1">
                    <a:lumMod val="50000"/>
                  </a:schemeClr>
                </a:solidFill>
                <a:latin typeface="Arial" panose="020B0604020202020204" pitchFamily="34" charset="0"/>
                <a:cs typeface="Arial" panose="020B0604020202020204" pitchFamily="34" charset="0"/>
              </a:rPr>
              <a:t>bulunma</a:t>
            </a:r>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9" name="TextBox 190"/>
          <p:cNvSpPr txBox="1"/>
          <p:nvPr/>
        </p:nvSpPr>
        <p:spPr>
          <a:xfrm flipH="1">
            <a:off x="1152824" y="2806331"/>
            <a:ext cx="2843685" cy="260669"/>
          </a:xfrm>
          <a:prstGeom prst="rect">
            <a:avLst/>
          </a:prstGeom>
          <a:noFill/>
        </p:spPr>
        <p:txBody>
          <a:bodyPr wrap="square" rtlCol="0">
            <a:spAutoFit/>
          </a:bodyPr>
          <a:lstStyle/>
          <a:p>
            <a:r>
              <a:rPr lang="tr-TR" sz="1000" b="1" dirty="0" smtClean="0">
                <a:solidFill>
                  <a:schemeClr val="bg1">
                    <a:lumMod val="50000"/>
                  </a:schemeClr>
                </a:solidFill>
                <a:latin typeface="Arial" panose="020B0604020202020204" pitchFamily="34" charset="0"/>
                <a:cs typeface="Arial" panose="020B0604020202020204" pitchFamily="34" charset="0"/>
              </a:rPr>
              <a:t>Değer </a:t>
            </a:r>
            <a:r>
              <a:rPr lang="tr-TR" sz="1000" b="1" dirty="0">
                <a:solidFill>
                  <a:schemeClr val="bg1">
                    <a:lumMod val="50000"/>
                  </a:schemeClr>
                </a:solidFill>
                <a:latin typeface="Arial" panose="020B0604020202020204" pitchFamily="34" charset="0"/>
                <a:cs typeface="Arial" panose="020B0604020202020204" pitchFamily="34" charset="0"/>
              </a:rPr>
              <a:t>verme</a:t>
            </a:r>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20" name="TextBox 191"/>
          <p:cNvSpPr txBox="1"/>
          <p:nvPr/>
        </p:nvSpPr>
        <p:spPr>
          <a:xfrm flipH="1">
            <a:off x="1152824" y="3511894"/>
            <a:ext cx="2843685" cy="260669"/>
          </a:xfrm>
          <a:prstGeom prst="rect">
            <a:avLst/>
          </a:prstGeom>
          <a:noFill/>
        </p:spPr>
        <p:txBody>
          <a:bodyPr wrap="square" rtlCol="0">
            <a:spAutoFit/>
          </a:bodyPr>
          <a:lstStyle/>
          <a:p>
            <a:r>
              <a:rPr lang="tr-TR" sz="1000" b="1" dirty="0" smtClean="0">
                <a:solidFill>
                  <a:schemeClr val="bg1">
                    <a:lumMod val="50000"/>
                  </a:schemeClr>
                </a:solidFill>
                <a:latin typeface="Arial" panose="020B0604020202020204" pitchFamily="34" charset="0"/>
                <a:cs typeface="Arial" panose="020B0604020202020204" pitchFamily="34" charset="0"/>
              </a:rPr>
              <a:t>Örgütleme</a:t>
            </a:r>
            <a:endParaRPr lang="en-US" sz="1000" b="1" dirty="0" smtClean="0">
              <a:solidFill>
                <a:schemeClr val="bg1">
                  <a:lumMod val="50000"/>
                </a:schemeClr>
              </a:solidFill>
              <a:latin typeface="Arial" panose="020B0604020202020204" pitchFamily="34" charset="0"/>
              <a:cs typeface="Arial" panose="020B0604020202020204" pitchFamily="34" charset="0"/>
            </a:endParaRPr>
          </a:p>
        </p:txBody>
      </p:sp>
      <p:sp>
        <p:nvSpPr>
          <p:cNvPr id="21" name="TextBox 192"/>
          <p:cNvSpPr txBox="1"/>
          <p:nvPr/>
        </p:nvSpPr>
        <p:spPr>
          <a:xfrm flipH="1">
            <a:off x="1164543" y="4259286"/>
            <a:ext cx="2843685" cy="423587"/>
          </a:xfrm>
          <a:prstGeom prst="rect">
            <a:avLst/>
          </a:prstGeom>
          <a:noFill/>
        </p:spPr>
        <p:txBody>
          <a:bodyPr wrap="square" rtlCol="0">
            <a:spAutoFit/>
          </a:bodyPr>
          <a:lstStyle/>
          <a:p>
            <a:r>
              <a:rPr lang="tr-TR" sz="1000" b="1" dirty="0" smtClean="0">
                <a:solidFill>
                  <a:schemeClr val="bg1">
                    <a:lumMod val="50000"/>
                  </a:schemeClr>
                </a:solidFill>
                <a:latin typeface="Arial" panose="020B0604020202020204" pitchFamily="34" charset="0"/>
                <a:cs typeface="Arial" panose="020B0604020202020204" pitchFamily="34" charset="0"/>
              </a:rPr>
              <a:t>Bir </a:t>
            </a:r>
            <a:r>
              <a:rPr lang="tr-TR" sz="1000" b="1" dirty="0">
                <a:solidFill>
                  <a:schemeClr val="bg1">
                    <a:lumMod val="50000"/>
                  </a:schemeClr>
                </a:solidFill>
                <a:latin typeface="Arial" panose="020B0604020202020204" pitchFamily="34" charset="0"/>
                <a:cs typeface="Arial" panose="020B0604020202020204" pitchFamily="34" charset="0"/>
              </a:rPr>
              <a:t>değer ya da değerler </a:t>
            </a:r>
            <a:r>
              <a:rPr lang="tr-TR" sz="1000" b="1" dirty="0" smtClean="0">
                <a:solidFill>
                  <a:schemeClr val="bg1">
                    <a:lumMod val="50000"/>
                  </a:schemeClr>
                </a:solidFill>
                <a:latin typeface="Arial" panose="020B0604020202020204" pitchFamily="34" charset="0"/>
                <a:cs typeface="Arial" panose="020B0604020202020204" pitchFamily="34" charset="0"/>
              </a:rPr>
              <a:t/>
            </a:r>
            <a:br>
              <a:rPr lang="tr-TR" sz="1000" b="1" dirty="0" smtClean="0">
                <a:solidFill>
                  <a:schemeClr val="bg1">
                    <a:lumMod val="50000"/>
                  </a:schemeClr>
                </a:solidFill>
                <a:latin typeface="Arial" panose="020B0604020202020204" pitchFamily="34" charset="0"/>
                <a:cs typeface="Arial" panose="020B0604020202020204" pitchFamily="34" charset="0"/>
              </a:rPr>
            </a:br>
            <a:r>
              <a:rPr lang="tr-TR" sz="1000" b="1" dirty="0" smtClean="0">
                <a:solidFill>
                  <a:schemeClr val="bg1">
                    <a:lumMod val="50000"/>
                  </a:schemeClr>
                </a:solidFill>
                <a:latin typeface="Arial" panose="020B0604020202020204" pitchFamily="34" charset="0"/>
                <a:cs typeface="Arial" panose="020B0604020202020204" pitchFamily="34" charset="0"/>
              </a:rPr>
              <a:t>bütünüyle </a:t>
            </a:r>
            <a:r>
              <a:rPr lang="tr-TR" sz="1000" b="1" dirty="0" err="1">
                <a:solidFill>
                  <a:schemeClr val="bg1">
                    <a:lumMod val="50000"/>
                  </a:schemeClr>
                </a:solidFill>
                <a:latin typeface="Arial" panose="020B0604020202020204" pitchFamily="34" charset="0"/>
                <a:cs typeface="Arial" panose="020B0604020202020204" pitchFamily="34" charset="0"/>
              </a:rPr>
              <a:t>nitelenmişlik</a:t>
            </a:r>
            <a:endParaRPr lang="en-US" sz="1000" b="1" dirty="0" smtClean="0">
              <a:solidFill>
                <a:schemeClr val="bg1">
                  <a:lumMod val="50000"/>
                </a:schemeClr>
              </a:solidFill>
              <a:latin typeface="Arial" panose="020B0604020202020204" pitchFamily="34" charset="0"/>
              <a:cs typeface="Arial" panose="020B0604020202020204" pitchFamily="34" charset="0"/>
            </a:endParaRPr>
          </a:p>
        </p:txBody>
      </p:sp>
      <p:sp>
        <p:nvSpPr>
          <p:cNvPr id="4" name="Rectangle 146"/>
          <p:cNvSpPr/>
          <p:nvPr/>
        </p:nvSpPr>
        <p:spPr>
          <a:xfrm flipH="1">
            <a:off x="5648482" y="1192191"/>
            <a:ext cx="2523918" cy="749422"/>
          </a:xfrm>
          <a:prstGeom prst="rect">
            <a:avLst/>
          </a:prstGeom>
        </p:spPr>
        <p:txBody>
          <a:bodyPr wrap="square">
            <a:spAutoFit/>
          </a:bodyPr>
          <a:lstStyle/>
          <a:p>
            <a:pPr algn="just"/>
            <a:r>
              <a:rPr lang="tr-TR" sz="1000" dirty="0"/>
              <a:t>Belirli bir fikir, olay ya da uyarıcıya dikkat etme, bunlara karşı hoşgörülü olma ve belirli uyarıcıları diğerlerinden ayırarak seçme.</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171"/>
          <p:cNvSpPr/>
          <p:nvPr/>
        </p:nvSpPr>
        <p:spPr>
          <a:xfrm flipH="1">
            <a:off x="5648482" y="1916515"/>
            <a:ext cx="2523918" cy="586505"/>
          </a:xfrm>
          <a:prstGeom prst="rect">
            <a:avLst/>
          </a:prstGeom>
        </p:spPr>
        <p:txBody>
          <a:bodyPr wrap="square">
            <a:spAutoFit/>
          </a:bodyPr>
          <a:lstStyle/>
          <a:p>
            <a:pPr algn="just"/>
            <a:r>
              <a:rPr lang="tr-TR" sz="1000" dirty="0"/>
              <a:t>Belirli uyarıcılarla ilgilenme, onlara belli biçimlerde tepkilerde bulunma. Aktif katılım da denebilir.</a:t>
            </a:r>
            <a:endParaRPr lang="en-US" sz="1000" dirty="0">
              <a:latin typeface="Arial" panose="020B0604020202020204" pitchFamily="34" charset="0"/>
              <a:cs typeface="Arial" panose="020B0604020202020204" pitchFamily="34" charset="0"/>
            </a:endParaRPr>
          </a:p>
        </p:txBody>
      </p:sp>
      <p:sp>
        <p:nvSpPr>
          <p:cNvPr id="6" name="Rectangle 176"/>
          <p:cNvSpPr/>
          <p:nvPr/>
        </p:nvSpPr>
        <p:spPr>
          <a:xfrm flipH="1">
            <a:off x="5622644" y="2546723"/>
            <a:ext cx="2523918" cy="586505"/>
          </a:xfrm>
          <a:prstGeom prst="rect">
            <a:avLst/>
          </a:prstGeom>
        </p:spPr>
        <p:txBody>
          <a:bodyPr wrap="square">
            <a:spAutoFit/>
          </a:bodyPr>
          <a:lstStyle/>
          <a:p>
            <a:pPr algn="just"/>
            <a:r>
              <a:rPr lang="tr-TR" sz="1000" dirty="0"/>
              <a:t>Bir davranış, olay ya da olguya önem verme; bir değeri diğerlerine tercih etme ve bir değere kendini adama.</a:t>
            </a:r>
            <a:endParaRPr lang="en-US" sz="1000" dirty="0">
              <a:latin typeface="Arial" panose="020B0604020202020204" pitchFamily="34" charset="0"/>
              <a:cs typeface="Arial" panose="020B0604020202020204" pitchFamily="34" charset="0"/>
            </a:endParaRPr>
          </a:p>
        </p:txBody>
      </p:sp>
      <p:sp>
        <p:nvSpPr>
          <p:cNvPr id="7" name="Rectangle 181"/>
          <p:cNvSpPr/>
          <p:nvPr/>
        </p:nvSpPr>
        <p:spPr>
          <a:xfrm flipH="1">
            <a:off x="5648482" y="3365164"/>
            <a:ext cx="2523918" cy="423587"/>
          </a:xfrm>
          <a:prstGeom prst="rect">
            <a:avLst/>
          </a:prstGeom>
        </p:spPr>
        <p:txBody>
          <a:bodyPr wrap="square">
            <a:spAutoFit/>
          </a:bodyPr>
          <a:lstStyle/>
          <a:p>
            <a:pPr algn="just"/>
            <a:r>
              <a:rPr lang="tr-TR" sz="1000" dirty="0"/>
              <a:t>Farklı değerleri tutarlı bir değerler sistemi oluşturacak şekilde örgütleme.</a:t>
            </a:r>
            <a:endParaRPr lang="en-US" sz="1000" dirty="0">
              <a:latin typeface="Arial" panose="020B0604020202020204" pitchFamily="34" charset="0"/>
              <a:cs typeface="Arial" panose="020B0604020202020204" pitchFamily="34" charset="0"/>
            </a:endParaRPr>
          </a:p>
        </p:txBody>
      </p:sp>
      <p:sp>
        <p:nvSpPr>
          <p:cNvPr id="8" name="Rectangle 186"/>
          <p:cNvSpPr/>
          <p:nvPr/>
        </p:nvSpPr>
        <p:spPr>
          <a:xfrm flipH="1">
            <a:off x="5648482" y="4100357"/>
            <a:ext cx="2523918" cy="423587"/>
          </a:xfrm>
          <a:prstGeom prst="rect">
            <a:avLst/>
          </a:prstGeom>
        </p:spPr>
        <p:txBody>
          <a:bodyPr wrap="square">
            <a:spAutoFit/>
          </a:bodyPr>
          <a:lstStyle/>
          <a:p>
            <a:pPr algn="just"/>
            <a:r>
              <a:rPr lang="tr-TR" sz="1000" dirty="0"/>
              <a:t>Özümsenen değerlerle tutarlı bir yaşam felsefesi ya da dünya görüşü geliştirme.</a:t>
            </a:r>
            <a:endParaRPr lang="en-US" sz="1000" dirty="0">
              <a:latin typeface="Arial" panose="020B0604020202020204" pitchFamily="34" charset="0"/>
              <a:cs typeface="Arial" panose="020B0604020202020204" pitchFamily="34" charset="0"/>
            </a:endParaRPr>
          </a:p>
        </p:txBody>
      </p:sp>
      <p:sp>
        <p:nvSpPr>
          <p:cNvPr id="61" name="Dikdörtgen 60"/>
          <p:cNvSpPr/>
          <p:nvPr/>
        </p:nvSpPr>
        <p:spPr>
          <a:xfrm>
            <a:off x="611560" y="195486"/>
            <a:ext cx="1494320" cy="369332"/>
          </a:xfrm>
          <a:prstGeom prst="rect">
            <a:avLst/>
          </a:prstGeom>
        </p:spPr>
        <p:txBody>
          <a:bodyPr wrap="none">
            <a:spAutoFit/>
          </a:bodyPr>
          <a:lstStyle/>
          <a:p>
            <a:r>
              <a:rPr lang="tr-TR" i="1" dirty="0" err="1"/>
              <a:t>Duyuşsal</a:t>
            </a:r>
            <a:r>
              <a:rPr lang="tr-TR" i="1" dirty="0"/>
              <a:t> Alan</a:t>
            </a:r>
          </a:p>
        </p:txBody>
      </p:sp>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4095023666"/>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22" presetClass="entr" presetSubtype="8"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3" name="Grup 102"/>
          <p:cNvGrpSpPr/>
          <p:nvPr/>
        </p:nvGrpSpPr>
        <p:grpSpPr>
          <a:xfrm>
            <a:off x="4977633" y="1684501"/>
            <a:ext cx="3194767" cy="663719"/>
            <a:chOff x="4977633" y="1684501"/>
            <a:chExt cx="3194767" cy="663719"/>
          </a:xfrm>
        </p:grpSpPr>
        <p:grpSp>
          <p:nvGrpSpPr>
            <p:cNvPr id="51" name="Group 102"/>
            <p:cNvGrpSpPr/>
            <p:nvPr/>
          </p:nvGrpSpPr>
          <p:grpSpPr>
            <a:xfrm>
              <a:off x="4978421" y="1684501"/>
              <a:ext cx="3158324" cy="556825"/>
              <a:chOff x="-369911" y="383502"/>
              <a:chExt cx="3561639" cy="642218"/>
            </a:xfrm>
          </p:grpSpPr>
          <p:sp>
            <p:nvSpPr>
              <p:cNvPr id="54" name="TextBox 105"/>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55" name="TextBox 106"/>
              <p:cNvSpPr txBox="1"/>
              <p:nvPr/>
            </p:nvSpPr>
            <p:spPr>
              <a:xfrm>
                <a:off x="-369911" y="493257"/>
                <a:ext cx="3516174" cy="532463"/>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Bir motor hareket için zihinsel, bedensel ve duygusal yönden hazır olma.</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2" name="Rectangle 103"/>
            <p:cNvSpPr/>
            <p:nvPr/>
          </p:nvSpPr>
          <p:spPr>
            <a:xfrm>
              <a:off x="8122491" y="1722829"/>
              <a:ext cx="49136" cy="62173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53" name="Straight Connector 104"/>
            <p:cNvCxnSpPr/>
            <p:nvPr/>
          </p:nvCxnSpPr>
          <p:spPr>
            <a:xfrm>
              <a:off x="4977633" y="2348220"/>
              <a:ext cx="319476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sp>
        <p:nvSpPr>
          <p:cNvPr id="58" name="Rectangle 109"/>
          <p:cNvSpPr/>
          <p:nvPr/>
        </p:nvSpPr>
        <p:spPr>
          <a:xfrm>
            <a:off x="8122461" y="858733"/>
            <a:ext cx="49165" cy="621730"/>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nvGrpSpPr>
          <p:cNvPr id="101" name="Grup 100"/>
          <p:cNvGrpSpPr/>
          <p:nvPr/>
        </p:nvGrpSpPr>
        <p:grpSpPr>
          <a:xfrm>
            <a:off x="4967722" y="820405"/>
            <a:ext cx="3204677" cy="663719"/>
            <a:chOff x="4967722" y="820405"/>
            <a:chExt cx="3204677" cy="663719"/>
          </a:xfrm>
        </p:grpSpPr>
        <p:grpSp>
          <p:nvGrpSpPr>
            <p:cNvPr id="57" name="Group 108"/>
            <p:cNvGrpSpPr/>
            <p:nvPr/>
          </p:nvGrpSpPr>
          <p:grpSpPr>
            <a:xfrm>
              <a:off x="4967722" y="820405"/>
              <a:ext cx="3169001" cy="557488"/>
              <a:chOff x="-379856" y="383502"/>
              <a:chExt cx="3571584" cy="642983"/>
            </a:xfrm>
          </p:grpSpPr>
          <p:sp>
            <p:nvSpPr>
              <p:cNvPr id="60" name="TextBox 111"/>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61" name="TextBox 112"/>
              <p:cNvSpPr txBox="1"/>
              <p:nvPr/>
            </p:nvSpPr>
            <p:spPr>
              <a:xfrm>
                <a:off x="-379856" y="494020"/>
                <a:ext cx="3516174" cy="532465"/>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Bir becerinin nasıl yapıldığını izleme; hareketlerin farkına varma.</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cxnSp>
          <p:nvCxnSpPr>
            <p:cNvPr id="59" name="Straight Connector 110"/>
            <p:cNvCxnSpPr/>
            <p:nvPr/>
          </p:nvCxnSpPr>
          <p:spPr>
            <a:xfrm>
              <a:off x="4975757" y="1484124"/>
              <a:ext cx="3196642"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62" name="Group 113"/>
          <p:cNvGrpSpPr/>
          <p:nvPr/>
        </p:nvGrpSpPr>
        <p:grpSpPr>
          <a:xfrm>
            <a:off x="4977633" y="3435846"/>
            <a:ext cx="3194767" cy="720080"/>
            <a:chOff x="5056236" y="912310"/>
            <a:chExt cx="3282787" cy="830509"/>
          </a:xfrm>
        </p:grpSpPr>
        <p:grpSp>
          <p:nvGrpSpPr>
            <p:cNvPr id="63" name="Group 114"/>
            <p:cNvGrpSpPr/>
            <p:nvPr/>
          </p:nvGrpSpPr>
          <p:grpSpPr>
            <a:xfrm>
              <a:off x="5057046" y="912310"/>
              <a:ext cx="3245340" cy="745449"/>
              <a:chOff x="-369911" y="327155"/>
              <a:chExt cx="3561639" cy="745449"/>
            </a:xfrm>
          </p:grpSpPr>
          <p:sp>
            <p:nvSpPr>
              <p:cNvPr id="66" name="TextBox 117"/>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67" name="TextBox 118"/>
              <p:cNvSpPr txBox="1"/>
              <p:nvPr/>
            </p:nvSpPr>
            <p:spPr>
              <a:xfrm>
                <a:off x="-369911" y="327155"/>
                <a:ext cx="3516174" cy="745449"/>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Bir beceriyi, önce beceriyi yapan başka bir kişiyi taklit ederek ve daha sonra kendi kendine yaparak öğrenme.</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64" name="Rectangle 115"/>
            <p:cNvSpPr/>
            <p:nvPr/>
          </p:nvSpPr>
          <p:spPr>
            <a:xfrm>
              <a:off x="8287739" y="1025742"/>
              <a:ext cx="50490" cy="717077"/>
            </a:xfrm>
            <a:prstGeom prst="rect">
              <a:avLst/>
            </a:prstGeom>
            <a:solidFill>
              <a:srgbClr val="248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65" name="Straight Connector 116"/>
            <p:cNvCxnSpPr/>
            <p:nvPr/>
          </p:nvCxnSpPr>
          <p:spPr>
            <a:xfrm>
              <a:off x="5056236" y="1734162"/>
              <a:ext cx="328278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68" name="Group 119"/>
          <p:cNvGrpSpPr/>
          <p:nvPr/>
        </p:nvGrpSpPr>
        <p:grpSpPr>
          <a:xfrm>
            <a:off x="4977633" y="2548597"/>
            <a:ext cx="3194767" cy="663719"/>
            <a:chOff x="5056236" y="968657"/>
            <a:chExt cx="3282787" cy="765505"/>
          </a:xfrm>
        </p:grpSpPr>
        <p:grpSp>
          <p:nvGrpSpPr>
            <p:cNvPr id="69" name="Group 120"/>
            <p:cNvGrpSpPr/>
            <p:nvPr/>
          </p:nvGrpSpPr>
          <p:grpSpPr>
            <a:xfrm>
              <a:off x="5057046" y="968657"/>
              <a:ext cx="3245340" cy="642218"/>
              <a:chOff x="-369911" y="383502"/>
              <a:chExt cx="3561639" cy="642218"/>
            </a:xfrm>
          </p:grpSpPr>
          <p:sp>
            <p:nvSpPr>
              <p:cNvPr id="72" name="TextBox 123"/>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73" name="TextBox 124"/>
              <p:cNvSpPr txBox="1"/>
              <p:nvPr/>
            </p:nvSpPr>
            <p:spPr>
              <a:xfrm>
                <a:off x="-369911" y="493257"/>
                <a:ext cx="3516174" cy="532463"/>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Bir beceriyi kendi başına, hiç kimseden yardım almadan, istenilen hassasiyette yapma.</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70" name="Rectangle 121"/>
            <p:cNvSpPr/>
            <p:nvPr/>
          </p:nvSpPr>
          <p:spPr>
            <a:xfrm>
              <a:off x="8287739" y="1012863"/>
              <a:ext cx="50490" cy="717077"/>
            </a:xfrm>
            <a:prstGeom prst="rect">
              <a:avLst/>
            </a:prstGeom>
            <a:solidFill>
              <a:srgbClr val="FF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71" name="Straight Connector 122"/>
            <p:cNvCxnSpPr/>
            <p:nvPr/>
          </p:nvCxnSpPr>
          <p:spPr>
            <a:xfrm>
              <a:off x="5056236" y="1734162"/>
              <a:ext cx="328278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75" name="Group 6"/>
          <p:cNvGrpSpPr/>
          <p:nvPr/>
        </p:nvGrpSpPr>
        <p:grpSpPr>
          <a:xfrm>
            <a:off x="1817760" y="3313714"/>
            <a:ext cx="2538216" cy="1418276"/>
            <a:chOff x="515860" y="4786268"/>
            <a:chExt cx="3515933" cy="1977777"/>
          </a:xfrm>
        </p:grpSpPr>
        <p:grpSp>
          <p:nvGrpSpPr>
            <p:cNvPr id="93" name="Group 73"/>
            <p:cNvGrpSpPr/>
            <p:nvPr/>
          </p:nvGrpSpPr>
          <p:grpSpPr>
            <a:xfrm>
              <a:off x="515860" y="4786268"/>
              <a:ext cx="3515933" cy="1977777"/>
              <a:chOff x="2890837" y="4406900"/>
              <a:chExt cx="3376614" cy="1899408"/>
            </a:xfrm>
          </p:grpSpPr>
          <p:sp>
            <p:nvSpPr>
              <p:cNvPr id="95" name="Freeform 6"/>
              <p:cNvSpPr>
                <a:spLocks/>
              </p:cNvSpPr>
              <p:nvPr/>
            </p:nvSpPr>
            <p:spPr bwMode="auto">
              <a:xfrm>
                <a:off x="3652838" y="4727575"/>
                <a:ext cx="2614613" cy="1577975"/>
              </a:xfrm>
              <a:custGeom>
                <a:avLst/>
                <a:gdLst>
                  <a:gd name="T0" fmla="*/ 0 w 1647"/>
                  <a:gd name="T1" fmla="*/ 994 h 994"/>
                  <a:gd name="T2" fmla="*/ 0 w 1647"/>
                  <a:gd name="T3" fmla="*/ 336 h 994"/>
                  <a:gd name="T4" fmla="*/ 1647 w 1647"/>
                  <a:gd name="T5" fmla="*/ 0 h 994"/>
                  <a:gd name="T6" fmla="*/ 1647 w 1647"/>
                  <a:gd name="T7" fmla="*/ 560 h 994"/>
                  <a:gd name="T8" fmla="*/ 0 w 1647"/>
                  <a:gd name="T9" fmla="*/ 994 h 994"/>
                </a:gdLst>
                <a:ahLst/>
                <a:cxnLst>
                  <a:cxn ang="0">
                    <a:pos x="T0" y="T1"/>
                  </a:cxn>
                  <a:cxn ang="0">
                    <a:pos x="T2" y="T3"/>
                  </a:cxn>
                  <a:cxn ang="0">
                    <a:pos x="T4" y="T5"/>
                  </a:cxn>
                  <a:cxn ang="0">
                    <a:pos x="T6" y="T7"/>
                  </a:cxn>
                  <a:cxn ang="0">
                    <a:pos x="T8" y="T9"/>
                  </a:cxn>
                </a:cxnLst>
                <a:rect l="0" t="0" r="r" b="b"/>
                <a:pathLst>
                  <a:path w="1647" h="994">
                    <a:moveTo>
                      <a:pt x="0" y="994"/>
                    </a:moveTo>
                    <a:lnTo>
                      <a:pt x="0" y="336"/>
                    </a:lnTo>
                    <a:lnTo>
                      <a:pt x="1647" y="0"/>
                    </a:lnTo>
                    <a:lnTo>
                      <a:pt x="1647" y="560"/>
                    </a:lnTo>
                    <a:lnTo>
                      <a:pt x="0" y="994"/>
                    </a:lnTo>
                    <a:close/>
                  </a:path>
                </a:pathLst>
              </a:custGeom>
              <a:solidFill>
                <a:srgbClr val="1DA79A"/>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96" name="Freeform 7"/>
              <p:cNvSpPr>
                <a:spLocks/>
              </p:cNvSpPr>
              <p:nvPr/>
            </p:nvSpPr>
            <p:spPr bwMode="auto">
              <a:xfrm>
                <a:off x="2890837" y="4829177"/>
                <a:ext cx="762153" cy="1477131"/>
              </a:xfrm>
              <a:custGeom>
                <a:avLst/>
                <a:gdLst>
                  <a:gd name="T0" fmla="*/ 0 w 480"/>
                  <a:gd name="T1" fmla="*/ 0 h 923"/>
                  <a:gd name="T2" fmla="*/ 0 w 480"/>
                  <a:gd name="T3" fmla="*/ 645 h 923"/>
                  <a:gd name="T4" fmla="*/ 480 w 480"/>
                  <a:gd name="T5" fmla="*/ 923 h 923"/>
                  <a:gd name="T6" fmla="*/ 480 w 480"/>
                  <a:gd name="T7" fmla="*/ 260 h 923"/>
                  <a:gd name="T8" fmla="*/ 0 w 480"/>
                  <a:gd name="T9" fmla="*/ 0 h 923"/>
                  <a:gd name="connsiteX0" fmla="*/ 0 w 10000"/>
                  <a:gd name="connsiteY0" fmla="*/ 0 h 10130"/>
                  <a:gd name="connsiteX1" fmla="*/ 0 w 10000"/>
                  <a:gd name="connsiteY1" fmla="*/ 7118 h 10130"/>
                  <a:gd name="connsiteX2" fmla="*/ 10000 w 10000"/>
                  <a:gd name="connsiteY2" fmla="*/ 10130 h 10130"/>
                  <a:gd name="connsiteX3" fmla="*/ 10000 w 10000"/>
                  <a:gd name="connsiteY3" fmla="*/ 2947 h 10130"/>
                  <a:gd name="connsiteX4" fmla="*/ 0 w 10000"/>
                  <a:gd name="connsiteY4" fmla="*/ 0 h 10130"/>
                  <a:gd name="connsiteX0" fmla="*/ 0 w 10000"/>
                  <a:gd name="connsiteY0" fmla="*/ 0 h 10130"/>
                  <a:gd name="connsiteX1" fmla="*/ 0 w 10000"/>
                  <a:gd name="connsiteY1" fmla="*/ 7118 h 10130"/>
                  <a:gd name="connsiteX2" fmla="*/ 10000 w 10000"/>
                  <a:gd name="connsiteY2" fmla="*/ 10130 h 10130"/>
                  <a:gd name="connsiteX3" fmla="*/ 10000 w 10000"/>
                  <a:gd name="connsiteY3" fmla="*/ 2817 h 10130"/>
                  <a:gd name="connsiteX4" fmla="*/ 0 w 10000"/>
                  <a:gd name="connsiteY4" fmla="*/ 0 h 10130"/>
                  <a:gd name="connsiteX0" fmla="*/ 0 w 10000"/>
                  <a:gd name="connsiteY0" fmla="*/ 0 h 10130"/>
                  <a:gd name="connsiteX1" fmla="*/ 0 w 10000"/>
                  <a:gd name="connsiteY1" fmla="*/ 7118 h 10130"/>
                  <a:gd name="connsiteX2" fmla="*/ 10000 w 10000"/>
                  <a:gd name="connsiteY2" fmla="*/ 10130 h 10130"/>
                  <a:gd name="connsiteX3" fmla="*/ 9969 w 10000"/>
                  <a:gd name="connsiteY3" fmla="*/ 2931 h 10130"/>
                  <a:gd name="connsiteX4" fmla="*/ 0 w 10000"/>
                  <a:gd name="connsiteY4" fmla="*/ 0 h 10130"/>
                  <a:gd name="connsiteX0" fmla="*/ 0 w 10032"/>
                  <a:gd name="connsiteY0" fmla="*/ 0 h 10130"/>
                  <a:gd name="connsiteX1" fmla="*/ 0 w 10032"/>
                  <a:gd name="connsiteY1" fmla="*/ 7118 h 10130"/>
                  <a:gd name="connsiteX2" fmla="*/ 10000 w 10032"/>
                  <a:gd name="connsiteY2" fmla="*/ 10130 h 10130"/>
                  <a:gd name="connsiteX3" fmla="*/ 10031 w 10032"/>
                  <a:gd name="connsiteY3" fmla="*/ 2931 h 10130"/>
                  <a:gd name="connsiteX4" fmla="*/ 0 w 10032"/>
                  <a:gd name="connsiteY4" fmla="*/ 0 h 10130"/>
                  <a:gd name="connsiteX0" fmla="*/ 0 w 10032"/>
                  <a:gd name="connsiteY0" fmla="*/ 0 h 10081"/>
                  <a:gd name="connsiteX1" fmla="*/ 0 w 10032"/>
                  <a:gd name="connsiteY1" fmla="*/ 7118 h 10081"/>
                  <a:gd name="connsiteX2" fmla="*/ 10000 w 10032"/>
                  <a:gd name="connsiteY2" fmla="*/ 10081 h 10081"/>
                  <a:gd name="connsiteX3" fmla="*/ 10031 w 10032"/>
                  <a:gd name="connsiteY3" fmla="*/ 2931 h 10081"/>
                  <a:gd name="connsiteX4" fmla="*/ 0 w 10032"/>
                  <a:gd name="connsiteY4" fmla="*/ 0 h 10081"/>
                  <a:gd name="connsiteX0" fmla="*/ 0 w 10000"/>
                  <a:gd name="connsiteY0" fmla="*/ 0 h 10081"/>
                  <a:gd name="connsiteX1" fmla="*/ 0 w 10000"/>
                  <a:gd name="connsiteY1" fmla="*/ 7118 h 10081"/>
                  <a:gd name="connsiteX2" fmla="*/ 10000 w 10000"/>
                  <a:gd name="connsiteY2" fmla="*/ 10081 h 10081"/>
                  <a:gd name="connsiteX3" fmla="*/ 9964 w 10000"/>
                  <a:gd name="connsiteY3" fmla="*/ 2896 h 10081"/>
                  <a:gd name="connsiteX4" fmla="*/ 0 w 10000"/>
                  <a:gd name="connsiteY4" fmla="*/ 0 h 10081"/>
                  <a:gd name="connsiteX0" fmla="*/ 0 w 10034"/>
                  <a:gd name="connsiteY0" fmla="*/ 0 h 10081"/>
                  <a:gd name="connsiteX1" fmla="*/ 0 w 10034"/>
                  <a:gd name="connsiteY1" fmla="*/ 7118 h 10081"/>
                  <a:gd name="connsiteX2" fmla="*/ 10000 w 10034"/>
                  <a:gd name="connsiteY2" fmla="*/ 10081 h 10081"/>
                  <a:gd name="connsiteX3" fmla="*/ 10033 w 10034"/>
                  <a:gd name="connsiteY3" fmla="*/ 2896 h 10081"/>
                  <a:gd name="connsiteX4" fmla="*/ 0 w 10034"/>
                  <a:gd name="connsiteY4" fmla="*/ 0 h 10081"/>
                  <a:gd name="connsiteX0" fmla="*/ 0 w 10034"/>
                  <a:gd name="connsiteY0" fmla="*/ 0 h 10081"/>
                  <a:gd name="connsiteX1" fmla="*/ 0 w 10034"/>
                  <a:gd name="connsiteY1" fmla="*/ 7118 h 10081"/>
                  <a:gd name="connsiteX2" fmla="*/ 10000 w 10034"/>
                  <a:gd name="connsiteY2" fmla="*/ 10081 h 10081"/>
                  <a:gd name="connsiteX3" fmla="*/ 10033 w 10034"/>
                  <a:gd name="connsiteY3" fmla="*/ 2878 h 10081"/>
                  <a:gd name="connsiteX4" fmla="*/ 0 w 10034"/>
                  <a:gd name="connsiteY4" fmla="*/ 0 h 10081"/>
                  <a:gd name="connsiteX0" fmla="*/ 0 w 10002"/>
                  <a:gd name="connsiteY0" fmla="*/ 0 h 10081"/>
                  <a:gd name="connsiteX1" fmla="*/ 0 w 10002"/>
                  <a:gd name="connsiteY1" fmla="*/ 7118 h 10081"/>
                  <a:gd name="connsiteX2" fmla="*/ 10000 w 10002"/>
                  <a:gd name="connsiteY2" fmla="*/ 10081 h 10081"/>
                  <a:gd name="connsiteX3" fmla="*/ 9999 w 10002"/>
                  <a:gd name="connsiteY3" fmla="*/ 2860 h 10081"/>
                  <a:gd name="connsiteX4" fmla="*/ 0 w 10002"/>
                  <a:gd name="connsiteY4" fmla="*/ 0 h 1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81">
                    <a:moveTo>
                      <a:pt x="0" y="0"/>
                    </a:moveTo>
                    <a:lnTo>
                      <a:pt x="0" y="7118"/>
                    </a:lnTo>
                    <a:lnTo>
                      <a:pt x="10000" y="10081"/>
                    </a:lnTo>
                    <a:cubicBezTo>
                      <a:pt x="9990" y="7681"/>
                      <a:pt x="10009" y="5260"/>
                      <a:pt x="9999" y="2860"/>
                    </a:cubicBezTo>
                    <a:lnTo>
                      <a:pt x="0" y="0"/>
                    </a:lnTo>
                    <a:close/>
                  </a:path>
                </a:pathLst>
              </a:custGeom>
              <a:solidFill>
                <a:srgbClr val="22C4B5"/>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97" name="Freeform 5"/>
              <p:cNvSpPr>
                <a:spLocks/>
              </p:cNvSpPr>
              <p:nvPr/>
            </p:nvSpPr>
            <p:spPr bwMode="auto">
              <a:xfrm>
                <a:off x="2890839" y="4406900"/>
                <a:ext cx="3376612" cy="854075"/>
              </a:xfrm>
              <a:custGeom>
                <a:avLst/>
                <a:gdLst>
                  <a:gd name="T0" fmla="*/ 0 w 2127"/>
                  <a:gd name="T1" fmla="*/ 268 h 538"/>
                  <a:gd name="T2" fmla="*/ 1498 w 2127"/>
                  <a:gd name="T3" fmla="*/ 0 h 538"/>
                  <a:gd name="T4" fmla="*/ 2127 w 2127"/>
                  <a:gd name="T5" fmla="*/ 197 h 538"/>
                  <a:gd name="T6" fmla="*/ 480 w 2127"/>
                  <a:gd name="T7" fmla="*/ 538 h 538"/>
                  <a:gd name="T8" fmla="*/ 0 w 2127"/>
                  <a:gd name="T9" fmla="*/ 268 h 538"/>
                  <a:gd name="connsiteX0" fmla="*/ 0 w 10000"/>
                  <a:gd name="connsiteY0" fmla="*/ 4981 h 10000"/>
                  <a:gd name="connsiteX1" fmla="*/ 7043 w 10000"/>
                  <a:gd name="connsiteY1" fmla="*/ 0 h 10000"/>
                  <a:gd name="connsiteX2" fmla="*/ 10000 w 10000"/>
                  <a:gd name="connsiteY2" fmla="*/ 3774 h 10000"/>
                  <a:gd name="connsiteX3" fmla="*/ 2257 w 10000"/>
                  <a:gd name="connsiteY3" fmla="*/ 10000 h 10000"/>
                  <a:gd name="connsiteX4" fmla="*/ 0 w 10000"/>
                  <a:gd name="connsiteY4" fmla="*/ 4981 h 10000"/>
                  <a:gd name="connsiteX0" fmla="*/ 0 w 10000"/>
                  <a:gd name="connsiteY0" fmla="*/ 4981 h 10000"/>
                  <a:gd name="connsiteX1" fmla="*/ 7043 w 10000"/>
                  <a:gd name="connsiteY1" fmla="*/ 0 h 10000"/>
                  <a:gd name="connsiteX2" fmla="*/ 10000 w 10000"/>
                  <a:gd name="connsiteY2" fmla="*/ 3551 h 10000"/>
                  <a:gd name="connsiteX3" fmla="*/ 2257 w 10000"/>
                  <a:gd name="connsiteY3" fmla="*/ 10000 h 10000"/>
                  <a:gd name="connsiteX4" fmla="*/ 0 w 10000"/>
                  <a:gd name="connsiteY4" fmla="*/ 4981 h 10000"/>
                  <a:gd name="connsiteX0" fmla="*/ 0 w 10000"/>
                  <a:gd name="connsiteY0" fmla="*/ 4981 h 10000"/>
                  <a:gd name="connsiteX1" fmla="*/ 7043 w 10000"/>
                  <a:gd name="connsiteY1" fmla="*/ 0 h 10000"/>
                  <a:gd name="connsiteX2" fmla="*/ 10000 w 10000"/>
                  <a:gd name="connsiteY2" fmla="*/ 3663 h 10000"/>
                  <a:gd name="connsiteX3" fmla="*/ 2257 w 10000"/>
                  <a:gd name="connsiteY3" fmla="*/ 10000 h 10000"/>
                  <a:gd name="connsiteX4" fmla="*/ 0 w 10000"/>
                  <a:gd name="connsiteY4" fmla="*/ 4981 h 10000"/>
                  <a:gd name="connsiteX0" fmla="*/ 0 w 10000"/>
                  <a:gd name="connsiteY0" fmla="*/ 4981 h 10000"/>
                  <a:gd name="connsiteX1" fmla="*/ 7043 w 10000"/>
                  <a:gd name="connsiteY1" fmla="*/ 0 h 10000"/>
                  <a:gd name="connsiteX2" fmla="*/ 10000 w 10000"/>
                  <a:gd name="connsiteY2" fmla="*/ 3775 h 10000"/>
                  <a:gd name="connsiteX3" fmla="*/ 2257 w 10000"/>
                  <a:gd name="connsiteY3" fmla="*/ 10000 h 10000"/>
                  <a:gd name="connsiteX4" fmla="*/ 0 w 10000"/>
                  <a:gd name="connsiteY4" fmla="*/ 4981 h 10000"/>
                  <a:gd name="connsiteX0" fmla="*/ 0 w 10028"/>
                  <a:gd name="connsiteY0" fmla="*/ 4981 h 10000"/>
                  <a:gd name="connsiteX1" fmla="*/ 7043 w 10028"/>
                  <a:gd name="connsiteY1" fmla="*/ 0 h 10000"/>
                  <a:gd name="connsiteX2" fmla="*/ 10028 w 10028"/>
                  <a:gd name="connsiteY2" fmla="*/ 3775 h 10000"/>
                  <a:gd name="connsiteX3" fmla="*/ 2257 w 10028"/>
                  <a:gd name="connsiteY3" fmla="*/ 10000 h 10000"/>
                  <a:gd name="connsiteX4" fmla="*/ 0 w 10028"/>
                  <a:gd name="connsiteY4" fmla="*/ 4981 h 10000"/>
                  <a:gd name="connsiteX0" fmla="*/ 0 w 9993"/>
                  <a:gd name="connsiteY0" fmla="*/ 4981 h 10000"/>
                  <a:gd name="connsiteX1" fmla="*/ 7043 w 9993"/>
                  <a:gd name="connsiteY1" fmla="*/ 0 h 10000"/>
                  <a:gd name="connsiteX2" fmla="*/ 9993 w 9993"/>
                  <a:gd name="connsiteY2" fmla="*/ 3775 h 10000"/>
                  <a:gd name="connsiteX3" fmla="*/ 2257 w 9993"/>
                  <a:gd name="connsiteY3" fmla="*/ 10000 h 10000"/>
                  <a:gd name="connsiteX4" fmla="*/ 0 w 9993"/>
                  <a:gd name="connsiteY4" fmla="*/ 4981 h 10000"/>
                  <a:gd name="connsiteX0" fmla="*/ 0 w 10021"/>
                  <a:gd name="connsiteY0" fmla="*/ 4981 h 10000"/>
                  <a:gd name="connsiteX1" fmla="*/ 7048 w 10021"/>
                  <a:gd name="connsiteY1" fmla="*/ 0 h 10000"/>
                  <a:gd name="connsiteX2" fmla="*/ 10021 w 10021"/>
                  <a:gd name="connsiteY2" fmla="*/ 3775 h 10000"/>
                  <a:gd name="connsiteX3" fmla="*/ 2259 w 10021"/>
                  <a:gd name="connsiteY3" fmla="*/ 10000 h 10000"/>
                  <a:gd name="connsiteX4" fmla="*/ 0 w 10021"/>
                  <a:gd name="connsiteY4" fmla="*/ 4981 h 10000"/>
                  <a:gd name="connsiteX0" fmla="*/ 0 w 10014"/>
                  <a:gd name="connsiteY0" fmla="*/ 4981 h 10000"/>
                  <a:gd name="connsiteX1" fmla="*/ 7048 w 10014"/>
                  <a:gd name="connsiteY1" fmla="*/ 0 h 10000"/>
                  <a:gd name="connsiteX2" fmla="*/ 10014 w 10014"/>
                  <a:gd name="connsiteY2" fmla="*/ 3747 h 10000"/>
                  <a:gd name="connsiteX3" fmla="*/ 2259 w 10014"/>
                  <a:gd name="connsiteY3" fmla="*/ 10000 h 10000"/>
                  <a:gd name="connsiteX4" fmla="*/ 0 w 10014"/>
                  <a:gd name="connsiteY4" fmla="*/ 4981 h 10000"/>
                  <a:gd name="connsiteX0" fmla="*/ 0 w 10000"/>
                  <a:gd name="connsiteY0" fmla="*/ 4981 h 10000"/>
                  <a:gd name="connsiteX1" fmla="*/ 7048 w 10000"/>
                  <a:gd name="connsiteY1" fmla="*/ 0 h 10000"/>
                  <a:gd name="connsiteX2" fmla="*/ 10000 w 10000"/>
                  <a:gd name="connsiteY2" fmla="*/ 3747 h 10000"/>
                  <a:gd name="connsiteX3" fmla="*/ 2259 w 10000"/>
                  <a:gd name="connsiteY3" fmla="*/ 10000 h 10000"/>
                  <a:gd name="connsiteX4" fmla="*/ 0 w 10000"/>
                  <a:gd name="connsiteY4" fmla="*/ 4981 h 10000"/>
                  <a:gd name="connsiteX0" fmla="*/ 0 w 10007"/>
                  <a:gd name="connsiteY0" fmla="*/ 4981 h 10000"/>
                  <a:gd name="connsiteX1" fmla="*/ 7048 w 10007"/>
                  <a:gd name="connsiteY1" fmla="*/ 0 h 10000"/>
                  <a:gd name="connsiteX2" fmla="*/ 10007 w 10007"/>
                  <a:gd name="connsiteY2" fmla="*/ 3747 h 10000"/>
                  <a:gd name="connsiteX3" fmla="*/ 2259 w 10007"/>
                  <a:gd name="connsiteY3" fmla="*/ 10000 h 10000"/>
                  <a:gd name="connsiteX4" fmla="*/ 0 w 10007"/>
                  <a:gd name="connsiteY4" fmla="*/ 4981 h 10000"/>
                  <a:gd name="connsiteX0" fmla="*/ 0 w 10007"/>
                  <a:gd name="connsiteY0" fmla="*/ 4981 h 10000"/>
                  <a:gd name="connsiteX1" fmla="*/ 7048 w 10007"/>
                  <a:gd name="connsiteY1" fmla="*/ 0 h 10000"/>
                  <a:gd name="connsiteX2" fmla="*/ 10007 w 10007"/>
                  <a:gd name="connsiteY2" fmla="*/ 3747 h 10000"/>
                  <a:gd name="connsiteX3" fmla="*/ 2266 w 10007"/>
                  <a:gd name="connsiteY3" fmla="*/ 10000 h 10000"/>
                  <a:gd name="connsiteX4" fmla="*/ 0 w 10007"/>
                  <a:gd name="connsiteY4" fmla="*/ 4981 h 10000"/>
                  <a:gd name="connsiteX0" fmla="*/ 0 w 10014"/>
                  <a:gd name="connsiteY0" fmla="*/ 4981 h 10000"/>
                  <a:gd name="connsiteX1" fmla="*/ 7048 w 10014"/>
                  <a:gd name="connsiteY1" fmla="*/ 0 h 10000"/>
                  <a:gd name="connsiteX2" fmla="*/ 10014 w 10014"/>
                  <a:gd name="connsiteY2" fmla="*/ 3774 h 10000"/>
                  <a:gd name="connsiteX3" fmla="*/ 2266 w 10014"/>
                  <a:gd name="connsiteY3" fmla="*/ 10000 h 10000"/>
                  <a:gd name="connsiteX4" fmla="*/ 0 w 10014"/>
                  <a:gd name="connsiteY4" fmla="*/ 4981 h 10000"/>
                  <a:gd name="connsiteX0" fmla="*/ 0 w 10000"/>
                  <a:gd name="connsiteY0" fmla="*/ 4981 h 10000"/>
                  <a:gd name="connsiteX1" fmla="*/ 7048 w 10000"/>
                  <a:gd name="connsiteY1" fmla="*/ 0 h 10000"/>
                  <a:gd name="connsiteX2" fmla="*/ 10000 w 10000"/>
                  <a:gd name="connsiteY2" fmla="*/ 3801 h 10000"/>
                  <a:gd name="connsiteX3" fmla="*/ 2266 w 10000"/>
                  <a:gd name="connsiteY3" fmla="*/ 10000 h 10000"/>
                  <a:gd name="connsiteX4" fmla="*/ 0 w 10000"/>
                  <a:gd name="connsiteY4" fmla="*/ 4981 h 10000"/>
                  <a:gd name="connsiteX0" fmla="*/ 0 w 10007"/>
                  <a:gd name="connsiteY0" fmla="*/ 4981 h 10000"/>
                  <a:gd name="connsiteX1" fmla="*/ 7048 w 10007"/>
                  <a:gd name="connsiteY1" fmla="*/ 0 h 10000"/>
                  <a:gd name="connsiteX2" fmla="*/ 10007 w 10007"/>
                  <a:gd name="connsiteY2" fmla="*/ 3747 h 10000"/>
                  <a:gd name="connsiteX3" fmla="*/ 2266 w 10007"/>
                  <a:gd name="connsiteY3" fmla="*/ 10000 h 10000"/>
                  <a:gd name="connsiteX4" fmla="*/ 0 w 10007"/>
                  <a:gd name="connsiteY4" fmla="*/ 4981 h 10000"/>
                  <a:gd name="connsiteX0" fmla="*/ 0 w 10007"/>
                  <a:gd name="connsiteY0" fmla="*/ 4981 h 10000"/>
                  <a:gd name="connsiteX1" fmla="*/ 7048 w 10007"/>
                  <a:gd name="connsiteY1" fmla="*/ 0 h 10000"/>
                  <a:gd name="connsiteX2" fmla="*/ 10007 w 10007"/>
                  <a:gd name="connsiteY2" fmla="*/ 3774 h 10000"/>
                  <a:gd name="connsiteX3" fmla="*/ 2266 w 10007"/>
                  <a:gd name="connsiteY3" fmla="*/ 10000 h 10000"/>
                  <a:gd name="connsiteX4" fmla="*/ 0 w 10007"/>
                  <a:gd name="connsiteY4" fmla="*/ 498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000">
                    <a:moveTo>
                      <a:pt x="0" y="4981"/>
                    </a:moveTo>
                    <a:lnTo>
                      <a:pt x="7048" y="0"/>
                    </a:lnTo>
                    <a:lnTo>
                      <a:pt x="10007" y="3774"/>
                    </a:lnTo>
                    <a:lnTo>
                      <a:pt x="2266" y="10000"/>
                    </a:lnTo>
                    <a:lnTo>
                      <a:pt x="0" y="4981"/>
                    </a:lnTo>
                    <a:close/>
                  </a:path>
                </a:pathLst>
              </a:custGeom>
              <a:solidFill>
                <a:srgbClr val="17877C"/>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grpSp>
        <p:sp>
          <p:nvSpPr>
            <p:cNvPr id="94" name="TextBox 82"/>
            <p:cNvSpPr txBox="1"/>
            <p:nvPr/>
          </p:nvSpPr>
          <p:spPr>
            <a:xfrm rot="21255394">
              <a:off x="2056605" y="5581920"/>
              <a:ext cx="1541456" cy="643789"/>
            </a:xfrm>
            <a:prstGeom prst="rect">
              <a:avLst/>
            </a:prstGeom>
            <a:noFill/>
            <a:scene3d>
              <a:camera prst="isometricOffAxis1Right">
                <a:rot lat="1080000" lon="20400000" rev="0"/>
              </a:camera>
              <a:lightRig rig="threePt" dir="t"/>
            </a:scene3d>
          </p:spPr>
          <p:txBody>
            <a:bodyPr wrap="none" rtlCol="0">
              <a:spAutoFit/>
              <a:scene3d>
                <a:camera prst="perspectiveRight">
                  <a:rot lat="0" lon="20400000" rev="0"/>
                </a:camera>
                <a:lightRig rig="threePt" dir="t"/>
              </a:scene3d>
            </a:bodyPr>
            <a:lstStyle/>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(4) Mekanizma</a:t>
              </a:r>
            </a:p>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(alışkanlık)</a:t>
              </a:r>
              <a:endParaRPr lang="en-US" sz="1200" dirty="0">
                <a:latin typeface="Arial" panose="020B0604020202020204" pitchFamily="34" charset="0"/>
                <a:cs typeface="Arial" panose="020B0604020202020204" pitchFamily="34" charset="0"/>
              </a:endParaRPr>
            </a:p>
          </p:txBody>
        </p:sp>
      </p:grpSp>
      <p:grpSp>
        <p:nvGrpSpPr>
          <p:cNvPr id="100" name="Grup 99"/>
          <p:cNvGrpSpPr/>
          <p:nvPr/>
        </p:nvGrpSpPr>
        <p:grpSpPr>
          <a:xfrm>
            <a:off x="1817761" y="444820"/>
            <a:ext cx="2538215" cy="1160483"/>
            <a:chOff x="1817761" y="444820"/>
            <a:chExt cx="2538215" cy="1160483"/>
          </a:xfrm>
        </p:grpSpPr>
        <p:grpSp>
          <p:nvGrpSpPr>
            <p:cNvPr id="89" name="Group 16"/>
            <p:cNvGrpSpPr/>
            <p:nvPr/>
          </p:nvGrpSpPr>
          <p:grpSpPr>
            <a:xfrm>
              <a:off x="1817761" y="444820"/>
              <a:ext cx="2538215" cy="1079878"/>
              <a:chOff x="2890838" y="542925"/>
              <a:chExt cx="3376613" cy="1446213"/>
            </a:xfrm>
          </p:grpSpPr>
          <p:sp>
            <p:nvSpPr>
              <p:cNvPr id="91" name="Freeform 8"/>
              <p:cNvSpPr>
                <a:spLocks/>
              </p:cNvSpPr>
              <p:nvPr/>
            </p:nvSpPr>
            <p:spPr bwMode="auto">
              <a:xfrm>
                <a:off x="2890838" y="542925"/>
                <a:ext cx="762000" cy="1409700"/>
              </a:xfrm>
              <a:custGeom>
                <a:avLst/>
                <a:gdLst>
                  <a:gd name="T0" fmla="*/ 0 w 480"/>
                  <a:gd name="T1" fmla="*/ 247 h 888"/>
                  <a:gd name="T2" fmla="*/ 480 w 480"/>
                  <a:gd name="T3" fmla="*/ 0 h 888"/>
                  <a:gd name="T4" fmla="*/ 480 w 480"/>
                  <a:gd name="T5" fmla="*/ 782 h 888"/>
                  <a:gd name="T6" fmla="*/ 0 w 480"/>
                  <a:gd name="T7" fmla="*/ 888 h 888"/>
                  <a:gd name="T8" fmla="*/ 0 w 480"/>
                  <a:gd name="T9" fmla="*/ 247 h 888"/>
                </a:gdLst>
                <a:ahLst/>
                <a:cxnLst>
                  <a:cxn ang="0">
                    <a:pos x="T0" y="T1"/>
                  </a:cxn>
                  <a:cxn ang="0">
                    <a:pos x="T2" y="T3"/>
                  </a:cxn>
                  <a:cxn ang="0">
                    <a:pos x="T4" y="T5"/>
                  </a:cxn>
                  <a:cxn ang="0">
                    <a:pos x="T6" y="T7"/>
                  </a:cxn>
                  <a:cxn ang="0">
                    <a:pos x="T8" y="T9"/>
                  </a:cxn>
                </a:cxnLst>
                <a:rect l="0" t="0" r="r" b="b"/>
                <a:pathLst>
                  <a:path w="480" h="888">
                    <a:moveTo>
                      <a:pt x="0" y="247"/>
                    </a:moveTo>
                    <a:lnTo>
                      <a:pt x="480" y="0"/>
                    </a:lnTo>
                    <a:lnTo>
                      <a:pt x="480" y="782"/>
                    </a:lnTo>
                    <a:lnTo>
                      <a:pt x="0" y="888"/>
                    </a:lnTo>
                    <a:lnTo>
                      <a:pt x="0" y="247"/>
                    </a:lnTo>
                    <a:close/>
                  </a:path>
                </a:pathLst>
              </a:custGeom>
              <a:solidFill>
                <a:srgbClr val="F8DF27"/>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92" name="Freeform 9"/>
              <p:cNvSpPr>
                <a:spLocks/>
              </p:cNvSpPr>
              <p:nvPr/>
            </p:nvSpPr>
            <p:spPr bwMode="auto">
              <a:xfrm>
                <a:off x="3652838" y="542925"/>
                <a:ext cx="2614613" cy="1446213"/>
              </a:xfrm>
              <a:custGeom>
                <a:avLst/>
                <a:gdLst>
                  <a:gd name="T0" fmla="*/ 1647 w 1647"/>
                  <a:gd name="T1" fmla="*/ 911 h 911"/>
                  <a:gd name="T2" fmla="*/ 1647 w 1647"/>
                  <a:gd name="T3" fmla="*/ 298 h 911"/>
                  <a:gd name="T4" fmla="*/ 0 w 1647"/>
                  <a:gd name="T5" fmla="*/ 0 h 911"/>
                  <a:gd name="T6" fmla="*/ 0 w 1647"/>
                  <a:gd name="T7" fmla="*/ 782 h 911"/>
                  <a:gd name="T8" fmla="*/ 1647 w 1647"/>
                  <a:gd name="T9" fmla="*/ 911 h 911"/>
                </a:gdLst>
                <a:ahLst/>
                <a:cxnLst>
                  <a:cxn ang="0">
                    <a:pos x="T0" y="T1"/>
                  </a:cxn>
                  <a:cxn ang="0">
                    <a:pos x="T2" y="T3"/>
                  </a:cxn>
                  <a:cxn ang="0">
                    <a:pos x="T4" y="T5"/>
                  </a:cxn>
                  <a:cxn ang="0">
                    <a:pos x="T6" y="T7"/>
                  </a:cxn>
                  <a:cxn ang="0">
                    <a:pos x="T8" y="T9"/>
                  </a:cxn>
                </a:cxnLst>
                <a:rect l="0" t="0" r="r" b="b"/>
                <a:pathLst>
                  <a:path w="1647" h="911">
                    <a:moveTo>
                      <a:pt x="1647" y="911"/>
                    </a:moveTo>
                    <a:lnTo>
                      <a:pt x="1647" y="298"/>
                    </a:lnTo>
                    <a:lnTo>
                      <a:pt x="0" y="0"/>
                    </a:lnTo>
                    <a:lnTo>
                      <a:pt x="0" y="782"/>
                    </a:lnTo>
                    <a:lnTo>
                      <a:pt x="1647" y="911"/>
                    </a:lnTo>
                    <a:close/>
                  </a:path>
                </a:pathLst>
              </a:custGeom>
              <a:solidFill>
                <a:srgbClr val="EED308"/>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grpSp>
        <p:sp>
          <p:nvSpPr>
            <p:cNvPr id="90" name="TextBox 70"/>
            <p:cNvSpPr txBox="1"/>
            <p:nvPr/>
          </p:nvSpPr>
          <p:spPr>
            <a:xfrm rot="241240">
              <a:off x="2934837" y="846188"/>
              <a:ext cx="987771" cy="461665"/>
            </a:xfrm>
            <a:prstGeom prst="rect">
              <a:avLst/>
            </a:prstGeom>
            <a:noFill/>
          </p:spPr>
          <p:txBody>
            <a:bodyPr wrap="none" rtlCol="0">
              <a:spAutoFit/>
              <a:scene3d>
                <a:camera prst="perspectiveRight" fov="0">
                  <a:rot lat="0" lon="21000000" rev="0"/>
                </a:camera>
                <a:lightRig rig="threePt" dir="t"/>
              </a:scene3d>
            </a:bodyPr>
            <a:lstStyle/>
            <a:p>
              <a:pPr algn="ct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(1) Algılama</a:t>
              </a:r>
            </a:p>
            <a:p>
              <a:pPr algn="ct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(yorumlama)</a:t>
              </a:r>
              <a:endParaRPr lang="en-US" sz="1200" dirty="0">
                <a:latin typeface="Arial" panose="020B0604020202020204" pitchFamily="34" charset="0"/>
                <a:cs typeface="Arial" panose="020B0604020202020204" pitchFamily="34" charset="0"/>
              </a:endParaRPr>
            </a:p>
          </p:txBody>
        </p:sp>
        <p:sp>
          <p:nvSpPr>
            <p:cNvPr id="86" name="Freeform 10"/>
            <p:cNvSpPr>
              <a:spLocks/>
            </p:cNvSpPr>
            <p:nvPr/>
          </p:nvSpPr>
          <p:spPr bwMode="auto">
            <a:xfrm>
              <a:off x="1817761" y="1368818"/>
              <a:ext cx="2538215" cy="236485"/>
            </a:xfrm>
            <a:custGeom>
              <a:avLst/>
              <a:gdLst>
                <a:gd name="T0" fmla="*/ 1475 w 2127"/>
                <a:gd name="T1" fmla="*/ 197 h 197"/>
                <a:gd name="T2" fmla="*/ 2127 w 2127"/>
                <a:gd name="T3" fmla="*/ 129 h 197"/>
                <a:gd name="T4" fmla="*/ 480 w 2127"/>
                <a:gd name="T5" fmla="*/ 0 h 197"/>
                <a:gd name="T6" fmla="*/ 0 w 2127"/>
                <a:gd name="T7" fmla="*/ 106 h 197"/>
                <a:gd name="T8" fmla="*/ 1475 w 2127"/>
                <a:gd name="T9" fmla="*/ 197 h 197"/>
                <a:gd name="connsiteX0" fmla="*/ 6935 w 10000"/>
                <a:gd name="connsiteY0" fmla="*/ 10000 h 10000"/>
                <a:gd name="connsiteX1" fmla="*/ 10000 w 10000"/>
                <a:gd name="connsiteY1" fmla="*/ 6548 h 10000"/>
                <a:gd name="connsiteX2" fmla="*/ 2304 w 10000"/>
                <a:gd name="connsiteY2" fmla="*/ 0 h 10000"/>
                <a:gd name="connsiteX3" fmla="*/ 0 w 10000"/>
                <a:gd name="connsiteY3" fmla="*/ 5381 h 10000"/>
                <a:gd name="connsiteX4" fmla="*/ 6935 w 10000"/>
                <a:gd name="connsiteY4" fmla="*/ 10000 h 10000"/>
                <a:gd name="connsiteX0" fmla="*/ 6935 w 10000"/>
                <a:gd name="connsiteY0" fmla="*/ 10127 h 10127"/>
                <a:gd name="connsiteX1" fmla="*/ 10000 w 10000"/>
                <a:gd name="connsiteY1" fmla="*/ 6675 h 10127"/>
                <a:gd name="connsiteX2" fmla="*/ 2269 w 10000"/>
                <a:gd name="connsiteY2" fmla="*/ 0 h 10127"/>
                <a:gd name="connsiteX3" fmla="*/ 0 w 10000"/>
                <a:gd name="connsiteY3" fmla="*/ 5508 h 10127"/>
                <a:gd name="connsiteX4" fmla="*/ 6935 w 10000"/>
                <a:gd name="connsiteY4" fmla="*/ 10127 h 1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27">
                  <a:moveTo>
                    <a:pt x="6935" y="10127"/>
                  </a:moveTo>
                  <a:lnTo>
                    <a:pt x="10000" y="6675"/>
                  </a:lnTo>
                  <a:lnTo>
                    <a:pt x="2269" y="0"/>
                  </a:lnTo>
                  <a:lnTo>
                    <a:pt x="0" y="5508"/>
                  </a:lnTo>
                  <a:lnTo>
                    <a:pt x="6935" y="10127"/>
                  </a:lnTo>
                  <a:close/>
                </a:path>
              </a:pathLst>
            </a:custGeom>
            <a:solidFill>
              <a:srgbClr val="DEC508"/>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grpSp>
      <p:grpSp>
        <p:nvGrpSpPr>
          <p:cNvPr id="102" name="Grup 101"/>
          <p:cNvGrpSpPr/>
          <p:nvPr/>
        </p:nvGrpSpPr>
        <p:grpSpPr>
          <a:xfrm>
            <a:off x="1817761" y="1617157"/>
            <a:ext cx="2538215" cy="921037"/>
            <a:chOff x="1817761" y="1617157"/>
            <a:chExt cx="2538215" cy="921037"/>
          </a:xfrm>
        </p:grpSpPr>
        <p:sp>
          <p:nvSpPr>
            <p:cNvPr id="87" name="Freeform 11"/>
            <p:cNvSpPr>
              <a:spLocks/>
            </p:cNvSpPr>
            <p:nvPr/>
          </p:nvSpPr>
          <p:spPr bwMode="auto">
            <a:xfrm>
              <a:off x="2390560" y="1617157"/>
              <a:ext cx="1965416" cy="921037"/>
            </a:xfrm>
            <a:custGeom>
              <a:avLst/>
              <a:gdLst>
                <a:gd name="T0" fmla="*/ 0 w 1647"/>
                <a:gd name="T1" fmla="*/ 0 h 777"/>
                <a:gd name="T2" fmla="*/ 1647 w 1647"/>
                <a:gd name="T3" fmla="*/ 80 h 777"/>
                <a:gd name="T4" fmla="*/ 1647 w 1647"/>
                <a:gd name="T5" fmla="*/ 698 h 777"/>
                <a:gd name="T6" fmla="*/ 0 w 1647"/>
                <a:gd name="T7" fmla="*/ 777 h 777"/>
                <a:gd name="T8" fmla="*/ 0 w 1647"/>
                <a:gd name="T9" fmla="*/ 0 h 777"/>
              </a:gdLst>
              <a:ahLst/>
              <a:cxnLst>
                <a:cxn ang="0">
                  <a:pos x="T0" y="T1"/>
                </a:cxn>
                <a:cxn ang="0">
                  <a:pos x="T2" y="T3"/>
                </a:cxn>
                <a:cxn ang="0">
                  <a:pos x="T4" y="T5"/>
                </a:cxn>
                <a:cxn ang="0">
                  <a:pos x="T6" y="T7"/>
                </a:cxn>
                <a:cxn ang="0">
                  <a:pos x="T8" y="T9"/>
                </a:cxn>
              </a:cxnLst>
              <a:rect l="0" t="0" r="r" b="b"/>
              <a:pathLst>
                <a:path w="1647" h="777">
                  <a:moveTo>
                    <a:pt x="0" y="0"/>
                  </a:moveTo>
                  <a:lnTo>
                    <a:pt x="1647" y="80"/>
                  </a:lnTo>
                  <a:lnTo>
                    <a:pt x="1647" y="698"/>
                  </a:lnTo>
                  <a:lnTo>
                    <a:pt x="0" y="777"/>
                  </a:lnTo>
                  <a:lnTo>
                    <a:pt x="0" y="0"/>
                  </a:lnTo>
                  <a:close/>
                </a:path>
              </a:pathLst>
            </a:custGeom>
            <a:solidFill>
              <a:srgbClr val="FDA63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88" name="Freeform 12"/>
            <p:cNvSpPr>
              <a:spLocks/>
            </p:cNvSpPr>
            <p:nvPr/>
          </p:nvSpPr>
          <p:spPr bwMode="auto">
            <a:xfrm>
              <a:off x="1817761" y="1617157"/>
              <a:ext cx="572799" cy="921037"/>
            </a:xfrm>
            <a:custGeom>
              <a:avLst/>
              <a:gdLst>
                <a:gd name="T0" fmla="*/ 0 w 480"/>
                <a:gd name="T1" fmla="*/ 65 h 777"/>
                <a:gd name="T2" fmla="*/ 480 w 480"/>
                <a:gd name="T3" fmla="*/ 0 h 777"/>
                <a:gd name="T4" fmla="*/ 480 w 480"/>
                <a:gd name="T5" fmla="*/ 777 h 777"/>
                <a:gd name="T6" fmla="*/ 0 w 480"/>
                <a:gd name="T7" fmla="*/ 704 h 777"/>
                <a:gd name="T8" fmla="*/ 0 w 480"/>
                <a:gd name="T9" fmla="*/ 65 h 777"/>
              </a:gdLst>
              <a:ahLst/>
              <a:cxnLst>
                <a:cxn ang="0">
                  <a:pos x="T0" y="T1"/>
                </a:cxn>
                <a:cxn ang="0">
                  <a:pos x="T2" y="T3"/>
                </a:cxn>
                <a:cxn ang="0">
                  <a:pos x="T4" y="T5"/>
                </a:cxn>
                <a:cxn ang="0">
                  <a:pos x="T6" y="T7"/>
                </a:cxn>
                <a:cxn ang="0">
                  <a:pos x="T8" y="T9"/>
                </a:cxn>
              </a:cxnLst>
              <a:rect l="0" t="0" r="r" b="b"/>
              <a:pathLst>
                <a:path w="480" h="777">
                  <a:moveTo>
                    <a:pt x="0" y="65"/>
                  </a:moveTo>
                  <a:lnTo>
                    <a:pt x="480" y="0"/>
                  </a:lnTo>
                  <a:lnTo>
                    <a:pt x="480" y="777"/>
                  </a:lnTo>
                  <a:lnTo>
                    <a:pt x="0" y="704"/>
                  </a:lnTo>
                  <a:lnTo>
                    <a:pt x="0" y="65"/>
                  </a:lnTo>
                  <a:close/>
                </a:path>
              </a:pathLst>
            </a:custGeom>
            <a:solidFill>
              <a:srgbClr val="FDB555"/>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85" name="TextBox 71"/>
            <p:cNvSpPr txBox="1"/>
            <p:nvPr/>
          </p:nvSpPr>
          <p:spPr>
            <a:xfrm>
              <a:off x="2819086" y="1894061"/>
              <a:ext cx="987771" cy="461665"/>
            </a:xfrm>
            <a:prstGeom prst="rect">
              <a:avLst/>
            </a:prstGeom>
            <a:noFill/>
          </p:spPr>
          <p:txBody>
            <a:bodyPr wrap="none" rtlCol="0">
              <a:spAutoFit/>
              <a:scene3d>
                <a:camera prst="perspectiveRight" fov="0">
                  <a:rot lat="0" lon="21594000" rev="0"/>
                </a:camera>
                <a:lightRig rig="threePt" dir="t"/>
              </a:scene3d>
            </a:bodyPr>
            <a:lstStyle/>
            <a:p>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(2) Kuruluş</a:t>
              </a:r>
            </a:p>
            <a:p>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(hazırlanma)</a:t>
              </a:r>
              <a:endParaRPr lang="en-US" sz="1200" dirty="0">
                <a:latin typeface="Arial" panose="020B0604020202020204" pitchFamily="34" charset="0"/>
                <a:cs typeface="Arial" panose="020B0604020202020204" pitchFamily="34" charset="0"/>
              </a:endParaRPr>
            </a:p>
          </p:txBody>
        </p:sp>
      </p:grpSp>
      <p:grpSp>
        <p:nvGrpSpPr>
          <p:cNvPr id="78" name="Group 5"/>
          <p:cNvGrpSpPr/>
          <p:nvPr/>
        </p:nvGrpSpPr>
        <p:grpSpPr>
          <a:xfrm>
            <a:off x="1817761" y="2544123"/>
            <a:ext cx="2538215" cy="1160482"/>
            <a:chOff x="515861" y="3713078"/>
            <a:chExt cx="3515932" cy="1618285"/>
          </a:xfrm>
        </p:grpSpPr>
        <p:grpSp>
          <p:nvGrpSpPr>
            <p:cNvPr id="79" name="Group 3"/>
            <p:cNvGrpSpPr/>
            <p:nvPr/>
          </p:nvGrpSpPr>
          <p:grpSpPr>
            <a:xfrm>
              <a:off x="515861" y="3713078"/>
              <a:ext cx="3515932" cy="1618285"/>
              <a:chOff x="2890838" y="3354390"/>
              <a:chExt cx="3376613" cy="1554161"/>
            </a:xfrm>
          </p:grpSpPr>
          <p:sp>
            <p:nvSpPr>
              <p:cNvPr id="81" name="Freeform 13"/>
              <p:cNvSpPr>
                <a:spLocks/>
              </p:cNvSpPr>
              <p:nvPr/>
            </p:nvSpPr>
            <p:spPr bwMode="auto">
              <a:xfrm>
                <a:off x="2890838" y="3354390"/>
                <a:ext cx="3376613" cy="326244"/>
              </a:xfrm>
              <a:custGeom>
                <a:avLst/>
                <a:gdLst>
                  <a:gd name="T0" fmla="*/ 0 w 2127"/>
                  <a:gd name="T1" fmla="*/ 91 h 199"/>
                  <a:gd name="T2" fmla="*/ 1498 w 2127"/>
                  <a:gd name="T3" fmla="*/ 0 h 199"/>
                  <a:gd name="T4" fmla="*/ 2127 w 2127"/>
                  <a:gd name="T5" fmla="*/ 70 h 199"/>
                  <a:gd name="T6" fmla="*/ 480 w 2127"/>
                  <a:gd name="T7" fmla="*/ 199 h 199"/>
                  <a:gd name="T8" fmla="*/ 0 w 2127"/>
                  <a:gd name="T9" fmla="*/ 91 h 199"/>
                  <a:gd name="connsiteX0" fmla="*/ 0 w 10000"/>
                  <a:gd name="connsiteY0" fmla="*/ 4573 h 10075"/>
                  <a:gd name="connsiteX1" fmla="*/ 7043 w 10000"/>
                  <a:gd name="connsiteY1" fmla="*/ 0 h 10075"/>
                  <a:gd name="connsiteX2" fmla="*/ 10000 w 10000"/>
                  <a:gd name="connsiteY2" fmla="*/ 3518 h 10075"/>
                  <a:gd name="connsiteX3" fmla="*/ 2257 w 10000"/>
                  <a:gd name="connsiteY3" fmla="*/ 10075 h 10075"/>
                  <a:gd name="connsiteX4" fmla="*/ 0 w 10000"/>
                  <a:gd name="connsiteY4" fmla="*/ 4573 h 10075"/>
                  <a:gd name="connsiteX0" fmla="*/ 0 w 10000"/>
                  <a:gd name="connsiteY0" fmla="*/ 4573 h 10327"/>
                  <a:gd name="connsiteX1" fmla="*/ 7043 w 10000"/>
                  <a:gd name="connsiteY1" fmla="*/ 0 h 10327"/>
                  <a:gd name="connsiteX2" fmla="*/ 10000 w 10000"/>
                  <a:gd name="connsiteY2" fmla="*/ 3518 h 10327"/>
                  <a:gd name="connsiteX3" fmla="*/ 2269 w 10000"/>
                  <a:gd name="connsiteY3" fmla="*/ 10327 h 10327"/>
                  <a:gd name="connsiteX4" fmla="*/ 0 w 10000"/>
                  <a:gd name="connsiteY4" fmla="*/ 4573 h 10327"/>
                  <a:gd name="connsiteX0" fmla="*/ 0 w 10000"/>
                  <a:gd name="connsiteY0" fmla="*/ 4573 h 10201"/>
                  <a:gd name="connsiteX1" fmla="*/ 7043 w 10000"/>
                  <a:gd name="connsiteY1" fmla="*/ 0 h 10201"/>
                  <a:gd name="connsiteX2" fmla="*/ 10000 w 10000"/>
                  <a:gd name="connsiteY2" fmla="*/ 3518 h 10201"/>
                  <a:gd name="connsiteX3" fmla="*/ 2269 w 10000"/>
                  <a:gd name="connsiteY3" fmla="*/ 10201 h 10201"/>
                  <a:gd name="connsiteX4" fmla="*/ 0 w 10000"/>
                  <a:gd name="connsiteY4" fmla="*/ 4573 h 10201"/>
                  <a:gd name="connsiteX0" fmla="*/ 0 w 10000"/>
                  <a:gd name="connsiteY0" fmla="*/ 4573 h 10327"/>
                  <a:gd name="connsiteX1" fmla="*/ 7043 w 10000"/>
                  <a:gd name="connsiteY1" fmla="*/ 0 h 10327"/>
                  <a:gd name="connsiteX2" fmla="*/ 10000 w 10000"/>
                  <a:gd name="connsiteY2" fmla="*/ 3518 h 10327"/>
                  <a:gd name="connsiteX3" fmla="*/ 2257 w 10000"/>
                  <a:gd name="connsiteY3" fmla="*/ 10327 h 10327"/>
                  <a:gd name="connsiteX4" fmla="*/ 0 w 10000"/>
                  <a:gd name="connsiteY4" fmla="*/ 4573 h 1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27">
                    <a:moveTo>
                      <a:pt x="0" y="4573"/>
                    </a:moveTo>
                    <a:lnTo>
                      <a:pt x="7043" y="0"/>
                    </a:lnTo>
                    <a:lnTo>
                      <a:pt x="10000" y="3518"/>
                    </a:lnTo>
                    <a:lnTo>
                      <a:pt x="2257" y="10327"/>
                    </a:lnTo>
                    <a:lnTo>
                      <a:pt x="0" y="4573"/>
                    </a:lnTo>
                    <a:close/>
                  </a:path>
                </a:pathLst>
              </a:custGeom>
              <a:solidFill>
                <a:srgbClr val="E1341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82" name="Freeform 14"/>
              <p:cNvSpPr>
                <a:spLocks/>
              </p:cNvSpPr>
              <p:nvPr/>
            </p:nvSpPr>
            <p:spPr bwMode="auto">
              <a:xfrm>
                <a:off x="3652838" y="3465513"/>
                <a:ext cx="2614613" cy="1443038"/>
              </a:xfrm>
              <a:custGeom>
                <a:avLst/>
                <a:gdLst>
                  <a:gd name="T0" fmla="*/ 0 w 1647"/>
                  <a:gd name="T1" fmla="*/ 909 h 909"/>
                  <a:gd name="T2" fmla="*/ 0 w 1647"/>
                  <a:gd name="T3" fmla="*/ 129 h 909"/>
                  <a:gd name="T4" fmla="*/ 1647 w 1647"/>
                  <a:gd name="T5" fmla="*/ 0 h 909"/>
                  <a:gd name="T6" fmla="*/ 1647 w 1647"/>
                  <a:gd name="T7" fmla="*/ 611 h 909"/>
                  <a:gd name="T8" fmla="*/ 0 w 1647"/>
                  <a:gd name="T9" fmla="*/ 909 h 909"/>
                </a:gdLst>
                <a:ahLst/>
                <a:cxnLst>
                  <a:cxn ang="0">
                    <a:pos x="T0" y="T1"/>
                  </a:cxn>
                  <a:cxn ang="0">
                    <a:pos x="T2" y="T3"/>
                  </a:cxn>
                  <a:cxn ang="0">
                    <a:pos x="T4" y="T5"/>
                  </a:cxn>
                  <a:cxn ang="0">
                    <a:pos x="T6" y="T7"/>
                  </a:cxn>
                  <a:cxn ang="0">
                    <a:pos x="T8" y="T9"/>
                  </a:cxn>
                </a:cxnLst>
                <a:rect l="0" t="0" r="r" b="b"/>
                <a:pathLst>
                  <a:path w="1647" h="909">
                    <a:moveTo>
                      <a:pt x="0" y="909"/>
                    </a:moveTo>
                    <a:lnTo>
                      <a:pt x="0" y="129"/>
                    </a:lnTo>
                    <a:lnTo>
                      <a:pt x="1647" y="0"/>
                    </a:lnTo>
                    <a:lnTo>
                      <a:pt x="1647" y="611"/>
                    </a:lnTo>
                    <a:lnTo>
                      <a:pt x="0" y="909"/>
                    </a:lnTo>
                    <a:close/>
                  </a:path>
                </a:pathLst>
              </a:custGeom>
              <a:solidFill>
                <a:srgbClr val="F0513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83" name="Freeform 15"/>
              <p:cNvSpPr>
                <a:spLocks/>
              </p:cNvSpPr>
              <p:nvPr/>
            </p:nvSpPr>
            <p:spPr bwMode="auto">
              <a:xfrm>
                <a:off x="2890838" y="3498850"/>
                <a:ext cx="762000" cy="1409700"/>
              </a:xfrm>
              <a:custGeom>
                <a:avLst/>
                <a:gdLst>
                  <a:gd name="T0" fmla="*/ 0 w 480"/>
                  <a:gd name="T1" fmla="*/ 0 h 888"/>
                  <a:gd name="T2" fmla="*/ 0 w 480"/>
                  <a:gd name="T3" fmla="*/ 645 h 888"/>
                  <a:gd name="T4" fmla="*/ 480 w 480"/>
                  <a:gd name="T5" fmla="*/ 888 h 888"/>
                  <a:gd name="T6" fmla="*/ 480 w 480"/>
                  <a:gd name="T7" fmla="*/ 108 h 888"/>
                  <a:gd name="T8" fmla="*/ 0 w 480"/>
                  <a:gd name="T9" fmla="*/ 0 h 888"/>
                </a:gdLst>
                <a:ahLst/>
                <a:cxnLst>
                  <a:cxn ang="0">
                    <a:pos x="T0" y="T1"/>
                  </a:cxn>
                  <a:cxn ang="0">
                    <a:pos x="T2" y="T3"/>
                  </a:cxn>
                  <a:cxn ang="0">
                    <a:pos x="T4" y="T5"/>
                  </a:cxn>
                  <a:cxn ang="0">
                    <a:pos x="T6" y="T7"/>
                  </a:cxn>
                  <a:cxn ang="0">
                    <a:pos x="T8" y="T9"/>
                  </a:cxn>
                </a:cxnLst>
                <a:rect l="0" t="0" r="r" b="b"/>
                <a:pathLst>
                  <a:path w="480" h="888">
                    <a:moveTo>
                      <a:pt x="0" y="0"/>
                    </a:moveTo>
                    <a:lnTo>
                      <a:pt x="0" y="645"/>
                    </a:lnTo>
                    <a:lnTo>
                      <a:pt x="480" y="888"/>
                    </a:lnTo>
                    <a:lnTo>
                      <a:pt x="480" y="108"/>
                    </a:lnTo>
                    <a:lnTo>
                      <a:pt x="0" y="0"/>
                    </a:lnTo>
                    <a:close/>
                  </a:path>
                </a:pathLst>
              </a:custGeom>
              <a:solidFill>
                <a:srgbClr val="F26448"/>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grpSp>
        <p:sp>
          <p:nvSpPr>
            <p:cNvPr id="80" name="TextBox 81"/>
            <p:cNvSpPr txBox="1"/>
            <p:nvPr/>
          </p:nvSpPr>
          <p:spPr>
            <a:xfrm rot="21307097">
              <a:off x="1777039" y="4025764"/>
              <a:ext cx="1757820" cy="901305"/>
            </a:xfrm>
            <a:prstGeom prst="rect">
              <a:avLst/>
            </a:prstGeom>
            <a:noFill/>
            <a:scene3d>
              <a:camera prst="perspectiveContrastingRightFacing" fov="0">
                <a:rot lat="600000" lon="19800000" rev="0"/>
              </a:camera>
              <a:lightRig rig="threePt" dir="t"/>
            </a:scene3d>
          </p:spPr>
          <p:txBody>
            <a:bodyPr wrap="none" rtlCol="0">
              <a:spAutoFit/>
              <a:scene3d>
                <a:camera prst="obliqueTopLeft">
                  <a:rot lat="600000" lon="19800000" rev="0"/>
                </a:camera>
                <a:lightRig rig="threePt" dir="t"/>
              </a:scene3d>
            </a:bodyPr>
            <a:lstStyle/>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(3) Kılavuz</a:t>
              </a:r>
            </a:p>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denetiminde</a:t>
              </a:r>
            </a:p>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yapma (öğrenme)</a:t>
              </a:r>
              <a:endParaRPr lang="en-US" sz="1200" dirty="0">
                <a:latin typeface="Arial" panose="020B0604020202020204" pitchFamily="34" charset="0"/>
                <a:cs typeface="Arial" panose="020B0604020202020204" pitchFamily="34" charset="0"/>
              </a:endParaRPr>
            </a:p>
          </p:txBody>
        </p:sp>
      </p:grpSp>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3586893602"/>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80">
                                          <p:stCondLst>
                                            <p:cond delay="0"/>
                                          </p:stCondLst>
                                        </p:cTn>
                                        <p:tgtEl>
                                          <p:spTgt spid="100"/>
                                        </p:tgtEl>
                                      </p:cBhvr>
                                    </p:animEffect>
                                    <p:anim calcmode="lin" valueType="num">
                                      <p:cBhvr>
                                        <p:cTn id="8"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0"/>
                                        </p:tgtEl>
                                      </p:cBhvr>
                                      <p:to x="100000" y="60000"/>
                                    </p:animScale>
                                    <p:animScale>
                                      <p:cBhvr>
                                        <p:cTn id="14" dur="166" decel="50000">
                                          <p:stCondLst>
                                            <p:cond delay="676"/>
                                          </p:stCondLst>
                                        </p:cTn>
                                        <p:tgtEl>
                                          <p:spTgt spid="100"/>
                                        </p:tgtEl>
                                      </p:cBhvr>
                                      <p:to x="100000" y="100000"/>
                                    </p:animScale>
                                    <p:animScale>
                                      <p:cBhvr>
                                        <p:cTn id="15" dur="26">
                                          <p:stCondLst>
                                            <p:cond delay="1312"/>
                                          </p:stCondLst>
                                        </p:cTn>
                                        <p:tgtEl>
                                          <p:spTgt spid="100"/>
                                        </p:tgtEl>
                                      </p:cBhvr>
                                      <p:to x="100000" y="80000"/>
                                    </p:animScale>
                                    <p:animScale>
                                      <p:cBhvr>
                                        <p:cTn id="16" dur="166" decel="50000">
                                          <p:stCondLst>
                                            <p:cond delay="1338"/>
                                          </p:stCondLst>
                                        </p:cTn>
                                        <p:tgtEl>
                                          <p:spTgt spid="100"/>
                                        </p:tgtEl>
                                      </p:cBhvr>
                                      <p:to x="100000" y="100000"/>
                                    </p:animScale>
                                    <p:animScale>
                                      <p:cBhvr>
                                        <p:cTn id="17" dur="26">
                                          <p:stCondLst>
                                            <p:cond delay="1642"/>
                                          </p:stCondLst>
                                        </p:cTn>
                                        <p:tgtEl>
                                          <p:spTgt spid="100"/>
                                        </p:tgtEl>
                                      </p:cBhvr>
                                      <p:to x="100000" y="90000"/>
                                    </p:animScale>
                                    <p:animScale>
                                      <p:cBhvr>
                                        <p:cTn id="18" dur="166" decel="50000">
                                          <p:stCondLst>
                                            <p:cond delay="1668"/>
                                          </p:stCondLst>
                                        </p:cTn>
                                        <p:tgtEl>
                                          <p:spTgt spid="100"/>
                                        </p:tgtEl>
                                      </p:cBhvr>
                                      <p:to x="100000" y="100000"/>
                                    </p:animScale>
                                    <p:animScale>
                                      <p:cBhvr>
                                        <p:cTn id="19" dur="26">
                                          <p:stCondLst>
                                            <p:cond delay="1808"/>
                                          </p:stCondLst>
                                        </p:cTn>
                                        <p:tgtEl>
                                          <p:spTgt spid="100"/>
                                        </p:tgtEl>
                                      </p:cBhvr>
                                      <p:to x="100000" y="95000"/>
                                    </p:animScale>
                                    <p:animScale>
                                      <p:cBhvr>
                                        <p:cTn id="20" dur="166" decel="50000">
                                          <p:stCondLst>
                                            <p:cond delay="1834"/>
                                          </p:stCondLst>
                                        </p:cTn>
                                        <p:tgtEl>
                                          <p:spTgt spid="10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down)">
                                      <p:cBhvr>
                                        <p:cTn id="23" dur="580">
                                          <p:stCondLst>
                                            <p:cond delay="0"/>
                                          </p:stCondLst>
                                        </p:cTn>
                                        <p:tgtEl>
                                          <p:spTgt spid="101"/>
                                        </p:tgtEl>
                                      </p:cBhvr>
                                    </p:animEffect>
                                    <p:anim calcmode="lin" valueType="num">
                                      <p:cBhvr>
                                        <p:cTn id="24" dur="1822" tmFilter="0,0; 0.14,0.36; 0.43,0.73; 0.71,0.91; 1.0,1.0">
                                          <p:stCondLst>
                                            <p:cond delay="0"/>
                                          </p:stCondLst>
                                        </p:cTn>
                                        <p:tgtEl>
                                          <p:spTgt spid="10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1"/>
                                        </p:tgtEl>
                                        <p:attrNameLst>
                                          <p:attrName>ppt_y</p:attrName>
                                        </p:attrNameLst>
                                      </p:cBhvr>
                                      <p:tavLst>
                                        <p:tav tm="0" fmla="#ppt_y-sin(pi*$)/81">
                                          <p:val>
                                            <p:fltVal val="0"/>
                                          </p:val>
                                        </p:tav>
                                        <p:tav tm="100000">
                                          <p:val>
                                            <p:fltVal val="1"/>
                                          </p:val>
                                        </p:tav>
                                      </p:tavLst>
                                    </p:anim>
                                    <p:animScale>
                                      <p:cBhvr>
                                        <p:cTn id="29" dur="26">
                                          <p:stCondLst>
                                            <p:cond delay="650"/>
                                          </p:stCondLst>
                                        </p:cTn>
                                        <p:tgtEl>
                                          <p:spTgt spid="101"/>
                                        </p:tgtEl>
                                      </p:cBhvr>
                                      <p:to x="100000" y="60000"/>
                                    </p:animScale>
                                    <p:animScale>
                                      <p:cBhvr>
                                        <p:cTn id="30" dur="166" decel="50000">
                                          <p:stCondLst>
                                            <p:cond delay="676"/>
                                          </p:stCondLst>
                                        </p:cTn>
                                        <p:tgtEl>
                                          <p:spTgt spid="101"/>
                                        </p:tgtEl>
                                      </p:cBhvr>
                                      <p:to x="100000" y="100000"/>
                                    </p:animScale>
                                    <p:animScale>
                                      <p:cBhvr>
                                        <p:cTn id="31" dur="26">
                                          <p:stCondLst>
                                            <p:cond delay="1312"/>
                                          </p:stCondLst>
                                        </p:cTn>
                                        <p:tgtEl>
                                          <p:spTgt spid="101"/>
                                        </p:tgtEl>
                                      </p:cBhvr>
                                      <p:to x="100000" y="80000"/>
                                    </p:animScale>
                                    <p:animScale>
                                      <p:cBhvr>
                                        <p:cTn id="32" dur="166" decel="50000">
                                          <p:stCondLst>
                                            <p:cond delay="1338"/>
                                          </p:stCondLst>
                                        </p:cTn>
                                        <p:tgtEl>
                                          <p:spTgt spid="101"/>
                                        </p:tgtEl>
                                      </p:cBhvr>
                                      <p:to x="100000" y="100000"/>
                                    </p:animScale>
                                    <p:animScale>
                                      <p:cBhvr>
                                        <p:cTn id="33" dur="26">
                                          <p:stCondLst>
                                            <p:cond delay="1642"/>
                                          </p:stCondLst>
                                        </p:cTn>
                                        <p:tgtEl>
                                          <p:spTgt spid="101"/>
                                        </p:tgtEl>
                                      </p:cBhvr>
                                      <p:to x="100000" y="90000"/>
                                    </p:animScale>
                                    <p:animScale>
                                      <p:cBhvr>
                                        <p:cTn id="34" dur="166" decel="50000">
                                          <p:stCondLst>
                                            <p:cond delay="1668"/>
                                          </p:stCondLst>
                                        </p:cTn>
                                        <p:tgtEl>
                                          <p:spTgt spid="101"/>
                                        </p:tgtEl>
                                      </p:cBhvr>
                                      <p:to x="100000" y="100000"/>
                                    </p:animScale>
                                    <p:animScale>
                                      <p:cBhvr>
                                        <p:cTn id="35" dur="26">
                                          <p:stCondLst>
                                            <p:cond delay="1808"/>
                                          </p:stCondLst>
                                        </p:cTn>
                                        <p:tgtEl>
                                          <p:spTgt spid="101"/>
                                        </p:tgtEl>
                                      </p:cBhvr>
                                      <p:to x="100000" y="95000"/>
                                    </p:animScale>
                                    <p:animScale>
                                      <p:cBhvr>
                                        <p:cTn id="36" dur="166" decel="50000">
                                          <p:stCondLst>
                                            <p:cond delay="1834"/>
                                          </p:stCondLst>
                                        </p:cTn>
                                        <p:tgtEl>
                                          <p:spTgt spid="10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80">
                                          <p:stCondLst>
                                            <p:cond delay="0"/>
                                          </p:stCondLst>
                                        </p:cTn>
                                        <p:tgtEl>
                                          <p:spTgt spid="58"/>
                                        </p:tgtEl>
                                      </p:cBhvr>
                                    </p:animEffect>
                                    <p:anim calcmode="lin" valueType="num">
                                      <p:cBhvr>
                                        <p:cTn id="4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5" dur="26">
                                          <p:stCondLst>
                                            <p:cond delay="650"/>
                                          </p:stCondLst>
                                        </p:cTn>
                                        <p:tgtEl>
                                          <p:spTgt spid="58"/>
                                        </p:tgtEl>
                                      </p:cBhvr>
                                      <p:to x="100000" y="60000"/>
                                    </p:animScale>
                                    <p:animScale>
                                      <p:cBhvr>
                                        <p:cTn id="46" dur="166" decel="50000">
                                          <p:stCondLst>
                                            <p:cond delay="676"/>
                                          </p:stCondLst>
                                        </p:cTn>
                                        <p:tgtEl>
                                          <p:spTgt spid="58"/>
                                        </p:tgtEl>
                                      </p:cBhvr>
                                      <p:to x="100000" y="100000"/>
                                    </p:animScale>
                                    <p:animScale>
                                      <p:cBhvr>
                                        <p:cTn id="47" dur="26">
                                          <p:stCondLst>
                                            <p:cond delay="1312"/>
                                          </p:stCondLst>
                                        </p:cTn>
                                        <p:tgtEl>
                                          <p:spTgt spid="58"/>
                                        </p:tgtEl>
                                      </p:cBhvr>
                                      <p:to x="100000" y="80000"/>
                                    </p:animScale>
                                    <p:animScale>
                                      <p:cBhvr>
                                        <p:cTn id="48" dur="166" decel="50000">
                                          <p:stCondLst>
                                            <p:cond delay="1338"/>
                                          </p:stCondLst>
                                        </p:cTn>
                                        <p:tgtEl>
                                          <p:spTgt spid="58"/>
                                        </p:tgtEl>
                                      </p:cBhvr>
                                      <p:to x="100000" y="100000"/>
                                    </p:animScale>
                                    <p:animScale>
                                      <p:cBhvr>
                                        <p:cTn id="49" dur="26">
                                          <p:stCondLst>
                                            <p:cond delay="1642"/>
                                          </p:stCondLst>
                                        </p:cTn>
                                        <p:tgtEl>
                                          <p:spTgt spid="58"/>
                                        </p:tgtEl>
                                      </p:cBhvr>
                                      <p:to x="100000" y="90000"/>
                                    </p:animScale>
                                    <p:animScale>
                                      <p:cBhvr>
                                        <p:cTn id="50" dur="166" decel="50000">
                                          <p:stCondLst>
                                            <p:cond delay="1668"/>
                                          </p:stCondLst>
                                        </p:cTn>
                                        <p:tgtEl>
                                          <p:spTgt spid="58"/>
                                        </p:tgtEl>
                                      </p:cBhvr>
                                      <p:to x="100000" y="100000"/>
                                    </p:animScale>
                                    <p:animScale>
                                      <p:cBhvr>
                                        <p:cTn id="51" dur="26">
                                          <p:stCondLst>
                                            <p:cond delay="1808"/>
                                          </p:stCondLst>
                                        </p:cTn>
                                        <p:tgtEl>
                                          <p:spTgt spid="58"/>
                                        </p:tgtEl>
                                      </p:cBhvr>
                                      <p:to x="100000" y="95000"/>
                                    </p:animScale>
                                    <p:animScale>
                                      <p:cBhvr>
                                        <p:cTn id="52" dur="166" decel="50000">
                                          <p:stCondLst>
                                            <p:cond delay="1834"/>
                                          </p:stCondLst>
                                        </p:cTn>
                                        <p:tgtEl>
                                          <p:spTgt spid="5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2000"/>
                                        <p:tgtEl>
                                          <p:spTgt spid="102"/>
                                        </p:tgtEl>
                                      </p:cBhvr>
                                    </p:animEffect>
                                    <p:anim calcmode="lin" valueType="num">
                                      <p:cBhvr>
                                        <p:cTn id="58" dur="2000" fill="hold"/>
                                        <p:tgtEl>
                                          <p:spTgt spid="102"/>
                                        </p:tgtEl>
                                        <p:attrNameLst>
                                          <p:attrName>ppt_w</p:attrName>
                                        </p:attrNameLst>
                                      </p:cBhvr>
                                      <p:tavLst>
                                        <p:tav tm="0" fmla="#ppt_w*sin(2.5*pi*$)">
                                          <p:val>
                                            <p:fltVal val="0"/>
                                          </p:val>
                                        </p:tav>
                                        <p:tav tm="100000">
                                          <p:val>
                                            <p:fltVal val="1"/>
                                          </p:val>
                                        </p:tav>
                                      </p:tavLst>
                                    </p:anim>
                                    <p:anim calcmode="lin" valueType="num">
                                      <p:cBhvr>
                                        <p:cTn id="59" dur="2000" fill="hold"/>
                                        <p:tgtEl>
                                          <p:spTgt spid="102"/>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2000"/>
                                        <p:tgtEl>
                                          <p:spTgt spid="103"/>
                                        </p:tgtEl>
                                      </p:cBhvr>
                                    </p:animEffect>
                                    <p:anim calcmode="lin" valueType="num">
                                      <p:cBhvr>
                                        <p:cTn id="63" dur="2000" fill="hold"/>
                                        <p:tgtEl>
                                          <p:spTgt spid="103"/>
                                        </p:tgtEl>
                                        <p:attrNameLst>
                                          <p:attrName>ppt_w</p:attrName>
                                        </p:attrNameLst>
                                      </p:cBhvr>
                                      <p:tavLst>
                                        <p:tav tm="0" fmla="#ppt_w*sin(2.5*pi*$)">
                                          <p:val>
                                            <p:fltVal val="0"/>
                                          </p:val>
                                        </p:tav>
                                        <p:tav tm="100000">
                                          <p:val>
                                            <p:fltVal val="1"/>
                                          </p:val>
                                        </p:tav>
                                      </p:tavLst>
                                    </p:anim>
                                    <p:anim calcmode="lin" valueType="num">
                                      <p:cBhvr>
                                        <p:cTn id="64" dur="2000" fill="hold"/>
                                        <p:tgtEl>
                                          <p:spTgt spid="10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2000"/>
                                        <p:tgtEl>
                                          <p:spTgt spid="78"/>
                                        </p:tgtEl>
                                      </p:cBhvr>
                                    </p:animEffect>
                                    <p:anim calcmode="lin" valueType="num">
                                      <p:cBhvr>
                                        <p:cTn id="70" dur="2000" fill="hold"/>
                                        <p:tgtEl>
                                          <p:spTgt spid="78"/>
                                        </p:tgtEl>
                                        <p:attrNameLst>
                                          <p:attrName>ppt_w</p:attrName>
                                        </p:attrNameLst>
                                      </p:cBhvr>
                                      <p:tavLst>
                                        <p:tav tm="0" fmla="#ppt_w*sin(2.5*pi*$)">
                                          <p:val>
                                            <p:fltVal val="0"/>
                                          </p:val>
                                        </p:tav>
                                        <p:tav tm="100000">
                                          <p:val>
                                            <p:fltVal val="1"/>
                                          </p:val>
                                        </p:tav>
                                      </p:tavLst>
                                    </p:anim>
                                    <p:anim calcmode="lin" valueType="num">
                                      <p:cBhvr>
                                        <p:cTn id="71" dur="2000" fill="hold"/>
                                        <p:tgtEl>
                                          <p:spTgt spid="78"/>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2000"/>
                                        <p:tgtEl>
                                          <p:spTgt spid="68"/>
                                        </p:tgtEl>
                                      </p:cBhvr>
                                    </p:animEffect>
                                    <p:anim calcmode="lin" valueType="num">
                                      <p:cBhvr>
                                        <p:cTn id="75" dur="2000" fill="hold"/>
                                        <p:tgtEl>
                                          <p:spTgt spid="68"/>
                                        </p:tgtEl>
                                        <p:attrNameLst>
                                          <p:attrName>ppt_w</p:attrName>
                                        </p:attrNameLst>
                                      </p:cBhvr>
                                      <p:tavLst>
                                        <p:tav tm="0" fmla="#ppt_w*sin(2.5*pi*$)">
                                          <p:val>
                                            <p:fltVal val="0"/>
                                          </p:val>
                                        </p:tav>
                                        <p:tav tm="100000">
                                          <p:val>
                                            <p:fltVal val="1"/>
                                          </p:val>
                                        </p:tav>
                                      </p:tavLst>
                                    </p:anim>
                                    <p:anim calcmode="lin" valueType="num">
                                      <p:cBhvr>
                                        <p:cTn id="76" dur="20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2000"/>
                                        <p:tgtEl>
                                          <p:spTgt spid="75"/>
                                        </p:tgtEl>
                                      </p:cBhvr>
                                    </p:animEffect>
                                    <p:anim calcmode="lin" valueType="num">
                                      <p:cBhvr>
                                        <p:cTn id="82" dur="2000" fill="hold"/>
                                        <p:tgtEl>
                                          <p:spTgt spid="75"/>
                                        </p:tgtEl>
                                        <p:attrNameLst>
                                          <p:attrName>ppt_w</p:attrName>
                                        </p:attrNameLst>
                                      </p:cBhvr>
                                      <p:tavLst>
                                        <p:tav tm="0" fmla="#ppt_w*sin(2.5*pi*$)">
                                          <p:val>
                                            <p:fltVal val="0"/>
                                          </p:val>
                                        </p:tav>
                                        <p:tav tm="100000">
                                          <p:val>
                                            <p:fltVal val="1"/>
                                          </p:val>
                                        </p:tav>
                                      </p:tavLst>
                                    </p:anim>
                                    <p:anim calcmode="lin" valueType="num">
                                      <p:cBhvr>
                                        <p:cTn id="83" dur="2000" fill="hold"/>
                                        <p:tgtEl>
                                          <p:spTgt spid="75"/>
                                        </p:tgtEl>
                                        <p:attrNameLst>
                                          <p:attrName>ppt_h</p:attrName>
                                        </p:attrNameLst>
                                      </p:cBhvr>
                                      <p:tavLst>
                                        <p:tav tm="0">
                                          <p:val>
                                            <p:strVal val="#ppt_h"/>
                                          </p:val>
                                        </p:tav>
                                        <p:tav tm="100000">
                                          <p:val>
                                            <p:strVal val="#ppt_h"/>
                                          </p:val>
                                        </p:tav>
                                      </p:tavLst>
                                    </p:anim>
                                  </p:childTnLst>
                                </p:cTn>
                              </p:par>
                              <p:par>
                                <p:cTn id="84" presetID="45" presetClass="entr" presetSubtype="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2000"/>
                                        <p:tgtEl>
                                          <p:spTgt spid="62"/>
                                        </p:tgtEl>
                                      </p:cBhvr>
                                    </p:animEffect>
                                    <p:anim calcmode="lin" valueType="num">
                                      <p:cBhvr>
                                        <p:cTn id="87" dur="2000" fill="hold"/>
                                        <p:tgtEl>
                                          <p:spTgt spid="62"/>
                                        </p:tgtEl>
                                        <p:attrNameLst>
                                          <p:attrName>ppt_w</p:attrName>
                                        </p:attrNameLst>
                                      </p:cBhvr>
                                      <p:tavLst>
                                        <p:tav tm="0" fmla="#ppt_w*sin(2.5*pi*$)">
                                          <p:val>
                                            <p:fltVal val="0"/>
                                          </p:val>
                                        </p:tav>
                                        <p:tav tm="100000">
                                          <p:val>
                                            <p:fltVal val="1"/>
                                          </p:val>
                                        </p:tav>
                                      </p:tavLst>
                                    </p:anim>
                                    <p:anim calcmode="lin" valueType="num">
                                      <p:cBhvr>
                                        <p:cTn id="88" dur="20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01"/>
          <p:cNvGrpSpPr/>
          <p:nvPr/>
        </p:nvGrpSpPr>
        <p:grpSpPr>
          <a:xfrm>
            <a:off x="4923561" y="2423854"/>
            <a:ext cx="3194767" cy="663719"/>
            <a:chOff x="5056236" y="968657"/>
            <a:chExt cx="3282787" cy="765505"/>
          </a:xfrm>
        </p:grpSpPr>
        <p:grpSp>
          <p:nvGrpSpPr>
            <p:cNvPr id="3" name="Group 102"/>
            <p:cNvGrpSpPr/>
            <p:nvPr/>
          </p:nvGrpSpPr>
          <p:grpSpPr>
            <a:xfrm>
              <a:off x="5057046" y="968657"/>
              <a:ext cx="3245340" cy="642218"/>
              <a:chOff x="-369911" y="383502"/>
              <a:chExt cx="3561639" cy="642218"/>
            </a:xfrm>
          </p:grpSpPr>
          <p:sp>
            <p:nvSpPr>
              <p:cNvPr id="6" name="TextBox 105"/>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7" name="TextBox 106"/>
              <p:cNvSpPr txBox="1"/>
              <p:nvPr/>
            </p:nvSpPr>
            <p:spPr>
              <a:xfrm>
                <a:off x="-369911" y="493257"/>
                <a:ext cx="3516174" cy="532463"/>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Önceden kazanılan becerileri, yeni durumlarda kullanma.</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 name="Rectangle 103"/>
            <p:cNvSpPr/>
            <p:nvPr/>
          </p:nvSpPr>
          <p:spPr>
            <a:xfrm>
              <a:off x="8287739" y="1012863"/>
              <a:ext cx="50490" cy="717077"/>
            </a:xfrm>
            <a:prstGeom prst="rect">
              <a:avLst/>
            </a:prstGeom>
            <a:solidFill>
              <a:srgbClr val="66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5" name="Straight Connector 104"/>
            <p:cNvCxnSpPr/>
            <p:nvPr/>
          </p:nvCxnSpPr>
          <p:spPr>
            <a:xfrm>
              <a:off x="5056236" y="1734162"/>
              <a:ext cx="328278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8" name="Group 107"/>
          <p:cNvGrpSpPr/>
          <p:nvPr/>
        </p:nvGrpSpPr>
        <p:grpSpPr>
          <a:xfrm>
            <a:off x="4913650" y="1559758"/>
            <a:ext cx="3204677" cy="663719"/>
            <a:chOff x="5047984" y="968657"/>
            <a:chExt cx="3291039" cy="765505"/>
          </a:xfrm>
        </p:grpSpPr>
        <p:grpSp>
          <p:nvGrpSpPr>
            <p:cNvPr id="9" name="Group 108"/>
            <p:cNvGrpSpPr/>
            <p:nvPr/>
          </p:nvGrpSpPr>
          <p:grpSpPr>
            <a:xfrm>
              <a:off x="5047984" y="968657"/>
              <a:ext cx="3254402" cy="642983"/>
              <a:chOff x="-379856" y="383502"/>
              <a:chExt cx="3571584" cy="642983"/>
            </a:xfrm>
          </p:grpSpPr>
          <p:sp>
            <p:nvSpPr>
              <p:cNvPr id="12" name="TextBox 111"/>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13" name="TextBox 112"/>
              <p:cNvSpPr txBox="1"/>
              <p:nvPr/>
            </p:nvSpPr>
            <p:spPr>
              <a:xfrm>
                <a:off x="-379856" y="494020"/>
                <a:ext cx="3516174" cy="532465"/>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Karmaşık bir beceriyi kolayca, en az zaman ve enerji harcayarak yapma.</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0" name="Rectangle 109"/>
            <p:cNvSpPr/>
            <p:nvPr/>
          </p:nvSpPr>
          <p:spPr>
            <a:xfrm>
              <a:off x="8287739" y="1012863"/>
              <a:ext cx="50490" cy="717077"/>
            </a:xfrm>
            <a:prstGeom prst="rect">
              <a:avLst/>
            </a:prstGeom>
            <a:solidFill>
              <a:srgbClr val="CC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11" name="Straight Connector 110"/>
            <p:cNvCxnSpPr/>
            <p:nvPr/>
          </p:nvCxnSpPr>
          <p:spPr>
            <a:xfrm>
              <a:off x="5056236" y="1734162"/>
              <a:ext cx="328278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14" name="Group 119"/>
          <p:cNvGrpSpPr/>
          <p:nvPr/>
        </p:nvGrpSpPr>
        <p:grpSpPr>
          <a:xfrm>
            <a:off x="4923561" y="3287950"/>
            <a:ext cx="3194767" cy="663719"/>
            <a:chOff x="5056236" y="968657"/>
            <a:chExt cx="3282787" cy="765505"/>
          </a:xfrm>
        </p:grpSpPr>
        <p:grpSp>
          <p:nvGrpSpPr>
            <p:cNvPr id="15" name="Group 120"/>
            <p:cNvGrpSpPr/>
            <p:nvPr/>
          </p:nvGrpSpPr>
          <p:grpSpPr>
            <a:xfrm>
              <a:off x="5057046" y="968657"/>
              <a:ext cx="3245340" cy="585832"/>
              <a:chOff x="-369911" y="383502"/>
              <a:chExt cx="3561639" cy="585832"/>
            </a:xfrm>
          </p:grpSpPr>
          <p:sp>
            <p:nvSpPr>
              <p:cNvPr id="18" name="TextBox 123"/>
              <p:cNvSpPr txBox="1"/>
              <p:nvPr/>
            </p:nvSpPr>
            <p:spPr>
              <a:xfrm>
                <a:off x="-369911" y="383502"/>
                <a:ext cx="3561639" cy="276999"/>
              </a:xfrm>
              <a:prstGeom prst="rect">
                <a:avLst/>
              </a:prstGeom>
              <a:noFill/>
            </p:spPr>
            <p:txBody>
              <a:bodyPr wrap="square" rtlCol="0">
                <a:spAutoFit/>
              </a:bodyPr>
              <a:lstStyle/>
              <a:p>
                <a:endParaRPr lang="en-US" sz="1200" b="1" u="sng" dirty="0">
                  <a:latin typeface="Arial" panose="020B0604020202020204" pitchFamily="34" charset="0"/>
                  <a:cs typeface="Arial" panose="020B0604020202020204" pitchFamily="34" charset="0"/>
                </a:endParaRPr>
              </a:p>
            </p:txBody>
          </p:sp>
          <p:sp>
            <p:nvSpPr>
              <p:cNvPr id="19" name="TextBox 124"/>
              <p:cNvSpPr txBox="1"/>
              <p:nvPr/>
            </p:nvSpPr>
            <p:spPr>
              <a:xfrm>
                <a:off x="-369911" y="649854"/>
                <a:ext cx="3516174" cy="319480"/>
              </a:xfrm>
              <a:prstGeom prst="rect">
                <a:avLst/>
              </a:prstGeom>
              <a:noFill/>
            </p:spPr>
            <p:txBody>
              <a:bodyPr wrap="square" rtlCol="0">
                <a:spAutoFit/>
              </a:bodyPr>
              <a:lstStyle/>
              <a:p>
                <a:r>
                  <a:rPr lang="tr-TR" sz="1200" dirty="0">
                    <a:latin typeface="Times New Roman" panose="02020603050405020304" pitchFamily="18" charset="0"/>
                    <a:ea typeface="Times New Roman" panose="02020603050405020304" pitchFamily="18" charset="0"/>
                    <a:cs typeface="Times New Roman" panose="02020603050405020304" pitchFamily="18" charset="0"/>
                  </a:rPr>
                  <a:t>Yeni, orijinal bir motor davranış geliştirme.</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6" name="Rectangle 121"/>
            <p:cNvSpPr/>
            <p:nvPr/>
          </p:nvSpPr>
          <p:spPr>
            <a:xfrm>
              <a:off x="8287739" y="1012863"/>
              <a:ext cx="50490" cy="717077"/>
            </a:xfrm>
            <a:prstGeom prst="rect">
              <a:avLst/>
            </a:prstGeom>
            <a:solidFill>
              <a:srgbClr val="00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17" name="Straight Connector 122"/>
            <p:cNvCxnSpPr/>
            <p:nvPr/>
          </p:nvCxnSpPr>
          <p:spPr>
            <a:xfrm>
              <a:off x="5056236" y="1734162"/>
              <a:ext cx="3282787" cy="0"/>
            </a:xfrm>
            <a:prstGeom prst="line">
              <a:avLst/>
            </a:prstGeom>
            <a:ln w="12700">
              <a:solidFill>
                <a:schemeClr val="tx1">
                  <a:lumMod val="65000"/>
                  <a:lumOff val="35000"/>
                </a:schemeClr>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48" name="Grup 47"/>
          <p:cNvGrpSpPr/>
          <p:nvPr/>
        </p:nvGrpSpPr>
        <p:grpSpPr>
          <a:xfrm>
            <a:off x="1763688" y="1184173"/>
            <a:ext cx="2538215" cy="1160483"/>
            <a:chOff x="1763688" y="1184173"/>
            <a:chExt cx="2538215" cy="1160483"/>
          </a:xfrm>
        </p:grpSpPr>
        <p:sp>
          <p:nvSpPr>
            <p:cNvPr id="32" name="Freeform 10"/>
            <p:cNvSpPr>
              <a:spLocks/>
            </p:cNvSpPr>
            <p:nvPr/>
          </p:nvSpPr>
          <p:spPr bwMode="auto">
            <a:xfrm>
              <a:off x="1763688" y="2108171"/>
              <a:ext cx="2538215" cy="236485"/>
            </a:xfrm>
            <a:custGeom>
              <a:avLst/>
              <a:gdLst>
                <a:gd name="T0" fmla="*/ 1475 w 2127"/>
                <a:gd name="T1" fmla="*/ 197 h 197"/>
                <a:gd name="T2" fmla="*/ 2127 w 2127"/>
                <a:gd name="T3" fmla="*/ 129 h 197"/>
                <a:gd name="T4" fmla="*/ 480 w 2127"/>
                <a:gd name="T5" fmla="*/ 0 h 197"/>
                <a:gd name="T6" fmla="*/ 0 w 2127"/>
                <a:gd name="T7" fmla="*/ 106 h 197"/>
                <a:gd name="T8" fmla="*/ 1475 w 2127"/>
                <a:gd name="T9" fmla="*/ 197 h 197"/>
                <a:gd name="connsiteX0" fmla="*/ 6935 w 10000"/>
                <a:gd name="connsiteY0" fmla="*/ 10000 h 10000"/>
                <a:gd name="connsiteX1" fmla="*/ 10000 w 10000"/>
                <a:gd name="connsiteY1" fmla="*/ 6548 h 10000"/>
                <a:gd name="connsiteX2" fmla="*/ 2304 w 10000"/>
                <a:gd name="connsiteY2" fmla="*/ 0 h 10000"/>
                <a:gd name="connsiteX3" fmla="*/ 0 w 10000"/>
                <a:gd name="connsiteY3" fmla="*/ 5381 h 10000"/>
                <a:gd name="connsiteX4" fmla="*/ 6935 w 10000"/>
                <a:gd name="connsiteY4" fmla="*/ 10000 h 10000"/>
                <a:gd name="connsiteX0" fmla="*/ 6935 w 10000"/>
                <a:gd name="connsiteY0" fmla="*/ 10127 h 10127"/>
                <a:gd name="connsiteX1" fmla="*/ 10000 w 10000"/>
                <a:gd name="connsiteY1" fmla="*/ 6675 h 10127"/>
                <a:gd name="connsiteX2" fmla="*/ 2269 w 10000"/>
                <a:gd name="connsiteY2" fmla="*/ 0 h 10127"/>
                <a:gd name="connsiteX3" fmla="*/ 0 w 10000"/>
                <a:gd name="connsiteY3" fmla="*/ 5508 h 10127"/>
                <a:gd name="connsiteX4" fmla="*/ 6935 w 10000"/>
                <a:gd name="connsiteY4" fmla="*/ 10127 h 1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27">
                  <a:moveTo>
                    <a:pt x="6935" y="10127"/>
                  </a:moveTo>
                  <a:lnTo>
                    <a:pt x="10000" y="6675"/>
                  </a:lnTo>
                  <a:lnTo>
                    <a:pt x="2269" y="0"/>
                  </a:lnTo>
                  <a:lnTo>
                    <a:pt x="0" y="5508"/>
                  </a:lnTo>
                  <a:lnTo>
                    <a:pt x="6935" y="10127"/>
                  </a:lnTo>
                  <a:close/>
                </a:path>
              </a:pathLst>
            </a:custGeom>
            <a:solidFill>
              <a:srgbClr val="CC00F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grpSp>
          <p:nvGrpSpPr>
            <p:cNvPr id="22" name="Group 1"/>
            <p:cNvGrpSpPr/>
            <p:nvPr/>
          </p:nvGrpSpPr>
          <p:grpSpPr>
            <a:xfrm>
              <a:off x="1763688" y="1184173"/>
              <a:ext cx="2538215" cy="1079878"/>
              <a:chOff x="515861" y="785613"/>
              <a:chExt cx="3515932" cy="1505883"/>
            </a:xfrm>
            <a:solidFill>
              <a:srgbClr val="CC66FF"/>
            </a:solidFill>
          </p:grpSpPr>
          <p:grpSp>
            <p:nvGrpSpPr>
              <p:cNvPr id="35" name="Group 16"/>
              <p:cNvGrpSpPr/>
              <p:nvPr/>
            </p:nvGrpSpPr>
            <p:grpSpPr>
              <a:xfrm>
                <a:off x="515861" y="785613"/>
                <a:ext cx="3515932" cy="1505883"/>
                <a:chOff x="2890838" y="542925"/>
                <a:chExt cx="3376613" cy="1446213"/>
              </a:xfrm>
              <a:grpFill/>
            </p:grpSpPr>
            <p:sp>
              <p:nvSpPr>
                <p:cNvPr id="37" name="Freeform 8"/>
                <p:cNvSpPr>
                  <a:spLocks/>
                </p:cNvSpPr>
                <p:nvPr/>
              </p:nvSpPr>
              <p:spPr bwMode="auto">
                <a:xfrm>
                  <a:off x="2890838" y="542925"/>
                  <a:ext cx="762000" cy="1409700"/>
                </a:xfrm>
                <a:custGeom>
                  <a:avLst/>
                  <a:gdLst>
                    <a:gd name="T0" fmla="*/ 0 w 480"/>
                    <a:gd name="T1" fmla="*/ 247 h 888"/>
                    <a:gd name="T2" fmla="*/ 480 w 480"/>
                    <a:gd name="T3" fmla="*/ 0 h 888"/>
                    <a:gd name="T4" fmla="*/ 480 w 480"/>
                    <a:gd name="T5" fmla="*/ 782 h 888"/>
                    <a:gd name="T6" fmla="*/ 0 w 480"/>
                    <a:gd name="T7" fmla="*/ 888 h 888"/>
                    <a:gd name="T8" fmla="*/ 0 w 480"/>
                    <a:gd name="T9" fmla="*/ 247 h 888"/>
                  </a:gdLst>
                  <a:ahLst/>
                  <a:cxnLst>
                    <a:cxn ang="0">
                      <a:pos x="T0" y="T1"/>
                    </a:cxn>
                    <a:cxn ang="0">
                      <a:pos x="T2" y="T3"/>
                    </a:cxn>
                    <a:cxn ang="0">
                      <a:pos x="T4" y="T5"/>
                    </a:cxn>
                    <a:cxn ang="0">
                      <a:pos x="T6" y="T7"/>
                    </a:cxn>
                    <a:cxn ang="0">
                      <a:pos x="T8" y="T9"/>
                    </a:cxn>
                  </a:cxnLst>
                  <a:rect l="0" t="0" r="r" b="b"/>
                  <a:pathLst>
                    <a:path w="480" h="888">
                      <a:moveTo>
                        <a:pt x="0" y="247"/>
                      </a:moveTo>
                      <a:lnTo>
                        <a:pt x="480" y="0"/>
                      </a:lnTo>
                      <a:lnTo>
                        <a:pt x="480" y="782"/>
                      </a:lnTo>
                      <a:lnTo>
                        <a:pt x="0" y="888"/>
                      </a:lnTo>
                      <a:lnTo>
                        <a:pt x="0" y="247"/>
                      </a:lnTo>
                      <a:close/>
                    </a:path>
                  </a:pathLst>
                </a:custGeom>
                <a:solidFill>
                  <a:srgbClr val="CC99F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8" name="Freeform 9"/>
                <p:cNvSpPr>
                  <a:spLocks/>
                </p:cNvSpPr>
                <p:nvPr/>
              </p:nvSpPr>
              <p:spPr bwMode="auto">
                <a:xfrm>
                  <a:off x="3652838" y="542925"/>
                  <a:ext cx="2614613" cy="1446213"/>
                </a:xfrm>
                <a:custGeom>
                  <a:avLst/>
                  <a:gdLst>
                    <a:gd name="T0" fmla="*/ 1647 w 1647"/>
                    <a:gd name="T1" fmla="*/ 911 h 911"/>
                    <a:gd name="T2" fmla="*/ 1647 w 1647"/>
                    <a:gd name="T3" fmla="*/ 298 h 911"/>
                    <a:gd name="T4" fmla="*/ 0 w 1647"/>
                    <a:gd name="T5" fmla="*/ 0 h 911"/>
                    <a:gd name="T6" fmla="*/ 0 w 1647"/>
                    <a:gd name="T7" fmla="*/ 782 h 911"/>
                    <a:gd name="T8" fmla="*/ 1647 w 1647"/>
                    <a:gd name="T9" fmla="*/ 911 h 911"/>
                  </a:gdLst>
                  <a:ahLst/>
                  <a:cxnLst>
                    <a:cxn ang="0">
                      <a:pos x="T0" y="T1"/>
                    </a:cxn>
                    <a:cxn ang="0">
                      <a:pos x="T2" y="T3"/>
                    </a:cxn>
                    <a:cxn ang="0">
                      <a:pos x="T4" y="T5"/>
                    </a:cxn>
                    <a:cxn ang="0">
                      <a:pos x="T6" y="T7"/>
                    </a:cxn>
                    <a:cxn ang="0">
                      <a:pos x="T8" y="T9"/>
                    </a:cxn>
                  </a:cxnLst>
                  <a:rect l="0" t="0" r="r" b="b"/>
                  <a:pathLst>
                    <a:path w="1647" h="911">
                      <a:moveTo>
                        <a:pt x="1647" y="911"/>
                      </a:moveTo>
                      <a:lnTo>
                        <a:pt x="1647" y="298"/>
                      </a:lnTo>
                      <a:lnTo>
                        <a:pt x="0" y="0"/>
                      </a:lnTo>
                      <a:lnTo>
                        <a:pt x="0" y="782"/>
                      </a:lnTo>
                      <a:lnTo>
                        <a:pt x="1647" y="911"/>
                      </a:lnTo>
                      <a:close/>
                    </a:path>
                  </a:pathLst>
                </a:custGeom>
                <a:gr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grpSp>
          <p:sp>
            <p:nvSpPr>
              <p:cNvPr id="36" name="TextBox 70"/>
              <p:cNvSpPr txBox="1"/>
              <p:nvPr/>
            </p:nvSpPr>
            <p:spPr>
              <a:xfrm rot="241240">
                <a:off x="1433000" y="1345318"/>
                <a:ext cx="2429647" cy="643789"/>
              </a:xfrm>
              <a:prstGeom prst="rect">
                <a:avLst/>
              </a:prstGeom>
              <a:grpFill/>
            </p:spPr>
            <p:txBody>
              <a:bodyPr wrap="none" rtlCol="0">
                <a:spAutoFit/>
                <a:scene3d>
                  <a:camera prst="perspectiveRight" fov="0">
                    <a:rot lat="0" lon="21000000" rev="0"/>
                  </a:camera>
                  <a:lightRig rig="threePt" dir="t"/>
                </a:scene3d>
              </a:bodyPr>
              <a:lstStyle/>
              <a:p>
                <a:pPr algn="ct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(5) Karmaşık</a:t>
                </a:r>
              </a:p>
              <a:p>
                <a:pPr algn="ct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dışavuruk</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overt</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faaliyet</a:t>
                </a:r>
                <a:endParaRPr lang="en-US" sz="1200" dirty="0">
                  <a:latin typeface="Arial" panose="020B0604020202020204" pitchFamily="34" charset="0"/>
                  <a:cs typeface="Arial" panose="020B0604020202020204" pitchFamily="34" charset="0"/>
                </a:endParaRPr>
              </a:p>
            </p:txBody>
          </p:sp>
        </p:grpSp>
      </p:grpSp>
      <p:grpSp>
        <p:nvGrpSpPr>
          <p:cNvPr id="49" name="Grup 48"/>
          <p:cNvGrpSpPr/>
          <p:nvPr/>
        </p:nvGrpSpPr>
        <p:grpSpPr>
          <a:xfrm>
            <a:off x="1763688" y="2356510"/>
            <a:ext cx="2538215" cy="921037"/>
            <a:chOff x="1763688" y="2356510"/>
            <a:chExt cx="2538215" cy="921037"/>
          </a:xfrm>
          <a:solidFill>
            <a:srgbClr val="66CCFF"/>
          </a:solidFill>
        </p:grpSpPr>
        <p:sp>
          <p:nvSpPr>
            <p:cNvPr id="33" name="Freeform 11"/>
            <p:cNvSpPr>
              <a:spLocks/>
            </p:cNvSpPr>
            <p:nvPr/>
          </p:nvSpPr>
          <p:spPr bwMode="auto">
            <a:xfrm>
              <a:off x="2336487" y="2356510"/>
              <a:ext cx="1965416" cy="921037"/>
            </a:xfrm>
            <a:custGeom>
              <a:avLst/>
              <a:gdLst>
                <a:gd name="T0" fmla="*/ 0 w 1647"/>
                <a:gd name="T1" fmla="*/ 0 h 777"/>
                <a:gd name="T2" fmla="*/ 1647 w 1647"/>
                <a:gd name="T3" fmla="*/ 80 h 777"/>
                <a:gd name="T4" fmla="*/ 1647 w 1647"/>
                <a:gd name="T5" fmla="*/ 698 h 777"/>
                <a:gd name="T6" fmla="*/ 0 w 1647"/>
                <a:gd name="T7" fmla="*/ 777 h 777"/>
                <a:gd name="T8" fmla="*/ 0 w 1647"/>
                <a:gd name="T9" fmla="*/ 0 h 777"/>
              </a:gdLst>
              <a:ahLst/>
              <a:cxnLst>
                <a:cxn ang="0">
                  <a:pos x="T0" y="T1"/>
                </a:cxn>
                <a:cxn ang="0">
                  <a:pos x="T2" y="T3"/>
                </a:cxn>
                <a:cxn ang="0">
                  <a:pos x="T4" y="T5"/>
                </a:cxn>
                <a:cxn ang="0">
                  <a:pos x="T6" y="T7"/>
                </a:cxn>
                <a:cxn ang="0">
                  <a:pos x="T8" y="T9"/>
                </a:cxn>
              </a:cxnLst>
              <a:rect l="0" t="0" r="r" b="b"/>
              <a:pathLst>
                <a:path w="1647" h="777">
                  <a:moveTo>
                    <a:pt x="0" y="0"/>
                  </a:moveTo>
                  <a:lnTo>
                    <a:pt x="1647" y="80"/>
                  </a:lnTo>
                  <a:lnTo>
                    <a:pt x="1647" y="698"/>
                  </a:lnTo>
                  <a:lnTo>
                    <a:pt x="0" y="777"/>
                  </a:lnTo>
                  <a:lnTo>
                    <a:pt x="0" y="0"/>
                  </a:lnTo>
                  <a:close/>
                </a:path>
              </a:pathLst>
            </a:custGeom>
            <a:gr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4" name="Freeform 12"/>
            <p:cNvSpPr>
              <a:spLocks/>
            </p:cNvSpPr>
            <p:nvPr/>
          </p:nvSpPr>
          <p:spPr bwMode="auto">
            <a:xfrm>
              <a:off x="1763688" y="2356510"/>
              <a:ext cx="572799" cy="921037"/>
            </a:xfrm>
            <a:custGeom>
              <a:avLst/>
              <a:gdLst>
                <a:gd name="T0" fmla="*/ 0 w 480"/>
                <a:gd name="T1" fmla="*/ 65 h 777"/>
                <a:gd name="T2" fmla="*/ 480 w 480"/>
                <a:gd name="T3" fmla="*/ 0 h 777"/>
                <a:gd name="T4" fmla="*/ 480 w 480"/>
                <a:gd name="T5" fmla="*/ 777 h 777"/>
                <a:gd name="T6" fmla="*/ 0 w 480"/>
                <a:gd name="T7" fmla="*/ 704 h 777"/>
                <a:gd name="T8" fmla="*/ 0 w 480"/>
                <a:gd name="T9" fmla="*/ 65 h 777"/>
              </a:gdLst>
              <a:ahLst/>
              <a:cxnLst>
                <a:cxn ang="0">
                  <a:pos x="T0" y="T1"/>
                </a:cxn>
                <a:cxn ang="0">
                  <a:pos x="T2" y="T3"/>
                </a:cxn>
                <a:cxn ang="0">
                  <a:pos x="T4" y="T5"/>
                </a:cxn>
                <a:cxn ang="0">
                  <a:pos x="T6" y="T7"/>
                </a:cxn>
                <a:cxn ang="0">
                  <a:pos x="T8" y="T9"/>
                </a:cxn>
              </a:cxnLst>
              <a:rect l="0" t="0" r="r" b="b"/>
              <a:pathLst>
                <a:path w="480" h="777">
                  <a:moveTo>
                    <a:pt x="0" y="65"/>
                  </a:moveTo>
                  <a:lnTo>
                    <a:pt x="480" y="0"/>
                  </a:lnTo>
                  <a:lnTo>
                    <a:pt x="480" y="777"/>
                  </a:lnTo>
                  <a:lnTo>
                    <a:pt x="0" y="704"/>
                  </a:lnTo>
                  <a:lnTo>
                    <a:pt x="0" y="65"/>
                  </a:lnTo>
                  <a:close/>
                </a:path>
              </a:pathLst>
            </a:custGeom>
            <a:solidFill>
              <a:srgbClr val="99CCF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31" name="TextBox 71"/>
            <p:cNvSpPr txBox="1"/>
            <p:nvPr/>
          </p:nvSpPr>
          <p:spPr>
            <a:xfrm>
              <a:off x="2765013" y="2614141"/>
              <a:ext cx="1026243" cy="461665"/>
            </a:xfrm>
            <a:prstGeom prst="rect">
              <a:avLst/>
            </a:prstGeom>
            <a:grpFill/>
          </p:spPr>
          <p:txBody>
            <a:bodyPr wrap="none" rtlCol="0">
              <a:spAutoFit/>
              <a:scene3d>
                <a:camera prst="perspectiveRight" fov="0">
                  <a:rot lat="0" lon="21594000" rev="0"/>
                </a:camera>
                <a:lightRig rig="threePt" dir="t"/>
              </a:scene3d>
            </a:bodyPr>
            <a:lstStyle/>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(6) Uyarlama</a:t>
              </a:r>
            </a:p>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(değiştirme)</a:t>
              </a:r>
              <a:endParaRPr lang="en-US" sz="1200" dirty="0">
                <a:latin typeface="Arial" panose="020B0604020202020204" pitchFamily="34" charset="0"/>
                <a:cs typeface="Arial" panose="020B0604020202020204" pitchFamily="34" charset="0"/>
              </a:endParaRPr>
            </a:p>
          </p:txBody>
        </p:sp>
      </p:grpSp>
      <p:grpSp>
        <p:nvGrpSpPr>
          <p:cNvPr id="24" name="Group 5"/>
          <p:cNvGrpSpPr/>
          <p:nvPr/>
        </p:nvGrpSpPr>
        <p:grpSpPr>
          <a:xfrm>
            <a:off x="1763688" y="3283476"/>
            <a:ext cx="2538215" cy="1160482"/>
            <a:chOff x="515861" y="3713078"/>
            <a:chExt cx="3515932" cy="1618285"/>
          </a:xfrm>
          <a:solidFill>
            <a:srgbClr val="0066FF"/>
          </a:solidFill>
        </p:grpSpPr>
        <p:grpSp>
          <p:nvGrpSpPr>
            <p:cNvPr id="25" name="Group 3"/>
            <p:cNvGrpSpPr/>
            <p:nvPr/>
          </p:nvGrpSpPr>
          <p:grpSpPr>
            <a:xfrm>
              <a:off x="515861" y="3713078"/>
              <a:ext cx="3515932" cy="1618285"/>
              <a:chOff x="2890838" y="3354390"/>
              <a:chExt cx="3376613" cy="1554161"/>
            </a:xfrm>
            <a:grpFill/>
          </p:grpSpPr>
          <p:sp>
            <p:nvSpPr>
              <p:cNvPr id="27" name="Freeform 13"/>
              <p:cNvSpPr>
                <a:spLocks/>
              </p:cNvSpPr>
              <p:nvPr/>
            </p:nvSpPr>
            <p:spPr bwMode="auto">
              <a:xfrm>
                <a:off x="2890838" y="3354390"/>
                <a:ext cx="3376613" cy="326244"/>
              </a:xfrm>
              <a:custGeom>
                <a:avLst/>
                <a:gdLst>
                  <a:gd name="T0" fmla="*/ 0 w 2127"/>
                  <a:gd name="T1" fmla="*/ 91 h 199"/>
                  <a:gd name="T2" fmla="*/ 1498 w 2127"/>
                  <a:gd name="T3" fmla="*/ 0 h 199"/>
                  <a:gd name="T4" fmla="*/ 2127 w 2127"/>
                  <a:gd name="T5" fmla="*/ 70 h 199"/>
                  <a:gd name="T6" fmla="*/ 480 w 2127"/>
                  <a:gd name="T7" fmla="*/ 199 h 199"/>
                  <a:gd name="T8" fmla="*/ 0 w 2127"/>
                  <a:gd name="T9" fmla="*/ 91 h 199"/>
                  <a:gd name="connsiteX0" fmla="*/ 0 w 10000"/>
                  <a:gd name="connsiteY0" fmla="*/ 4573 h 10075"/>
                  <a:gd name="connsiteX1" fmla="*/ 7043 w 10000"/>
                  <a:gd name="connsiteY1" fmla="*/ 0 h 10075"/>
                  <a:gd name="connsiteX2" fmla="*/ 10000 w 10000"/>
                  <a:gd name="connsiteY2" fmla="*/ 3518 h 10075"/>
                  <a:gd name="connsiteX3" fmla="*/ 2257 w 10000"/>
                  <a:gd name="connsiteY3" fmla="*/ 10075 h 10075"/>
                  <a:gd name="connsiteX4" fmla="*/ 0 w 10000"/>
                  <a:gd name="connsiteY4" fmla="*/ 4573 h 10075"/>
                  <a:gd name="connsiteX0" fmla="*/ 0 w 10000"/>
                  <a:gd name="connsiteY0" fmla="*/ 4573 h 10327"/>
                  <a:gd name="connsiteX1" fmla="*/ 7043 w 10000"/>
                  <a:gd name="connsiteY1" fmla="*/ 0 h 10327"/>
                  <a:gd name="connsiteX2" fmla="*/ 10000 w 10000"/>
                  <a:gd name="connsiteY2" fmla="*/ 3518 h 10327"/>
                  <a:gd name="connsiteX3" fmla="*/ 2269 w 10000"/>
                  <a:gd name="connsiteY3" fmla="*/ 10327 h 10327"/>
                  <a:gd name="connsiteX4" fmla="*/ 0 w 10000"/>
                  <a:gd name="connsiteY4" fmla="*/ 4573 h 10327"/>
                  <a:gd name="connsiteX0" fmla="*/ 0 w 10000"/>
                  <a:gd name="connsiteY0" fmla="*/ 4573 h 10201"/>
                  <a:gd name="connsiteX1" fmla="*/ 7043 w 10000"/>
                  <a:gd name="connsiteY1" fmla="*/ 0 h 10201"/>
                  <a:gd name="connsiteX2" fmla="*/ 10000 w 10000"/>
                  <a:gd name="connsiteY2" fmla="*/ 3518 h 10201"/>
                  <a:gd name="connsiteX3" fmla="*/ 2269 w 10000"/>
                  <a:gd name="connsiteY3" fmla="*/ 10201 h 10201"/>
                  <a:gd name="connsiteX4" fmla="*/ 0 w 10000"/>
                  <a:gd name="connsiteY4" fmla="*/ 4573 h 10201"/>
                  <a:gd name="connsiteX0" fmla="*/ 0 w 10000"/>
                  <a:gd name="connsiteY0" fmla="*/ 4573 h 10327"/>
                  <a:gd name="connsiteX1" fmla="*/ 7043 w 10000"/>
                  <a:gd name="connsiteY1" fmla="*/ 0 h 10327"/>
                  <a:gd name="connsiteX2" fmla="*/ 10000 w 10000"/>
                  <a:gd name="connsiteY2" fmla="*/ 3518 h 10327"/>
                  <a:gd name="connsiteX3" fmla="*/ 2257 w 10000"/>
                  <a:gd name="connsiteY3" fmla="*/ 10327 h 10327"/>
                  <a:gd name="connsiteX4" fmla="*/ 0 w 10000"/>
                  <a:gd name="connsiteY4" fmla="*/ 4573 h 1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27">
                    <a:moveTo>
                      <a:pt x="0" y="4573"/>
                    </a:moveTo>
                    <a:lnTo>
                      <a:pt x="7043" y="0"/>
                    </a:lnTo>
                    <a:lnTo>
                      <a:pt x="10000" y="3518"/>
                    </a:lnTo>
                    <a:lnTo>
                      <a:pt x="2257" y="10327"/>
                    </a:lnTo>
                    <a:lnTo>
                      <a:pt x="0" y="4573"/>
                    </a:lnTo>
                    <a:close/>
                  </a:path>
                </a:pathLst>
              </a:custGeom>
              <a:solidFill>
                <a:srgbClr val="0033CC"/>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8" name="Freeform 14"/>
              <p:cNvSpPr>
                <a:spLocks/>
              </p:cNvSpPr>
              <p:nvPr/>
            </p:nvSpPr>
            <p:spPr bwMode="auto">
              <a:xfrm>
                <a:off x="3652838" y="3465513"/>
                <a:ext cx="2614613" cy="1443038"/>
              </a:xfrm>
              <a:custGeom>
                <a:avLst/>
                <a:gdLst>
                  <a:gd name="T0" fmla="*/ 0 w 1647"/>
                  <a:gd name="T1" fmla="*/ 909 h 909"/>
                  <a:gd name="T2" fmla="*/ 0 w 1647"/>
                  <a:gd name="T3" fmla="*/ 129 h 909"/>
                  <a:gd name="T4" fmla="*/ 1647 w 1647"/>
                  <a:gd name="T5" fmla="*/ 0 h 909"/>
                  <a:gd name="T6" fmla="*/ 1647 w 1647"/>
                  <a:gd name="T7" fmla="*/ 611 h 909"/>
                  <a:gd name="T8" fmla="*/ 0 w 1647"/>
                  <a:gd name="T9" fmla="*/ 909 h 909"/>
                </a:gdLst>
                <a:ahLst/>
                <a:cxnLst>
                  <a:cxn ang="0">
                    <a:pos x="T0" y="T1"/>
                  </a:cxn>
                  <a:cxn ang="0">
                    <a:pos x="T2" y="T3"/>
                  </a:cxn>
                  <a:cxn ang="0">
                    <a:pos x="T4" y="T5"/>
                  </a:cxn>
                  <a:cxn ang="0">
                    <a:pos x="T6" y="T7"/>
                  </a:cxn>
                  <a:cxn ang="0">
                    <a:pos x="T8" y="T9"/>
                  </a:cxn>
                </a:cxnLst>
                <a:rect l="0" t="0" r="r" b="b"/>
                <a:pathLst>
                  <a:path w="1647" h="909">
                    <a:moveTo>
                      <a:pt x="0" y="909"/>
                    </a:moveTo>
                    <a:lnTo>
                      <a:pt x="0" y="129"/>
                    </a:lnTo>
                    <a:lnTo>
                      <a:pt x="1647" y="0"/>
                    </a:lnTo>
                    <a:lnTo>
                      <a:pt x="1647" y="611"/>
                    </a:lnTo>
                    <a:lnTo>
                      <a:pt x="0" y="909"/>
                    </a:lnTo>
                    <a:close/>
                  </a:path>
                </a:pathLst>
              </a:custGeom>
              <a:gr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9" name="Freeform 15"/>
              <p:cNvSpPr>
                <a:spLocks/>
              </p:cNvSpPr>
              <p:nvPr/>
            </p:nvSpPr>
            <p:spPr bwMode="auto">
              <a:xfrm>
                <a:off x="2890838" y="3498850"/>
                <a:ext cx="762000" cy="1409700"/>
              </a:xfrm>
              <a:custGeom>
                <a:avLst/>
                <a:gdLst>
                  <a:gd name="T0" fmla="*/ 0 w 480"/>
                  <a:gd name="T1" fmla="*/ 0 h 888"/>
                  <a:gd name="T2" fmla="*/ 0 w 480"/>
                  <a:gd name="T3" fmla="*/ 645 h 888"/>
                  <a:gd name="T4" fmla="*/ 480 w 480"/>
                  <a:gd name="T5" fmla="*/ 888 h 888"/>
                  <a:gd name="T6" fmla="*/ 480 w 480"/>
                  <a:gd name="T7" fmla="*/ 108 h 888"/>
                  <a:gd name="T8" fmla="*/ 0 w 480"/>
                  <a:gd name="T9" fmla="*/ 0 h 888"/>
                </a:gdLst>
                <a:ahLst/>
                <a:cxnLst>
                  <a:cxn ang="0">
                    <a:pos x="T0" y="T1"/>
                  </a:cxn>
                  <a:cxn ang="0">
                    <a:pos x="T2" y="T3"/>
                  </a:cxn>
                  <a:cxn ang="0">
                    <a:pos x="T4" y="T5"/>
                  </a:cxn>
                  <a:cxn ang="0">
                    <a:pos x="T6" y="T7"/>
                  </a:cxn>
                  <a:cxn ang="0">
                    <a:pos x="T8" y="T9"/>
                  </a:cxn>
                </a:cxnLst>
                <a:rect l="0" t="0" r="r" b="b"/>
                <a:pathLst>
                  <a:path w="480" h="888">
                    <a:moveTo>
                      <a:pt x="0" y="0"/>
                    </a:moveTo>
                    <a:lnTo>
                      <a:pt x="0" y="645"/>
                    </a:lnTo>
                    <a:lnTo>
                      <a:pt x="480" y="888"/>
                    </a:lnTo>
                    <a:lnTo>
                      <a:pt x="480" y="108"/>
                    </a:lnTo>
                    <a:lnTo>
                      <a:pt x="0" y="0"/>
                    </a:lnTo>
                    <a:close/>
                  </a:path>
                </a:pathLst>
              </a:custGeom>
              <a:solidFill>
                <a:srgbClr val="0099F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grpSp>
        <p:sp>
          <p:nvSpPr>
            <p:cNvPr id="26" name="TextBox 81"/>
            <p:cNvSpPr txBox="1"/>
            <p:nvPr/>
          </p:nvSpPr>
          <p:spPr>
            <a:xfrm rot="21307097">
              <a:off x="2020447" y="4283280"/>
              <a:ext cx="1271001" cy="386273"/>
            </a:xfrm>
            <a:prstGeom prst="rect">
              <a:avLst/>
            </a:prstGeom>
            <a:grpFill/>
            <a:scene3d>
              <a:camera prst="perspectiveContrastingRightFacing" fov="0">
                <a:rot lat="600000" lon="19800000" rev="0"/>
              </a:camera>
              <a:lightRig rig="threePt" dir="t"/>
            </a:scene3d>
          </p:spPr>
          <p:txBody>
            <a:bodyPr wrap="none" rtlCol="0">
              <a:spAutoFit/>
              <a:scene3d>
                <a:camera prst="obliqueTopLeft">
                  <a:rot lat="600000" lon="19800000" rev="0"/>
                </a:camera>
                <a:lightRig rig="threePt" dir="t"/>
              </a:scene3d>
            </a:bodyPr>
            <a:lstStyle/>
            <a:p>
              <a:r>
                <a:rPr lang="tr-TR" sz="1200" i="1" dirty="0">
                  <a:latin typeface="Times New Roman" panose="02020603050405020304" pitchFamily="18" charset="0"/>
                  <a:ea typeface="Times New Roman" panose="02020603050405020304" pitchFamily="18" charset="0"/>
                  <a:cs typeface="Times New Roman" panose="02020603050405020304" pitchFamily="18" charset="0"/>
                </a:rPr>
                <a:t>(7) Yaratma</a:t>
              </a:r>
              <a:endParaRPr lang="en-US" sz="1200" dirty="0">
                <a:latin typeface="Arial" panose="020B0604020202020204" pitchFamily="34" charset="0"/>
                <a:cs typeface="Arial" panose="020B0604020202020204" pitchFamily="34" charset="0"/>
              </a:endParaRPr>
            </a:p>
          </p:txBody>
        </p:sp>
      </p:grpSp>
      <p:sp>
        <p:nvSpPr>
          <p:cNvPr id="20" name="Slayt Numarası Yer Tutucusu 19"/>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3099333664"/>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3312840" y="1489015"/>
            <a:ext cx="2932599" cy="938719"/>
          </a:xfrm>
          <a:prstGeom prst="rect">
            <a:avLst/>
          </a:prstGeom>
        </p:spPr>
        <p:txBody>
          <a:bodyPr wrap="none">
            <a:spAutoFit/>
          </a:bodyPr>
          <a:lstStyle/>
          <a:p>
            <a:pPr algn="ctr"/>
            <a:r>
              <a:rPr lang="tr-TR" sz="5500" b="1" dirty="0" smtClean="0">
                <a:solidFill>
                  <a:srgbClr val="9E0000"/>
                </a:solidFill>
              </a:rPr>
              <a:t>BÖLÜM 1</a:t>
            </a:r>
            <a:endParaRPr lang="tr-TR" sz="5500" dirty="0">
              <a:solidFill>
                <a:srgbClr val="9E0000"/>
              </a:solidFill>
            </a:endParaRPr>
          </a:p>
        </p:txBody>
      </p:sp>
      <p:cxnSp>
        <p:nvCxnSpPr>
          <p:cNvPr id="5" name="Düz Bağlayıcı 4"/>
          <p:cNvCxnSpPr/>
          <p:nvPr/>
        </p:nvCxnSpPr>
        <p:spPr>
          <a:xfrm>
            <a:off x="899592" y="2499742"/>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2847817" y="2643758"/>
            <a:ext cx="3946017" cy="1785104"/>
          </a:xfrm>
          <a:prstGeom prst="rect">
            <a:avLst/>
          </a:prstGeom>
        </p:spPr>
        <p:txBody>
          <a:bodyPr wrap="none">
            <a:spAutoFit/>
          </a:bodyPr>
          <a:lstStyle/>
          <a:p>
            <a:pPr algn="ctr"/>
            <a:r>
              <a:rPr lang="tr-TR" sz="5500" b="1" dirty="0"/>
              <a:t>TEMEL</a:t>
            </a:r>
          </a:p>
          <a:p>
            <a:pPr algn="ctr"/>
            <a:r>
              <a:rPr lang="tr-TR" sz="5500" b="1" dirty="0"/>
              <a:t>KAVRAMLAR</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2193501663"/>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43608" y="2368500"/>
            <a:ext cx="7488832" cy="923330"/>
          </a:xfrm>
          <a:prstGeom prst="rect">
            <a:avLst/>
          </a:prstGeom>
        </p:spPr>
        <p:txBody>
          <a:bodyPr wrap="square">
            <a:spAutoFit/>
          </a:bodyPr>
          <a:lstStyle/>
          <a:p>
            <a:pPr algn="ctr"/>
            <a:r>
              <a:rPr lang="tr-TR" dirty="0" smtClean="0"/>
              <a:t>Bu </a:t>
            </a:r>
            <a:r>
              <a:rPr lang="tr-TR" dirty="0"/>
              <a:t>bölümde, eğitim bilimleri alanında kullanılan temel kavram ve ilkelerin tanımlaması yapılmış ve öğrenme ürünlerinin sınıflandırılması </a:t>
            </a:r>
            <a:r>
              <a:rPr lang="tr-TR" dirty="0" smtClean="0"/>
              <a:t/>
            </a:r>
            <a:br>
              <a:rPr lang="tr-TR" dirty="0" smtClean="0"/>
            </a:br>
            <a:r>
              <a:rPr lang="tr-TR" dirty="0" smtClean="0"/>
              <a:t>üzerinde </a:t>
            </a:r>
            <a:r>
              <a:rPr lang="tr-TR" dirty="0"/>
              <a:t>durulmuştur.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3307707972"/>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a:xfrm>
            <a:off x="611560" y="627534"/>
            <a:ext cx="7488832" cy="553998"/>
          </a:xfrm>
          <a:prstGeom prst="rect">
            <a:avLst/>
          </a:prstGeom>
          <a:noFill/>
        </p:spPr>
        <p:txBody>
          <a:bodyPr wrap="square">
            <a:spAutoFit/>
          </a:bodyPr>
          <a:lstStyle/>
          <a:p>
            <a:r>
              <a:rPr lang="tr-TR" sz="3000" b="1" dirty="0">
                <a:solidFill>
                  <a:srgbClr val="9E0000"/>
                </a:solidFill>
              </a:rPr>
              <a:t>EĞİTİM NEDİR?</a:t>
            </a:r>
          </a:p>
        </p:txBody>
      </p:sp>
      <p:sp>
        <p:nvSpPr>
          <p:cNvPr id="8" name="Dikdörtgen 7"/>
          <p:cNvSpPr/>
          <p:nvPr/>
        </p:nvSpPr>
        <p:spPr>
          <a:xfrm>
            <a:off x="1259632" y="1414764"/>
            <a:ext cx="7056784" cy="3139321"/>
          </a:xfrm>
          <a:prstGeom prst="rect">
            <a:avLst/>
          </a:prstGeom>
        </p:spPr>
        <p:txBody>
          <a:bodyPr wrap="square">
            <a:spAutoFit/>
          </a:bodyPr>
          <a:lstStyle/>
          <a:p>
            <a:pPr algn="ctr"/>
            <a:r>
              <a:rPr lang="tr-TR" dirty="0"/>
              <a:t>“Eğitim nedir?” sorusu, insanları tarih boyunca meşgul eden konulardan birisi olagelmiştir. Peygamberler, düşünürler, eğitim ve toplum konusu ile ilgili görüşler öne sürmüşlerdir. Kültürel değerlerin aktarılmasında, yeni kuşakların sosyalleştirilmesinde en önemli görev, </a:t>
            </a:r>
            <a:r>
              <a:rPr lang="tr-TR" dirty="0" smtClean="0"/>
              <a:t/>
            </a:r>
            <a:br>
              <a:rPr lang="tr-TR" dirty="0" smtClean="0"/>
            </a:br>
            <a:r>
              <a:rPr lang="tr-TR" dirty="0" smtClean="0"/>
              <a:t>eğitim </a:t>
            </a:r>
            <a:r>
              <a:rPr lang="tr-TR" dirty="0"/>
              <a:t>kurumuna düşmüştür</a:t>
            </a:r>
            <a:r>
              <a:rPr lang="tr-TR" dirty="0" smtClean="0"/>
              <a:t>.</a:t>
            </a:r>
          </a:p>
          <a:p>
            <a:pPr algn="ctr"/>
            <a:endParaRPr lang="tr-TR" dirty="0" smtClean="0"/>
          </a:p>
          <a:p>
            <a:pPr algn="ctr"/>
            <a:r>
              <a:rPr lang="tr-TR" dirty="0"/>
              <a:t>E</a:t>
            </a:r>
            <a:r>
              <a:rPr lang="tr-TR" dirty="0" smtClean="0"/>
              <a:t>ğitimin </a:t>
            </a:r>
            <a:r>
              <a:rPr lang="tr-TR" dirty="0"/>
              <a:t>üç özelliği vardır: Birincisi, bireyin davranışlarının amaçlanan yönde değiştirilmesi gerektiği; ikincisi, bireyde davranış değişikliğinin kendi yaşantısı yoluyla (düzenlenen bilgi ve çevre ile etkileşimi sonucu) gerçekleştiği; üçüncüsü ise, eğitimin planlı ve </a:t>
            </a:r>
            <a:r>
              <a:rPr lang="tr-TR" dirty="0" smtClean="0"/>
              <a:t/>
            </a:r>
            <a:br>
              <a:rPr lang="tr-TR" dirty="0" smtClean="0"/>
            </a:br>
            <a:r>
              <a:rPr lang="tr-TR" dirty="0" smtClean="0"/>
              <a:t>programlı </a:t>
            </a:r>
            <a:r>
              <a:rPr lang="tr-TR" dirty="0"/>
              <a:t>bir süreç olduğudur.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1979106885"/>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40 Grup"/>
          <p:cNvGrpSpPr/>
          <p:nvPr/>
        </p:nvGrpSpPr>
        <p:grpSpPr>
          <a:xfrm>
            <a:off x="1698902" y="1314390"/>
            <a:ext cx="6689522" cy="3273584"/>
            <a:chOff x="395536" y="979437"/>
            <a:chExt cx="7759845" cy="3702918"/>
          </a:xfrm>
        </p:grpSpPr>
        <p:grpSp>
          <p:nvGrpSpPr>
            <p:cNvPr id="5" name="39 Grup"/>
            <p:cNvGrpSpPr/>
            <p:nvPr/>
          </p:nvGrpSpPr>
          <p:grpSpPr>
            <a:xfrm>
              <a:off x="395536" y="979437"/>
              <a:ext cx="7759845" cy="3702918"/>
              <a:chOff x="395536" y="979437"/>
              <a:chExt cx="7759845" cy="3702918"/>
            </a:xfrm>
          </p:grpSpPr>
          <p:grpSp>
            <p:nvGrpSpPr>
              <p:cNvPr id="8" name="Group 16"/>
              <p:cNvGrpSpPr/>
              <p:nvPr/>
            </p:nvGrpSpPr>
            <p:grpSpPr>
              <a:xfrm>
                <a:off x="395536" y="979437"/>
                <a:ext cx="6959837" cy="2497942"/>
                <a:chOff x="620377" y="870510"/>
                <a:chExt cx="6755950" cy="2424766"/>
              </a:xfrm>
            </p:grpSpPr>
            <p:grpSp>
              <p:nvGrpSpPr>
                <p:cNvPr id="26" name="Group 14"/>
                <p:cNvGrpSpPr/>
                <p:nvPr/>
              </p:nvGrpSpPr>
              <p:grpSpPr>
                <a:xfrm>
                  <a:off x="620377" y="870510"/>
                  <a:ext cx="6755950" cy="2424766"/>
                  <a:chOff x="620377" y="870510"/>
                  <a:chExt cx="6755950" cy="2424766"/>
                </a:xfrm>
              </p:grpSpPr>
              <p:grpSp>
                <p:nvGrpSpPr>
                  <p:cNvPr id="30" name="Group 11"/>
                  <p:cNvGrpSpPr/>
                  <p:nvPr/>
                </p:nvGrpSpPr>
                <p:grpSpPr>
                  <a:xfrm>
                    <a:off x="1296550" y="898499"/>
                    <a:ext cx="6079777" cy="2396777"/>
                    <a:chOff x="1296550" y="898499"/>
                    <a:chExt cx="6079777" cy="2396777"/>
                  </a:xfrm>
                </p:grpSpPr>
                <p:sp>
                  <p:nvSpPr>
                    <p:cNvPr id="38" name="Rectangle 69"/>
                    <p:cNvSpPr/>
                    <p:nvPr/>
                  </p:nvSpPr>
                  <p:spPr>
                    <a:xfrm>
                      <a:off x="1784764" y="3102317"/>
                      <a:ext cx="5591563" cy="192959"/>
                    </a:xfrm>
                    <a:prstGeom prst="rect">
                      <a:avLst/>
                    </a:prstGeom>
                    <a:solidFill>
                      <a:srgbClr val="006C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70"/>
                    <p:cNvSpPr/>
                    <p:nvPr/>
                  </p:nvSpPr>
                  <p:spPr>
                    <a:xfrm>
                      <a:off x="1296550" y="898499"/>
                      <a:ext cx="6079777" cy="744076"/>
                    </a:xfrm>
                    <a:prstGeom prst="rect">
                      <a:avLst/>
                    </a:prstGeom>
                    <a:solidFill>
                      <a:srgbClr val="006C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71"/>
                    <p:cNvSpPr/>
                    <p:nvPr/>
                  </p:nvSpPr>
                  <p:spPr>
                    <a:xfrm>
                      <a:off x="1296550" y="1641262"/>
                      <a:ext cx="6079777" cy="1461055"/>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Oval 30"/>
                  <p:cNvSpPr/>
                  <p:nvPr/>
                </p:nvSpPr>
                <p:spPr>
                  <a:xfrm flipH="1">
                    <a:off x="812143" y="1434314"/>
                    <a:ext cx="1860162" cy="1860162"/>
                  </a:xfrm>
                  <a:prstGeom prst="ellipse">
                    <a:avLst/>
                  </a:prstGeom>
                  <a:solidFill>
                    <a:srgbClr val="006C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2" name="Group 62"/>
                  <p:cNvGrpSpPr/>
                  <p:nvPr/>
                </p:nvGrpSpPr>
                <p:grpSpPr>
                  <a:xfrm>
                    <a:off x="620377" y="870510"/>
                    <a:ext cx="1229045" cy="1229045"/>
                    <a:chOff x="325364" y="834802"/>
                    <a:chExt cx="1153764" cy="1153764"/>
                  </a:xfrm>
                </p:grpSpPr>
                <p:sp>
                  <p:nvSpPr>
                    <p:cNvPr id="36" name="Oval 35"/>
                    <p:cNvSpPr/>
                    <p:nvPr/>
                  </p:nvSpPr>
                  <p:spPr>
                    <a:xfrm flipH="1">
                      <a:off x="325364" y="834802"/>
                      <a:ext cx="1153764" cy="11537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Oval 36"/>
                    <p:cNvSpPr/>
                    <p:nvPr/>
                  </p:nvSpPr>
                  <p:spPr>
                    <a:xfrm flipH="1">
                      <a:off x="544202" y="1067780"/>
                      <a:ext cx="701948" cy="687808"/>
                    </a:xfrm>
                    <a:prstGeom prst="ellipse">
                      <a:avLst/>
                    </a:prstGeom>
                    <a:solidFill>
                      <a:srgbClr val="006C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grpSp>
              <p:grpSp>
                <p:nvGrpSpPr>
                  <p:cNvPr id="33" name="Group 63"/>
                  <p:cNvGrpSpPr/>
                  <p:nvPr/>
                </p:nvGrpSpPr>
                <p:grpSpPr>
                  <a:xfrm>
                    <a:off x="1003909" y="1626080"/>
                    <a:ext cx="1476630" cy="1476630"/>
                    <a:chOff x="685404" y="1544092"/>
                    <a:chExt cx="1386184" cy="1386184"/>
                  </a:xfrm>
                </p:grpSpPr>
                <p:sp>
                  <p:nvSpPr>
                    <p:cNvPr id="34" name="Oval 33"/>
                    <p:cNvSpPr/>
                    <p:nvPr/>
                  </p:nvSpPr>
                  <p:spPr>
                    <a:xfrm flipH="1">
                      <a:off x="685404" y="1544092"/>
                      <a:ext cx="1386184" cy="13861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Oval 34"/>
                    <p:cNvSpPr/>
                    <p:nvPr/>
                  </p:nvSpPr>
                  <p:spPr>
                    <a:xfrm flipH="1">
                      <a:off x="884474" y="1743162"/>
                      <a:ext cx="988044" cy="98804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accent1">
                            <a:lumMod val="20000"/>
                            <a:lumOff val="80000"/>
                          </a:schemeClr>
                        </a:solidFill>
                        <a:latin typeface="Arial" panose="020B0604020202020204" pitchFamily="34" charset="0"/>
                        <a:cs typeface="Arial" panose="020B0604020202020204" pitchFamily="34" charset="0"/>
                      </a:endParaRPr>
                    </a:p>
                  </p:txBody>
                </p:sp>
              </p:grpSp>
            </p:grpSp>
            <p:sp>
              <p:nvSpPr>
                <p:cNvPr id="27" name="Chevron 64"/>
                <p:cNvSpPr/>
                <p:nvPr/>
              </p:nvSpPr>
              <p:spPr>
                <a:xfrm>
                  <a:off x="2822721" y="2244444"/>
                  <a:ext cx="246340" cy="568031"/>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sp>
              <p:nvSpPr>
                <p:cNvPr id="28" name="TextBox 128"/>
                <p:cNvSpPr txBox="1"/>
                <p:nvPr/>
              </p:nvSpPr>
              <p:spPr>
                <a:xfrm>
                  <a:off x="3583757" y="1684330"/>
                  <a:ext cx="3685370" cy="1483510"/>
                </a:xfrm>
                <a:prstGeom prst="rect">
                  <a:avLst/>
                </a:prstGeom>
                <a:noFill/>
              </p:spPr>
              <p:txBody>
                <a:bodyPr wrap="square" rtlCol="0">
                  <a:spAutoFit/>
                </a:bodyPr>
                <a:lstStyle/>
                <a:p>
                  <a:pPr marL="285750" indent="-285750">
                    <a:buFont typeface="Wingdings" panose="05000000000000000000" pitchFamily="2" charset="2"/>
                    <a:buChar char="q"/>
                  </a:pPr>
                  <a:r>
                    <a:rPr lang="tr-TR" sz="1000" dirty="0" smtClean="0"/>
                    <a:t>Planlı </a:t>
                  </a:r>
                  <a:r>
                    <a:rPr lang="tr-TR" sz="1000" dirty="0"/>
                    <a:t>ve programlıdır, varılmak istenen hedefler belirlidir.</a:t>
                  </a:r>
                </a:p>
                <a:p>
                  <a:pPr marL="285750" indent="-285750">
                    <a:buFont typeface="Wingdings" panose="05000000000000000000" pitchFamily="2" charset="2"/>
                    <a:buChar char="q"/>
                  </a:pPr>
                  <a:r>
                    <a:rPr lang="tr-TR" sz="1000" dirty="0" smtClean="0"/>
                    <a:t>Eğitimin </a:t>
                  </a:r>
                  <a:r>
                    <a:rPr lang="tr-TR" sz="1000" dirty="0"/>
                    <a:t>amaçları, profesyonel kişiler eliyle geliştirilmeye çalışılır.</a:t>
                  </a:r>
                </a:p>
                <a:p>
                  <a:pPr marL="285750" indent="-285750">
                    <a:buFont typeface="Wingdings" panose="05000000000000000000" pitchFamily="2" charset="2"/>
                    <a:buChar char="q"/>
                  </a:pPr>
                  <a:r>
                    <a:rPr lang="tr-TR" sz="1000" dirty="0" smtClean="0"/>
                    <a:t>Olumlu </a:t>
                  </a:r>
                  <a:r>
                    <a:rPr lang="tr-TR" sz="1000" dirty="0"/>
                    <a:t>davranışların kazandırılması esastır.</a:t>
                  </a:r>
                </a:p>
                <a:p>
                  <a:pPr marL="285750" indent="-285750">
                    <a:buFont typeface="Wingdings" panose="05000000000000000000" pitchFamily="2" charset="2"/>
                    <a:buChar char="q"/>
                  </a:pPr>
                  <a:r>
                    <a:rPr lang="tr-TR" sz="1000" dirty="0" smtClean="0"/>
                    <a:t>Belirli </a:t>
                  </a:r>
                  <a:r>
                    <a:rPr lang="tr-TR" sz="1000" dirty="0"/>
                    <a:t>bir mekan ve ortamda, eğitim gerçekleştirilir.</a:t>
                  </a:r>
                </a:p>
                <a:p>
                  <a:pPr marL="285750" indent="-285750">
                    <a:buFont typeface="Wingdings" panose="05000000000000000000" pitchFamily="2" charset="2"/>
                    <a:buChar char="q"/>
                  </a:pPr>
                  <a:r>
                    <a:rPr lang="tr-TR" sz="1000" dirty="0" smtClean="0"/>
                    <a:t>Profesyonelce </a:t>
                  </a:r>
                  <a:r>
                    <a:rPr lang="tr-TR" sz="1000" dirty="0"/>
                    <a:t>hazırlanmış eğitim araç ve gereçleri kullanılır</a:t>
                  </a:r>
                  <a:r>
                    <a:rPr lang="tr-TR" sz="1000" dirty="0">
                      <a:solidFill>
                        <a:schemeClr val="tx2"/>
                      </a:solidFill>
                    </a:rPr>
                    <a:t>.</a:t>
                  </a:r>
                  <a:endParaRPr lang="en-US" sz="1000" dirty="0">
                    <a:solidFill>
                      <a:schemeClr val="bg1"/>
                    </a:solidFill>
                    <a:cs typeface="Arial" panose="020B0604020202020204" pitchFamily="34" charset="0"/>
                  </a:endParaRPr>
                </a:p>
              </p:txBody>
            </p:sp>
            <p:sp>
              <p:nvSpPr>
                <p:cNvPr id="29" name="TextBox 129"/>
                <p:cNvSpPr txBox="1"/>
                <p:nvPr/>
              </p:nvSpPr>
              <p:spPr>
                <a:xfrm>
                  <a:off x="3026281" y="1126520"/>
                  <a:ext cx="3083467" cy="414003"/>
                </a:xfrm>
                <a:prstGeom prst="rect">
                  <a:avLst/>
                </a:prstGeom>
                <a:noFill/>
              </p:spPr>
              <p:txBody>
                <a:bodyPr wrap="square" rtlCol="0">
                  <a:spAutoFit/>
                </a:bodyPr>
                <a:lstStyle/>
                <a:p>
                  <a:r>
                    <a:rPr lang="tr-TR" b="1" dirty="0" err="1">
                      <a:solidFill>
                        <a:schemeClr val="accent1">
                          <a:lumMod val="20000"/>
                          <a:lumOff val="80000"/>
                        </a:schemeClr>
                      </a:solidFill>
                    </a:rPr>
                    <a:t>Formal</a:t>
                  </a:r>
                  <a:r>
                    <a:rPr lang="tr-TR" b="1" dirty="0">
                      <a:solidFill>
                        <a:schemeClr val="accent1">
                          <a:lumMod val="20000"/>
                          <a:lumOff val="80000"/>
                        </a:schemeClr>
                      </a:solidFill>
                    </a:rPr>
                    <a:t> Eğitim</a:t>
                  </a:r>
                </a:p>
              </p:txBody>
            </p:sp>
          </p:grpSp>
          <p:sp>
            <p:nvSpPr>
              <p:cNvPr id="11" name="Freeform 152"/>
              <p:cNvSpPr>
                <a:spLocks/>
              </p:cNvSpPr>
              <p:nvPr/>
            </p:nvSpPr>
            <p:spPr bwMode="auto">
              <a:xfrm rot="21551896">
                <a:off x="8149985" y="4674790"/>
                <a:ext cx="5396" cy="7565"/>
              </a:xfrm>
              <a:custGeom>
                <a:avLst/>
                <a:gdLst>
                  <a:gd name="T0" fmla="*/ 4 w 9"/>
                  <a:gd name="T1" fmla="*/ 0 h 13"/>
                  <a:gd name="T2" fmla="*/ 9 w 9"/>
                  <a:gd name="T3" fmla="*/ 1 h 13"/>
                  <a:gd name="T4" fmla="*/ 5 w 9"/>
                  <a:gd name="T5" fmla="*/ 11 h 13"/>
                  <a:gd name="T6" fmla="*/ 5 w 9"/>
                  <a:gd name="T7" fmla="*/ 12 h 13"/>
                  <a:gd name="T8" fmla="*/ 4 w 9"/>
                  <a:gd name="T9" fmla="*/ 13 h 13"/>
                  <a:gd name="T10" fmla="*/ 3 w 9"/>
                  <a:gd name="T11" fmla="*/ 13 h 13"/>
                  <a:gd name="T12" fmla="*/ 2 w 9"/>
                  <a:gd name="T13" fmla="*/ 12 h 13"/>
                  <a:gd name="T14" fmla="*/ 0 w 9"/>
                  <a:gd name="T15" fmla="*/ 11 h 13"/>
                  <a:gd name="T16" fmla="*/ 0 w 9"/>
                  <a:gd name="T17" fmla="*/ 10 h 13"/>
                  <a:gd name="T18" fmla="*/ 4 w 9"/>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4" y="0"/>
                    </a:moveTo>
                    <a:lnTo>
                      <a:pt x="9" y="1"/>
                    </a:lnTo>
                    <a:lnTo>
                      <a:pt x="5" y="11"/>
                    </a:lnTo>
                    <a:lnTo>
                      <a:pt x="5" y="12"/>
                    </a:lnTo>
                    <a:lnTo>
                      <a:pt x="4" y="13"/>
                    </a:lnTo>
                    <a:lnTo>
                      <a:pt x="3" y="13"/>
                    </a:lnTo>
                    <a:lnTo>
                      <a:pt x="2" y="12"/>
                    </a:lnTo>
                    <a:lnTo>
                      <a:pt x="0" y="11"/>
                    </a:lnTo>
                    <a:lnTo>
                      <a:pt x="0" y="10"/>
                    </a:lnTo>
                    <a:lnTo>
                      <a:pt x="4"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7" name="Dikdörtgen 6"/>
            <p:cNvSpPr/>
            <p:nvPr/>
          </p:nvSpPr>
          <p:spPr>
            <a:xfrm>
              <a:off x="901957" y="1414451"/>
              <a:ext cx="214287" cy="426497"/>
            </a:xfrm>
            <a:prstGeom prst="rect">
              <a:avLst/>
            </a:prstGeom>
          </p:spPr>
          <p:txBody>
            <a:bodyPr wrap="none">
              <a:spAutoFit/>
            </a:bodyPr>
            <a:lstStyle/>
            <a:p>
              <a:pPr algn="ctr"/>
              <a:endParaRPr lang="en-US" dirty="0">
                <a:solidFill>
                  <a:schemeClr val="accent1">
                    <a:lumMod val="20000"/>
                    <a:lumOff val="80000"/>
                  </a:schemeClr>
                </a:solidFill>
                <a:cs typeface="Arial" panose="020B0604020202020204" pitchFamily="34" charset="0"/>
              </a:endParaRPr>
            </a:p>
          </p:txBody>
        </p:sp>
      </p:gr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671004484"/>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70"/>
          <p:cNvSpPr/>
          <p:nvPr/>
        </p:nvSpPr>
        <p:spPr>
          <a:xfrm flipH="1">
            <a:off x="1882981" y="3149242"/>
            <a:ext cx="4965784" cy="172139"/>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71"/>
          <p:cNvSpPr/>
          <p:nvPr/>
        </p:nvSpPr>
        <p:spPr>
          <a:xfrm flipH="1">
            <a:off x="1882981" y="1183217"/>
            <a:ext cx="5399360" cy="66379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72"/>
          <p:cNvSpPr/>
          <p:nvPr/>
        </p:nvSpPr>
        <p:spPr>
          <a:xfrm flipH="1">
            <a:off x="1882981" y="1845836"/>
            <a:ext cx="5399360" cy="1303407"/>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Oval 27"/>
          <p:cNvSpPr/>
          <p:nvPr/>
        </p:nvSpPr>
        <p:spPr>
          <a:xfrm>
            <a:off x="6060553" y="1661217"/>
            <a:ext cx="1651982" cy="165945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Oval 28"/>
          <p:cNvSpPr/>
          <p:nvPr/>
        </p:nvSpPr>
        <p:spPr>
          <a:xfrm>
            <a:off x="6791343" y="1158248"/>
            <a:ext cx="1091497" cy="10964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Oval 29"/>
          <p:cNvSpPr/>
          <p:nvPr/>
        </p:nvSpPr>
        <p:spPr>
          <a:xfrm>
            <a:off x="7011748" y="1379649"/>
            <a:ext cx="650688" cy="653629"/>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Oval 30"/>
          <p:cNvSpPr/>
          <p:nvPr/>
        </p:nvSpPr>
        <p:spPr>
          <a:xfrm>
            <a:off x="6230858" y="1832292"/>
            <a:ext cx="1311373" cy="131730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Oval 31"/>
          <p:cNvSpPr/>
          <p:nvPr/>
        </p:nvSpPr>
        <p:spPr>
          <a:xfrm>
            <a:off x="6419184" y="2021470"/>
            <a:ext cx="934720" cy="938946"/>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Arial" panose="020B0604020202020204" pitchFamily="34" charset="0"/>
              <a:cs typeface="Arial" panose="020B0604020202020204" pitchFamily="34" charset="0"/>
            </a:endParaRPr>
          </a:p>
        </p:txBody>
      </p:sp>
      <p:sp>
        <p:nvSpPr>
          <p:cNvPr id="33" name="Chevron 290"/>
          <p:cNvSpPr/>
          <p:nvPr/>
        </p:nvSpPr>
        <p:spPr>
          <a:xfrm flipH="1">
            <a:off x="5708200" y="2383934"/>
            <a:ext cx="218771" cy="506740"/>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sp>
        <p:nvSpPr>
          <p:cNvPr id="34" name="TextBox 73"/>
          <p:cNvSpPr txBox="1"/>
          <p:nvPr/>
        </p:nvSpPr>
        <p:spPr>
          <a:xfrm>
            <a:off x="1954740" y="2097245"/>
            <a:ext cx="3570748" cy="861774"/>
          </a:xfrm>
          <a:prstGeom prst="rect">
            <a:avLst/>
          </a:prstGeom>
          <a:noFill/>
        </p:spPr>
        <p:txBody>
          <a:bodyPr wrap="square" rtlCol="0">
            <a:spAutoFit/>
          </a:bodyPr>
          <a:lstStyle/>
          <a:p>
            <a:pPr marL="171450" indent="-171450">
              <a:buFont typeface="Wingdings" panose="05000000000000000000" pitchFamily="2" charset="2"/>
              <a:buChar char="q"/>
            </a:pPr>
            <a:r>
              <a:rPr lang="tr-TR" sz="1000" dirty="0"/>
              <a:t>• Doğal ortam içerisinde kendiliğinden oluşur.</a:t>
            </a:r>
          </a:p>
          <a:p>
            <a:pPr marL="171450" indent="-171450">
              <a:buFont typeface="Wingdings" panose="05000000000000000000" pitchFamily="2" charset="2"/>
              <a:buChar char="q"/>
            </a:pPr>
            <a:r>
              <a:rPr lang="tr-TR" sz="1000" dirty="0"/>
              <a:t>• Planlı ve programlı değildir.</a:t>
            </a:r>
          </a:p>
          <a:p>
            <a:pPr marL="171450" indent="-171450">
              <a:buFont typeface="Wingdings" panose="05000000000000000000" pitchFamily="2" charset="2"/>
              <a:buChar char="q"/>
            </a:pPr>
            <a:r>
              <a:rPr lang="tr-TR" sz="1000" dirty="0"/>
              <a:t>• Öğreticiler profesyonel değildir</a:t>
            </a:r>
            <a:r>
              <a:rPr lang="tr-TR" sz="1000" dirty="0" smtClean="0"/>
              <a:t>.</a:t>
            </a:r>
          </a:p>
          <a:p>
            <a:pPr marL="171450" indent="-171450">
              <a:buFont typeface="Wingdings" panose="05000000000000000000" pitchFamily="2" charset="2"/>
              <a:buChar char="q"/>
            </a:pPr>
            <a:r>
              <a:rPr lang="tr-TR" sz="1000" dirty="0" smtClean="0"/>
              <a:t>• Olumlu ve olumsuz yönde gelişebilir.</a:t>
            </a:r>
          </a:p>
          <a:p>
            <a:pPr marL="171450" indent="-171450">
              <a:buFont typeface="Wingdings" panose="05000000000000000000" pitchFamily="2" charset="2"/>
              <a:buChar char="q"/>
            </a:pPr>
            <a:r>
              <a:rPr lang="tr-TR" sz="1000" dirty="0" smtClean="0"/>
              <a:t>• Yer, mekan veya eğitimin gerçekleştiği ortam belirli değildir.</a:t>
            </a:r>
          </a:p>
        </p:txBody>
      </p:sp>
      <p:sp>
        <p:nvSpPr>
          <p:cNvPr id="35" name="TextBox 74"/>
          <p:cNvSpPr txBox="1"/>
          <p:nvPr/>
        </p:nvSpPr>
        <p:spPr>
          <a:xfrm>
            <a:off x="3013347" y="1368279"/>
            <a:ext cx="2738381" cy="369332"/>
          </a:xfrm>
          <a:prstGeom prst="rect">
            <a:avLst/>
          </a:prstGeom>
          <a:noFill/>
        </p:spPr>
        <p:txBody>
          <a:bodyPr wrap="square" rtlCol="0">
            <a:spAutoFit/>
          </a:bodyPr>
          <a:lstStyle/>
          <a:p>
            <a:pPr algn="ctr"/>
            <a:r>
              <a:rPr lang="tr-TR" b="1" dirty="0" err="1">
                <a:solidFill>
                  <a:schemeClr val="accent1">
                    <a:lumMod val="20000"/>
                    <a:lumOff val="80000"/>
                  </a:schemeClr>
                </a:solidFill>
              </a:rPr>
              <a:t>İnformal</a:t>
            </a:r>
            <a:r>
              <a:rPr lang="tr-TR" b="1" dirty="0">
                <a:solidFill>
                  <a:schemeClr val="accent1">
                    <a:lumMod val="20000"/>
                    <a:lumOff val="80000"/>
                  </a:schemeClr>
                </a:solidFill>
              </a:rPr>
              <a:t> Eğitim</a:t>
            </a:r>
            <a:endParaRPr lang="en-US" b="1" dirty="0">
              <a:solidFill>
                <a:schemeClr val="accent1">
                  <a:lumMod val="20000"/>
                  <a:lumOff val="80000"/>
                </a:schemeClr>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038558770"/>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Dikdörtgen 40"/>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ÖĞRENME NEDİR?</a:t>
            </a:r>
          </a:p>
        </p:txBody>
      </p:sp>
      <p:sp>
        <p:nvSpPr>
          <p:cNvPr id="42" name="Dikdörtgen 41"/>
          <p:cNvSpPr/>
          <p:nvPr/>
        </p:nvSpPr>
        <p:spPr>
          <a:xfrm>
            <a:off x="1403648" y="2067694"/>
            <a:ext cx="6912768" cy="1477328"/>
          </a:xfrm>
          <a:prstGeom prst="rect">
            <a:avLst/>
          </a:prstGeom>
        </p:spPr>
        <p:txBody>
          <a:bodyPr wrap="square">
            <a:spAutoFit/>
          </a:bodyPr>
          <a:lstStyle/>
          <a:p>
            <a:pPr algn="ctr"/>
            <a:r>
              <a:rPr lang="tr-TR" dirty="0"/>
              <a:t>Öğrenme, daha önce hiç yapmadığınız bir şeyi yapabilmek ve onu tekrar yapabilecek kadar hatırlayabilmektir. Öğrenme, bireyin çevresiyle etkileşimi sonucu bilgi veya davranışlarında meydana gelen kalıcı izli değişme olarak da tanımlanabilir. Bu tanıma göre öğrenme, bireyin çevresiyle etkileşimine bağlıdır.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567093632"/>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1)">
                                      <p:cBhvr>
                                        <p:cTn id="1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ÖĞRETME NEDİR?</a:t>
            </a:r>
          </a:p>
        </p:txBody>
      </p:sp>
      <p:sp>
        <p:nvSpPr>
          <p:cNvPr id="6" name="Dikdörtgen 5"/>
          <p:cNvSpPr/>
          <p:nvPr/>
        </p:nvSpPr>
        <p:spPr>
          <a:xfrm>
            <a:off x="1259632" y="1995686"/>
            <a:ext cx="7056784" cy="1754326"/>
          </a:xfrm>
          <a:prstGeom prst="rect">
            <a:avLst/>
          </a:prstGeom>
        </p:spPr>
        <p:txBody>
          <a:bodyPr wrap="square">
            <a:spAutoFit/>
          </a:bodyPr>
          <a:lstStyle/>
          <a:p>
            <a:pPr algn="ctr"/>
            <a:r>
              <a:rPr lang="tr-TR" dirty="0"/>
              <a:t>Öğrenme, bireyin çevresi ile etkileşimi sonucunda davranışında meydana gelen nispeten kalıcı bir değişme anlamına geldiğine göre, öğretme de bireyin davranışında böyle bir değişiklik meydana getirme çabasıdır. </a:t>
            </a:r>
            <a:endParaRPr lang="tr-TR" dirty="0" smtClean="0"/>
          </a:p>
          <a:p>
            <a:pPr algn="ctr"/>
            <a:endParaRPr lang="tr-TR" dirty="0"/>
          </a:p>
          <a:p>
            <a:pPr algn="ctr"/>
            <a:r>
              <a:rPr lang="tr-TR" dirty="0" smtClean="0"/>
              <a:t>Yani</a:t>
            </a:r>
            <a:r>
              <a:rPr lang="tr-TR" dirty="0"/>
              <a:t>, öğretme, öğrenmenin sağlanması ya da davranış değişikliği meydana getirmek amacıyla çevrenin düzenlenmesi olarak tanımlanabilir.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2781476258"/>
      </p:ext>
    </p:extLst>
  </p:cSld>
  <p:clrMapOvr>
    <a:masterClrMapping/>
  </p:clrMapOvr>
  <mc:AlternateContent xmlns:mc="http://schemas.openxmlformats.org/markup-compatibility/2006" xmlns:p14="http://schemas.microsoft.com/office/powerpoint/2010/main">
    <mc:Choice Requires="p14">
      <p:transition spd="med" p14:dur="6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NASIL ÖĞRENİYORUZ?</a:t>
            </a:r>
          </a:p>
        </p:txBody>
      </p:sp>
      <p:sp>
        <p:nvSpPr>
          <p:cNvPr id="6" name="Dikdörtgen 5"/>
          <p:cNvSpPr/>
          <p:nvPr/>
        </p:nvSpPr>
        <p:spPr>
          <a:xfrm>
            <a:off x="827584" y="1753617"/>
            <a:ext cx="7056784" cy="923330"/>
          </a:xfrm>
          <a:prstGeom prst="rect">
            <a:avLst/>
          </a:prstGeom>
        </p:spPr>
        <p:txBody>
          <a:bodyPr wrap="square">
            <a:spAutoFit/>
          </a:bodyPr>
          <a:lstStyle/>
          <a:p>
            <a:pPr algn="ctr"/>
            <a:r>
              <a:rPr lang="tr-TR" dirty="0"/>
              <a:t>Öğrenmenin nasıl gerçekleştiği konusunda farklı yaklaşımlar olmakla birlikte, bu yaklaşımları iki grupta özetlemek mümkündür: </a:t>
            </a:r>
            <a:endParaRPr lang="tr-TR" dirty="0" smtClean="0"/>
          </a:p>
          <a:p>
            <a:pPr algn="ctr"/>
            <a:r>
              <a:rPr lang="tr-TR" dirty="0" smtClean="0"/>
              <a:t>Davranışçı </a:t>
            </a:r>
            <a:r>
              <a:rPr lang="tr-TR" dirty="0"/>
              <a:t>öğrenme yaklaşımı ve bilişsel öğrenme yaklaşımı.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787774"/>
            <a:ext cx="1609526" cy="234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967009238"/>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TotalTime>
  <Words>595</Words>
  <Application>Microsoft Office PowerPoint</Application>
  <PresentationFormat>Ekran Gösterisi (16:9)</PresentationFormat>
  <Paragraphs>101</Paragraphs>
  <Slides>18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44</cp:revision>
  <dcterms:modified xsi:type="dcterms:W3CDTF">2017-10-20T08:34:17Z</dcterms:modified>
</cp:coreProperties>
</file>